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9">
          <p15:clr>
            <a:srgbClr val="A4A3A4"/>
          </p15:clr>
        </p15:guide>
        <p15:guide id="2" pos="286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78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19"/>
        <p:guide pos="28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78"/>
        <p:guide pos="214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8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 PEN</a:t>
            </a:r>
            <a:r>
              <a:rPr lang="en-US" alt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 </a:t>
            </a: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</a:t>
            </a:r>
            <a:r>
              <a:rPr lang="en-US" alt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JUN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202</a:t>
            </a:r>
            <a:r>
              <a:rPr lang="en-US" sz="2700" dirty="0"/>
              <a:t>4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HINGGA 30 </a:t>
            </a:r>
            <a:r>
              <a:rPr lang="en-MY" sz="2700" dirty="0"/>
              <a:t>JUN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202</a:t>
            </a:r>
            <a:r>
              <a:rPr lang="en-US" sz="2700" dirty="0"/>
              <a:t>4</a:t>
            </a:r>
            <a:endParaRPr lang="en-US" altLang="en-MY" sz="27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 descr="C:\Users\OPTIPLEX 5250 AIO\Desktop\JATA KEMENTERIAN PENDIDIKAN TINGGI-01(3).pngJATA KEMENTERIAN PENDIDIKAN TINGGI-01(3)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2903220" y="304800"/>
            <a:ext cx="3278505" cy="163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>
            <p:extLst>
              <p:ext uri="{D42A27DB-BD31-4B8C-83A1-F6EECF244321}">
                <p14:modId xmlns:p14="http://schemas.microsoft.com/office/powerpoint/2010/main" val="3904935422"/>
              </p:ext>
            </p:extLst>
          </p:nvPr>
        </p:nvGraphicFramePr>
        <p:xfrm>
          <a:off x="64135" y="1292860"/>
          <a:ext cx="9022715" cy="273558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4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2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052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59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Membuka permohonan UPUOnline kepada lepasan SPM dan STPM/Setaraf dalam tempoh 30 hari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bekerja.</a:t>
            </a: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>
            <p:extLst>
              <p:ext uri="{D42A27DB-BD31-4B8C-83A1-F6EECF244321}">
                <p14:modId xmlns:p14="http://schemas.microsoft.com/office/powerpoint/2010/main" val="449068122"/>
              </p:ext>
            </p:extLst>
          </p:nvPr>
        </p:nvGraphicFramePr>
        <p:xfrm>
          <a:off x="55418" y="998582"/>
          <a:ext cx="8996569" cy="4688508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1900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4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3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13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8858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9604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Membuka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STPM/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nl-NL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 1 dan 2 :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nl-NL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49 hari bekerja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49/30 x100 = 163.33%</a:t>
                      </a:r>
                    </a:p>
                    <a:p>
                      <a:pPr marL="0" marR="0" lvl="0" indent="0" algn="ctr" rtl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kemasukan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IPTA dan ILKA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melalui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Sesi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Akademik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2024/2025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calon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STPM/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dibuka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seperti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: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1: 29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Februari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- 29 Mac 2024 (21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2: 29 April – 10 Jun 2024 (28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keseluruhan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49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Berjaya di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capai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100%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20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balas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melalui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Sistem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Balas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lima (5)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.”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pelaporan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setahun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Pelaporan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berdasarkan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secara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Jun 2024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adalah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seperti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: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Jun: </a:t>
                      </a:r>
                      <a:r>
                        <a:rPr lang="en-US" sz="900" b="0" i="0" u="sng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4,730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x 100 = 98.62%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     4,796</a:t>
                      </a: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176272"/>
                  </a:ext>
                </a:extLst>
              </a:tr>
              <a:tr h="120426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Memastikan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sekurang-kurangnya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terhadap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aktiviti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promosi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pameran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dilaksanakan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berkaitan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30/30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Isi </a:t>
                      </a: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30/30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30/30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</a:t>
                      </a: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 item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diambil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kira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iaitu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Isi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setiap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maklumat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/program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yang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disampaikan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kumpulan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sasar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626546"/>
                  </a:ext>
                </a:extLst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177030" y="2527300"/>
            <a:ext cx="121094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00" dirty="0"/>
          </a:p>
          <a:p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>
            <p:extLst>
              <p:ext uri="{D42A27DB-BD31-4B8C-83A1-F6EECF244321}">
                <p14:modId xmlns:p14="http://schemas.microsoft.com/office/powerpoint/2010/main" val="3192355383"/>
              </p:ext>
            </p:extLst>
          </p:nvPr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Kebenaran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Penubuhan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44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141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499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41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3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</a:t>
            </a:r>
            <a:r>
              <a:rPr lang="en-US" alt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</a:t>
            </a: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>
            <p:extLst>
              <p:ext uri="{D42A27DB-BD31-4B8C-83A1-F6EECF244321}">
                <p14:modId xmlns:p14="http://schemas.microsoft.com/office/powerpoint/2010/main" val="3915609321"/>
              </p:ext>
            </p:extLst>
          </p:nvPr>
        </p:nvGraphicFramePr>
        <p:xfrm>
          <a:off x="35560" y="1167130"/>
          <a:ext cx="9051290" cy="393192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6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38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5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9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</a:t>
                      </a:r>
                      <a:r>
                        <a:rPr lang="en-US" alt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984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buahprojek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lulusFRGS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SELESAI</a:t>
                      </a: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keputusanpermohonan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GeranPenyelidikan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Fundamental(FRGS)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telahdikeluarkan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pada 28 Jun 2024(14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>
            <p:extLst>
              <p:ext uri="{D42A27DB-BD31-4B8C-83A1-F6EECF244321}">
                <p14:modId xmlns:p14="http://schemas.microsoft.com/office/powerpoint/2010/main" val="3512888618"/>
              </p:ext>
            </p:extLst>
          </p:nvPr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4,498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99.14%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39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0.86%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Berdasarkan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semakan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terdapat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‘bugs’ yang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berlaku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semasa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proses import data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pelajar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memulangkan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perjanjian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35501" y="27168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>
            <p:extLst>
              <p:ext uri="{D42A27DB-BD31-4B8C-83A1-F6EECF244321}">
                <p14:modId xmlns:p14="http://schemas.microsoft.com/office/powerpoint/2010/main" val="3457516402"/>
              </p:ext>
            </p:extLst>
          </p:nvPr>
        </p:nvGraphicFramePr>
        <p:xfrm>
          <a:off x="35501" y="975506"/>
          <a:ext cx="9051300" cy="1607266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720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923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4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14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diproses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MQA.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851257"/>
              </p:ext>
            </p:extLst>
          </p:nvPr>
        </p:nvGraphicFramePr>
        <p:xfrm>
          <a:off x="35501" y="2604120"/>
          <a:ext cx="7967078" cy="1447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886">
                  <a:extLst>
                    <a:ext uri="{9D8B030D-6E8A-4147-A177-3AD203B41FA5}">
                      <a16:colId xmlns:a16="http://schemas.microsoft.com/office/drawing/2014/main" val="3207097090"/>
                    </a:ext>
                  </a:extLst>
                </a:gridCol>
                <a:gridCol w="1210604">
                  <a:extLst>
                    <a:ext uri="{9D8B030D-6E8A-4147-A177-3AD203B41FA5}">
                      <a16:colId xmlns:a16="http://schemas.microsoft.com/office/drawing/2014/main" val="702958531"/>
                    </a:ext>
                  </a:extLst>
                </a:gridCol>
                <a:gridCol w="2085488">
                  <a:extLst>
                    <a:ext uri="{9D8B030D-6E8A-4147-A177-3AD203B41FA5}">
                      <a16:colId xmlns:a16="http://schemas.microsoft.com/office/drawing/2014/main" val="4226283245"/>
                    </a:ext>
                  </a:extLst>
                </a:gridCol>
                <a:gridCol w="1508550">
                  <a:extLst>
                    <a:ext uri="{9D8B030D-6E8A-4147-A177-3AD203B41FA5}">
                      <a16:colId xmlns:a16="http://schemas.microsoft.com/office/drawing/2014/main" val="4013794723"/>
                    </a:ext>
                  </a:extLst>
                </a:gridCol>
                <a:gridCol w="1508550">
                  <a:extLst>
                    <a:ext uri="{9D8B030D-6E8A-4147-A177-3AD203B41FA5}">
                      <a16:colId xmlns:a16="http://schemas.microsoft.com/office/drawing/2014/main" val="3524097080"/>
                    </a:ext>
                  </a:extLst>
                </a:gridCol>
              </a:tblGrid>
              <a:tr h="43282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/>
                        <a:t>Permohonan</a:t>
                      </a:r>
                      <a:r>
                        <a:rPr lang="en-GB" sz="1100" baseline="0" dirty="0"/>
                        <a:t> </a:t>
                      </a:r>
                      <a:r>
                        <a:rPr lang="en-GB" sz="1100" baseline="0" dirty="0" err="1"/>
                        <a:t>Selesai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Piagam</a:t>
                      </a:r>
                      <a:r>
                        <a:rPr lang="en-MY" sz="1100" baseline="0" dirty="0"/>
                        <a:t> </a:t>
                      </a:r>
                      <a:r>
                        <a:rPr lang="en-MY" sz="1100" dirty="0" err="1"/>
                        <a:t>Pelanggan</a:t>
                      </a:r>
                      <a:endParaRPr lang="en-MY" sz="1100" dirty="0"/>
                    </a:p>
                    <a:p>
                      <a:pPr algn="ctr"/>
                      <a:r>
                        <a:rPr lang="en-MY" sz="1100" dirty="0"/>
                        <a:t>9 </a:t>
                      </a:r>
                      <a:r>
                        <a:rPr lang="en-MY" sz="1100" dirty="0" err="1"/>
                        <a:t>Minggu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Red Code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TVET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288853"/>
                  </a:ext>
                </a:extLst>
              </a:tr>
              <a:tr h="23939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Sementara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172493"/>
                  </a:ext>
                </a:extLst>
              </a:tr>
              <a:tr h="234011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Penuh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45582"/>
                  </a:ext>
                </a:extLst>
              </a:tr>
              <a:tr h="33495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55924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671496"/>
              </p:ext>
            </p:extLst>
          </p:nvPr>
        </p:nvGraphicFramePr>
        <p:xfrm>
          <a:off x="35501" y="3983182"/>
          <a:ext cx="9051300" cy="245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1300">
                  <a:extLst>
                    <a:ext uri="{9D8B030D-6E8A-4147-A177-3AD203B41FA5}">
                      <a16:colId xmlns:a16="http://schemas.microsoft.com/office/drawing/2014/main" val="85329903"/>
                    </a:ext>
                  </a:extLst>
                </a:gridCol>
              </a:tblGrid>
              <a:tr h="245129">
                <a:tc>
                  <a:txBody>
                    <a:bodyPr/>
                    <a:lstStyle/>
                    <a:p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Nota: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3987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787</Words>
  <Application>Microsoft Office PowerPoint</Application>
  <PresentationFormat>On-screen Show (16:9)</PresentationFormat>
  <Paragraphs>180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Section Break Slide Master</vt:lpstr>
      <vt:lpstr>Contents Slide Master</vt:lpstr>
      <vt:lpstr>PowerPoint Presentation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Shahrolhizan Yaakub</cp:lastModifiedBy>
  <cp:revision>143</cp:revision>
  <dcterms:created xsi:type="dcterms:W3CDTF">2016-12-01T00:32:00Z</dcterms:created>
  <dcterms:modified xsi:type="dcterms:W3CDTF">2024-07-18T02:46:15Z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BAE5C095AE2942C1A1A218356F5CE284</vt:lpwstr>
  </property>
  <property fmtid="{D5CDD505-2E9C-101B-9397-08002B2CF9AE}" pid="3" name="KSOProductBuildVer">
    <vt:lpwstr>1033-11.2.0.11440</vt:lpwstr>
  </property>
</Properties>
</file>