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595"/>
        <p:guide pos="28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36"/>
        <p:guide pos="215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72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PENGAJIAN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SEPTEMBER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 HINGGA 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</a:t>
            </a:r>
            <a:r>
              <a:rPr lang="en-US" alt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 SEPTEMBER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</a:t>
            </a:r>
            <a:endParaRPr sz="27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317350" y="304800"/>
            <a:ext cx="4450452" cy="158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/>
        </p:nvGraphicFramePr>
        <p:xfrm>
          <a:off x="64135" y="1292860"/>
          <a:ext cx="9022715" cy="273494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44445"/>
                <a:gridCol w="1116330"/>
                <a:gridCol w="1076960"/>
                <a:gridCol w="1076325"/>
                <a:gridCol w="1076325"/>
                <a:gridCol w="2132330"/>
              </a:tblGrid>
              <a:tr h="35052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281305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21031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407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0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dirty="0"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Penawaran pada bulan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September adalah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sebanyak 407.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5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Membuka permohonan UPUOnline kepada lepasan SPM dan STPM/Setaraf dalam tempoh 30 hari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bekerja.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/>
        </p:nvGraphicFramePr>
        <p:xfrm>
          <a:off x="0" y="1271270"/>
          <a:ext cx="9051925" cy="310515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127885"/>
                <a:gridCol w="965835"/>
                <a:gridCol w="1043305"/>
                <a:gridCol w="1190625"/>
                <a:gridCol w="1123315"/>
                <a:gridCol w="2600960"/>
              </a:tblGrid>
              <a:tr h="4540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45466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219646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Membuka permohonan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 kepada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 SPM dan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STPM/Setaraf dalam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 30 hari bekerja.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39 hari bekerja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130%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       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 kemasukan ke IPTA dan ILKA melalui UPUOnline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 Sesi Akademik 2022/2023 telah dibuka bagi calon lepasan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SPM dan lepasan STPM/ Setaraf bermula pada 04 Februari 2022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jam 12.00 tengahari dan telah ditutup pada 31 Mac 2022 jam 5.00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petang.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 Pelanggan tercapai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030" y="2527300"/>
            <a:ext cx="12109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endParaRPr lang="en-US" sz="1000"/>
          </a:p>
          <a:p>
            <a:endParaRPr lang="en-US"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/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/>
                <a:gridCol w="1008100"/>
                <a:gridCol w="936100"/>
                <a:gridCol w="1080125"/>
                <a:gridCol w="1080125"/>
                <a:gridCol w="1634475"/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2444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Kebenaran Penubuhan IPTS dalam tempoh 44 hari bekerja setelah kesemua dokumen lengkap diterima.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dirty="0"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94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dirty="0"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653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dirty="0"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32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dirty="0"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Pengajian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/>
        </p:nvGraphicFramePr>
        <p:xfrm>
          <a:off x="35560" y="1167130"/>
          <a:ext cx="9051290" cy="462280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700"/>
                <a:gridCol w="986790"/>
                <a:gridCol w="1080135"/>
                <a:gridCol w="946785"/>
                <a:gridCol w="1146810"/>
                <a:gridCol w="2338070"/>
              </a:tblGrid>
              <a:tr h="635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6350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26619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1,256 buah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projek lulus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FRGS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 2022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 permohonan Skim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 Penyelidikan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Fundamental (FRGS) Tahun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2022 telah dimaklumkan kepada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semua institusi yang memohon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pada 8 Ogos 2022 melalui emel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yang dijana oleh Sistem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MyGRANTS. Pemakluman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 Permohonan FRGS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 2022 telah dikeluarkan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 Naib Canselor/Ketua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Eksekutif di institusi yang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0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berkaitan.</a:t>
                      </a:r>
                      <a:endParaRPr lang="en-US" sz="10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/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15,134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/>
        </p:nvGraphicFramePr>
        <p:xfrm>
          <a:off x="35497" y="1277946"/>
          <a:ext cx="9051300" cy="19304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16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5086</Words>
  <Application>WPS Presentation</Application>
  <PresentationFormat>On-screen Show (16:9)</PresentationFormat>
  <Paragraphs>295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Section Break Slide Master</vt:lpstr>
      <vt:lpstr>Contents Slide Master</vt:lpstr>
      <vt:lpstr>PowerPoint 演示文稿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OPTIPLEX 5250 AIO</cp:lastModifiedBy>
  <cp:revision>48</cp:revision>
  <dcterms:created xsi:type="dcterms:W3CDTF">2016-12-01T00:32:00Z</dcterms:created>
  <dcterms:modified xsi:type="dcterms:W3CDTF">2022-10-06T07:11:24Z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CD6E2E2C19DB4AAFAA66E5CA6A3E756E</vt:lpwstr>
  </property>
  <property fmtid="{D5CDD505-2E9C-101B-9397-08002B2CF9AE}" pid="3" name="KSOProductBuildVer">
    <vt:lpwstr>1033-11.2.0.11341</vt:lpwstr>
  </property>
</Properties>
</file>