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PENGAJIAN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MEI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 HINGGA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31 MEI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</a:t>
            </a:r>
            <a:endParaRPr sz="2700" b="0" i="0" u="none" strike="noStrike" cap="none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17350" y="304800"/>
            <a:ext cx="4450452" cy="15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/>
        </p:nvGraphicFramePr>
        <p:xfrm>
          <a:off x="35497" y="129276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Mengumumkan keputusan kemasukan pelajar dalam tempoh 30 hari bekerja sebelum pendaftaran pelajar baharu ke Universiti Awam, Politeknik, Kolej Komuniti dan Institusi Latihan Kemahiran Awam.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Mengumumkan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sebelum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baharu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Universiti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Politeknik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Kolej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Komuniti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Institut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Latihan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Kemahiran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 pelaporan Prestasi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 Pelanggan bagi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 1 Mac hingga 31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Mac 2022 kerana sistem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 bagi permohonan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SPM dan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STPM/Setaraf ditutup pada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31 Mac 2022. Jangkaan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 pelajar baharu: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SPM: Ogos 2022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STPM/Setaraf: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Oktober 2022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/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/>
                <a:gridCol w="1008100"/>
                <a:gridCol w="936100"/>
                <a:gridCol w="1080125"/>
                <a:gridCol w="1080125"/>
                <a:gridCol w="1634475"/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444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Kebenaran Penubuhan IPTS dalam tempoh 44 hari bekerja setelah kesemua dokumen lengkap diterima.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138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686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31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Pengajian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/>
        </p:nvGraphicFramePr>
        <p:xfrm>
          <a:off x="35502" y="1167318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8,116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/>
        </p:nvGraphicFramePr>
        <p:xfrm>
          <a:off x="35497" y="127794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28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4840</Words>
  <Application>WPS Presentation</Application>
  <PresentationFormat>On-screen Show (16:9)</PresentationFormat>
  <Paragraphs>322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Section Break Slide Master</vt:lpstr>
      <vt:lpstr>Contents Slide Master</vt:lpstr>
      <vt:lpstr>PowerPoint 演示文稿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OPTIPLEX 5250 AIO</cp:lastModifiedBy>
  <cp:revision>24</cp:revision>
  <dcterms:created xsi:type="dcterms:W3CDTF">2016-12-01T00:32:00Z</dcterms:created>
  <dcterms:modified xsi:type="dcterms:W3CDTF">2022-06-08T06:05:43Z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E168DEE08D2C4AE6958B2C16D95B0664</vt:lpwstr>
  </property>
  <property fmtid="{D5CDD505-2E9C-101B-9397-08002B2CF9AE}" pid="3" name="KSOProductBuildVer">
    <vt:lpwstr>1033-11.2.0.11130</vt:lpwstr>
  </property>
</Properties>
</file>