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26"/>
      </p:cViewPr>
      <p:guideLst>
        <p:guide orient="horz" pos="1620"/>
        <p:guide pos="28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5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25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 PENGAJIAN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</a:t>
            </a:r>
            <a:r>
              <a:rPr lang="en-US" alt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OGOS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 HINGGA 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31 </a:t>
            </a:r>
            <a:r>
              <a:rPr lang="en-US" alt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OGOS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</a:t>
            </a:r>
            <a:endParaRPr sz="2700" b="0" i="0" u="none" strike="noStrike" cap="none" dirty="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2317350" y="304800"/>
            <a:ext cx="4450452" cy="158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/>
        </p:nvGraphicFramePr>
        <p:xfrm>
          <a:off x="35497" y="1292766"/>
          <a:ext cx="9051300" cy="193043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dirty="0"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 penawaran biasiswa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pada bulan Ogos 2022.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Mengumumkan keputusan kemasukan pelajar dalam tempoh 30 hari bekerja sebelum pendaftaran pelajar baharu ke Universiti Awam, Politeknik, Kolej Komuniti dan Institusi Latihan Kemahiran Awam.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/>
        </p:nvGraphicFramePr>
        <p:xfrm>
          <a:off x="0" y="1271270"/>
          <a:ext cx="9051925" cy="343344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127885"/>
                <a:gridCol w="965835"/>
                <a:gridCol w="1043305"/>
                <a:gridCol w="1190625"/>
                <a:gridCol w="1123315"/>
                <a:gridCol w="2600960"/>
              </a:tblGrid>
              <a:tr h="50228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502285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24288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Mengumumkan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kemasukan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sebelum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baharu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Universiti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Awam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Politeknik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Kolej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Komuniti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Institut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Latihan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Kemahiran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Awam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    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        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177030" y="2527300"/>
            <a:ext cx="12109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endParaRPr lang="en-US" sz="1000"/>
          </a:p>
          <a:p>
            <a:endParaRPr lang="en-US"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/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/>
                <a:gridCol w="1008100"/>
                <a:gridCol w="936100"/>
                <a:gridCol w="1080125"/>
                <a:gridCol w="1080125"/>
                <a:gridCol w="1634475"/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24440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Kebenaran Penubuhan IPTS dalam tempoh 44 hari bekerja setelah kesemua dokumen lengkap diterima.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0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203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735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35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Pengajian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/>
        </p:nvGraphicFramePr>
        <p:xfrm>
          <a:off x="35560" y="1167130"/>
          <a:ext cx="9051290" cy="462280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700"/>
                <a:gridCol w="986790"/>
                <a:gridCol w="1080135"/>
                <a:gridCol w="946785"/>
                <a:gridCol w="1146810"/>
                <a:gridCol w="2338070"/>
              </a:tblGrid>
              <a:tr h="6350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63500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26619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 permohonan Skim Geran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 Fundamental (FRGS)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 2022 telah dimaklumkan kepada semua institusi yang memohon pada 8 Ogos 2022 melalui emel yang dijana oleh Sistem MyGRANTS. Surat Makluman Keputusan Permohonan FRGS Tahun 2022 akan dikeluarkan  kepada Naib Canselor/Ketua Eksekutif di institusi yang berkaitan.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/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7,358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/>
        </p:nvGraphicFramePr>
        <p:xfrm>
          <a:off x="35497" y="1277946"/>
          <a:ext cx="9051300" cy="193043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diproses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19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4950</Words>
  <Application>WPS Presentation</Application>
  <PresentationFormat>On-screen Show (16:9)</PresentationFormat>
  <Paragraphs>266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SimSun</vt:lpstr>
      <vt:lpstr>Wingdings</vt:lpstr>
      <vt:lpstr>Arial</vt:lpstr>
      <vt:lpstr>Calibri</vt:lpstr>
      <vt:lpstr>Microsoft YaHei</vt:lpstr>
      <vt:lpstr>Arial Unicode MS</vt:lpstr>
      <vt:lpstr>Section Break Slide Master</vt:lpstr>
      <vt:lpstr>Contents Slide Master</vt:lpstr>
      <vt:lpstr>PowerPoint 演示文稿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OPTIPLEX 5250 AIO</cp:lastModifiedBy>
  <cp:revision>40</cp:revision>
  <dcterms:created xsi:type="dcterms:W3CDTF">2016-12-01T00:32:00Z</dcterms:created>
  <dcterms:modified xsi:type="dcterms:W3CDTF">2022-09-12T08:22:54Z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FBC9EC164CF545088BE624A6AAD5A97A</vt:lpwstr>
  </property>
  <property fmtid="{D5CDD505-2E9C-101B-9397-08002B2CF9AE}" pid="3" name="KSOProductBuildVer">
    <vt:lpwstr>1033-11.2.0.11306</vt:lpwstr>
  </property>
</Properties>
</file>