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91" r:id="rId3"/>
    <p:sldId id="289" r:id="rId4"/>
    <p:sldId id="293" r:id="rId5"/>
    <p:sldId id="284" r:id="rId6"/>
    <p:sldId id="287" r:id="rId7"/>
    <p:sldId id="302" r:id="rId8"/>
    <p:sldId id="262" r:id="rId9"/>
    <p:sldId id="300" r:id="rId10"/>
    <p:sldId id="301" r:id="rId11"/>
    <p:sldId id="305" r:id="rId12"/>
    <p:sldId id="292" r:id="rId13"/>
    <p:sldId id="277" r:id="rId14"/>
    <p:sldId id="276" r:id="rId15"/>
    <p:sldId id="279" r:id="rId16"/>
    <p:sldId id="295" r:id="rId17"/>
    <p:sldId id="304" r:id="rId18"/>
    <p:sldId id="294" r:id="rId19"/>
    <p:sldId id="258" r:id="rId20"/>
    <p:sldId id="280" r:id="rId21"/>
    <p:sldId id="273" r:id="rId22"/>
    <p:sldId id="263" r:id="rId23"/>
    <p:sldId id="264" r:id="rId24"/>
    <p:sldId id="303" r:id="rId25"/>
    <p:sldId id="271" r:id="rId26"/>
    <p:sldId id="269" r:id="rId27"/>
    <p:sldId id="296" r:id="rId28"/>
    <p:sldId id="297" r:id="rId29"/>
    <p:sldId id="298" r:id="rId30"/>
    <p:sldId id="299" r:id="rId31"/>
    <p:sldId id="267" r:id="rId32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40"/>
      <c:rotY val="17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3020833333333334E-2"/>
          <c:y val="4.013461097864662E-3"/>
          <c:w val="0.98697916666666663"/>
          <c:h val="0.98027578441519869"/>
        </c:manualLayout>
      </c:layout>
      <c:pie3DChart>
        <c:varyColors val="1"/>
        <c:ser>
          <c:idx val="0"/>
          <c:order val="0"/>
          <c:spPr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explosion val="25"/>
          <c:dPt>
            <c:idx val="1"/>
            <c:bubble3D val="0"/>
            <c:spPr>
              <a:gradFill>
                <a:gsLst>
                  <a:gs pos="0">
                    <a:schemeClr val="accent2">
                      <a:lumMod val="75000"/>
                    </a:schemeClr>
                  </a:gs>
                  <a:gs pos="11000">
                    <a:schemeClr val="accent2">
                      <a:lumMod val="40000"/>
                      <a:lumOff val="60000"/>
                    </a:schemeClr>
                  </a:gs>
                </a:gsLst>
                <a:lin ang="5400000" scaled="0"/>
              </a:gra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 prstMaterial="matte">
                <a:bevelT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gradFill>
                <a:gsLst>
                  <a:gs pos="0">
                    <a:schemeClr val="accent3"/>
                  </a:gs>
                  <a:gs pos="22000">
                    <a:schemeClr val="accent3">
                      <a:lumMod val="20000"/>
                      <a:lumOff val="80000"/>
                    </a:schemeClr>
                  </a:gs>
                </a:gsLst>
                <a:lin ang="5400000" scaled="0"/>
              </a:gra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 prstMaterial="matte"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0.20811782316272964"/>
                  <c:y val="0.1877827757354846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defRPr>
                    </a:pPr>
                    <a:r>
                      <a:rPr lang="en-US" dirty="0" err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Milikan</a:t>
                    </a:r>
                    <a:r>
                      <a:rPr lang="en-US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(</a:t>
                    </a:r>
                    <a:r>
                      <a:rPr lang="en-US" dirty="0" err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Agensi</a:t>
                    </a:r>
                    <a:r>
                      <a:rPr lang="en-US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en-US" dirty="0" err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Penuh</a:t>
                    </a:r>
                    <a:r>
                      <a:rPr lang="en-US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), </a:t>
                    </a:r>
                    <a:r>
                      <a:rPr lang="en-US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25,445 </a:t>
                    </a:r>
                    <a:r>
                      <a:rPr lang="en-US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en-US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71%</a:t>
                    </a:r>
                  </a:p>
                </c:rich>
              </c:tx>
              <c:spPr>
                <a:noFill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0.16077469239917705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>
                        <a:solidFill>
                          <a:schemeClr val="tx1"/>
                        </a:solidFill>
                      </a:rPr>
                      <a:t>Premis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dirty="0" err="1">
                        <a:solidFill>
                          <a:schemeClr val="tx1"/>
                        </a:solidFill>
                      </a:rPr>
                      <a:t>Sewaan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, 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2,841, 7%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855882079972227"/>
                  <c:y val="-0.213475604350564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>
                        <a:solidFill>
                          <a:schemeClr val="tx1"/>
                        </a:solidFill>
                      </a:rPr>
                      <a:t>Premis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dirty="0" err="1">
                        <a:solidFill>
                          <a:schemeClr val="tx1"/>
                        </a:solidFill>
                      </a:rPr>
                      <a:t>Tumpang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, 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8,365, 22%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SUMMARY!$B$30:$B$32</c:f>
              <c:strCache>
                <c:ptCount val="3"/>
                <c:pt idx="0">
                  <c:v>Milikan (Agensi Penuh)</c:v>
                </c:pt>
                <c:pt idx="1">
                  <c:v>Premis Sewaan</c:v>
                </c:pt>
                <c:pt idx="2">
                  <c:v>Premis Tumpang</c:v>
                </c:pt>
              </c:strCache>
            </c:strRef>
          </c:cat>
          <c:val>
            <c:numRef>
              <c:f>SUMMARY!$E$30:$E$32</c:f>
              <c:numCache>
                <c:formatCode>#,##0_);\(#,##0\)</c:formatCode>
                <c:ptCount val="3"/>
                <c:pt idx="0">
                  <c:v>22990</c:v>
                </c:pt>
                <c:pt idx="1">
                  <c:v>1744</c:v>
                </c:pt>
                <c:pt idx="2">
                  <c:v>5718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noFill/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40"/>
      <c:rotY val="136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4"/>
          <c:dPt>
            <c:idx val="0"/>
            <c:bubble3D val="0"/>
            <c:spPr>
              <a:gradFill>
                <a:gsLst>
                  <a:gs pos="10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9230789420553199"/>
                  <c:y val="-7.3234482413586946E-2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solidFill>
                          <a:schemeClr val="tx1"/>
                        </a:solidFill>
                      </a:defRPr>
                    </a:pPr>
                    <a:r>
                      <a:rPr lang="en-US" dirty="0" err="1">
                        <a:solidFill>
                          <a:schemeClr val="tx1"/>
                        </a:solidFill>
                      </a:rPr>
                      <a:t>Premis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dirty="0" err="1">
                        <a:solidFill>
                          <a:schemeClr val="tx1"/>
                        </a:solidFill>
                      </a:rPr>
                      <a:t>Sewaan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, </a:t>
                    </a:r>
                    <a:r>
                      <a:rPr lang="en-US" sz="1800" b="1" i="0" u="none" strike="noStrike" baseline="0" dirty="0" smtClean="0">
                        <a:solidFill>
                          <a:schemeClr val="tx1"/>
                        </a:solidFill>
                        <a:effectLst/>
                      </a:rPr>
                      <a:t>2,841 , 7%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3097173430244288"/>
                  <c:y val="0.21952256993375455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solidFill>
                          <a:schemeClr val="tx1"/>
                        </a:solidFill>
                      </a:defRPr>
                    </a:pPr>
                    <a:r>
                      <a:rPr lang="en-US" dirty="0" err="1" smtClean="0">
                        <a:solidFill>
                          <a:schemeClr val="tx1"/>
                        </a:solidFill>
                      </a:rPr>
                      <a:t>Premis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dirty="0" err="1" smtClean="0">
                        <a:solidFill>
                          <a:schemeClr val="tx1"/>
                        </a:solidFill>
                      </a:rPr>
                      <a:t>Tumpang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, </a:t>
                    </a:r>
                    <a:r>
                      <a:rPr lang="en-US" sz="1800" b="1" i="0" u="none" strike="noStrike" baseline="0" dirty="0" smtClean="0">
                        <a:solidFill>
                          <a:schemeClr val="tx1"/>
                        </a:solidFill>
                        <a:effectLst/>
                      </a:rPr>
                      <a:t>8,365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 , 22%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5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800" b="1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SUMMARY!$B$30:$B$32</c:f>
              <c:strCache>
                <c:ptCount val="3"/>
                <c:pt idx="0">
                  <c:v>Milikan (Agensi Penuh)</c:v>
                </c:pt>
                <c:pt idx="1">
                  <c:v>Premis Sewaan</c:v>
                </c:pt>
                <c:pt idx="2">
                  <c:v>Premis Tumpang</c:v>
                </c:pt>
              </c:strCache>
            </c:strRef>
          </c:cat>
          <c:val>
            <c:numRef>
              <c:f>SUMMARY!$E$30:$E$32</c:f>
              <c:numCache>
                <c:formatCode>#,##0_);\(#,##0\)</c:formatCode>
                <c:ptCount val="3"/>
                <c:pt idx="0">
                  <c:v>22990</c:v>
                </c:pt>
                <c:pt idx="1">
                  <c:v>1744</c:v>
                </c:pt>
                <c:pt idx="2">
                  <c:v>5718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noFill/>
  </c:spPr>
  <c:externalData r:id="rId2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51B22F-2E16-48AB-BCFC-7A119A088EA5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MY"/>
        </a:p>
      </dgm:t>
    </dgm:pt>
    <dgm:pt modelId="{B85FBA91-5B5A-4E94-B060-857CC6DE2010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en-MY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LATAR BELAKANG</a:t>
          </a:r>
          <a:endParaRPr lang="en-MY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973C7878-1D86-4FDA-8B7E-A4C22EE15DC2}" type="parTrans" cxnId="{87CC669D-EE11-4162-82BF-BB084BD06978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64528EDD-A3AD-43F1-87BF-2AFB218B9C0D}" type="sibTrans" cxnId="{87CC669D-EE11-4162-82BF-BB084BD06978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E53A7D54-5725-4DA5-AA4D-44B8F88890E1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en-US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PENAMBAHBAIKAN </a:t>
          </a:r>
          <a:r>
            <a:rPr lang="en-US" b="1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mySPATA</a:t>
          </a:r>
          <a:r>
            <a:rPr lang="en-US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</a:t>
          </a:r>
          <a:r>
            <a:rPr lang="en-US" b="1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Fasa</a:t>
          </a:r>
          <a:r>
            <a:rPr lang="en-US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2 </a:t>
          </a:r>
          <a:endParaRPr lang="en-MY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435E04F2-BADA-428F-BB0B-4F971A361772}" type="parTrans" cxnId="{DF223EFB-F140-41B0-B2C9-90792ED23A99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434117AB-FF54-4B0C-8896-8B61D58FD601}" type="sibTrans" cxnId="{DF223EFB-F140-41B0-B2C9-90792ED23A99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579FA1FF-1BF9-4DBB-9178-D6B09634C455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PENENTUAN ASET TAK ALIH</a:t>
          </a:r>
          <a:endParaRPr lang="en-MY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CD051D91-146B-4D9C-A27A-9D692ED48EF8}" type="parTrans" cxnId="{C6B56B32-22D1-4254-A641-69D2A4CB2488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AC2FAE99-3461-47A9-BF53-DFE1548BCC68}" type="sibTrans" cxnId="{C6B56B32-22D1-4254-A641-69D2A4CB2488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2BC30DBD-F200-4C5B-AA01-638971A1EF75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en-MY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STATUS SEMASA </a:t>
          </a:r>
          <a:r>
            <a:rPr lang="en-MY" b="1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mySPATA</a:t>
          </a:r>
          <a:r>
            <a:rPr lang="en-MY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</a:t>
          </a:r>
          <a:r>
            <a:rPr lang="en-MY" b="1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Fasa</a:t>
          </a:r>
          <a:r>
            <a:rPr lang="en-MY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1</a:t>
          </a:r>
          <a:endParaRPr lang="en-MY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E8F55B1E-D92E-431C-AC63-31B36AF86E1B}" type="parTrans" cxnId="{C517E682-B792-4FB9-AC7A-AE87EFFB63F7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FA97E4A8-7E30-4EA0-A549-3A59A4F271FD}" type="sibTrans" cxnId="{C517E682-B792-4FB9-AC7A-AE87EFFB63F7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FDC3DC4D-D719-4FA4-BB44-E6E9F7C99630}" type="pres">
      <dgm:prSet presAssocID="{3351B22F-2E16-48AB-BCFC-7A119A088EA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MY"/>
        </a:p>
      </dgm:t>
    </dgm:pt>
    <dgm:pt modelId="{9DEC2A8B-1B58-4068-9C7B-AC82B63B6FD2}" type="pres">
      <dgm:prSet presAssocID="{3351B22F-2E16-48AB-BCFC-7A119A088EA5}" presName="Name1" presStyleCnt="0"/>
      <dgm:spPr/>
    </dgm:pt>
    <dgm:pt modelId="{3C7613D4-0307-439C-B07F-7DC61D2721E9}" type="pres">
      <dgm:prSet presAssocID="{3351B22F-2E16-48AB-BCFC-7A119A088EA5}" presName="cycle" presStyleCnt="0"/>
      <dgm:spPr/>
    </dgm:pt>
    <dgm:pt modelId="{57D0F813-36BF-410D-BDC1-DE87FBFDAF40}" type="pres">
      <dgm:prSet presAssocID="{3351B22F-2E16-48AB-BCFC-7A119A088EA5}" presName="srcNode" presStyleLbl="node1" presStyleIdx="0" presStyleCnt="4"/>
      <dgm:spPr/>
    </dgm:pt>
    <dgm:pt modelId="{CF5BC670-E7B6-46B0-B58C-955A0C52CBEC}" type="pres">
      <dgm:prSet presAssocID="{3351B22F-2E16-48AB-BCFC-7A119A088EA5}" presName="conn" presStyleLbl="parChTrans1D2" presStyleIdx="0" presStyleCnt="1"/>
      <dgm:spPr/>
      <dgm:t>
        <a:bodyPr/>
        <a:lstStyle/>
        <a:p>
          <a:endParaRPr lang="en-MY"/>
        </a:p>
      </dgm:t>
    </dgm:pt>
    <dgm:pt modelId="{DCFF9436-5856-4067-B200-A1147381C35E}" type="pres">
      <dgm:prSet presAssocID="{3351B22F-2E16-48AB-BCFC-7A119A088EA5}" presName="extraNode" presStyleLbl="node1" presStyleIdx="0" presStyleCnt="4"/>
      <dgm:spPr/>
    </dgm:pt>
    <dgm:pt modelId="{2E4AA6E9-13D7-40A2-B9BC-DE1D11530458}" type="pres">
      <dgm:prSet presAssocID="{3351B22F-2E16-48AB-BCFC-7A119A088EA5}" presName="dstNode" presStyleLbl="node1" presStyleIdx="0" presStyleCnt="4"/>
      <dgm:spPr/>
    </dgm:pt>
    <dgm:pt modelId="{785EF46B-963F-4DC2-B1D8-EA5C33990937}" type="pres">
      <dgm:prSet presAssocID="{B85FBA91-5B5A-4E94-B060-857CC6DE2010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E209B7D2-AC15-446A-A12C-B5D278AD0E43}" type="pres">
      <dgm:prSet presAssocID="{B85FBA91-5B5A-4E94-B060-857CC6DE2010}" presName="accent_1" presStyleCnt="0"/>
      <dgm:spPr/>
    </dgm:pt>
    <dgm:pt modelId="{BCF9ECB0-21C5-4CC6-9B8F-45A25DA1B307}" type="pres">
      <dgm:prSet presAssocID="{B85FBA91-5B5A-4E94-B060-857CC6DE2010}" presName="accentRepeatNode" presStyleLbl="solidFgAcc1" presStyleIdx="0" presStyleCnt="4"/>
      <dgm:spPr>
        <a:ln w="31750">
          <a:solidFill>
            <a:schemeClr val="tx1"/>
          </a:solidFill>
        </a:ln>
      </dgm:spPr>
    </dgm:pt>
    <dgm:pt modelId="{0B06478D-784C-4E95-8398-AF1962BF5B0F}" type="pres">
      <dgm:prSet presAssocID="{2BC30DBD-F200-4C5B-AA01-638971A1EF7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E2C6BC30-9D8D-4EF3-A19A-F1392DD0F971}" type="pres">
      <dgm:prSet presAssocID="{2BC30DBD-F200-4C5B-AA01-638971A1EF75}" presName="accent_2" presStyleCnt="0"/>
      <dgm:spPr/>
    </dgm:pt>
    <dgm:pt modelId="{65DE6814-20C5-4013-BE43-F402F1399568}" type="pres">
      <dgm:prSet presAssocID="{2BC30DBD-F200-4C5B-AA01-638971A1EF75}" presName="accentRepeatNode" presStyleLbl="solidFgAcc1" presStyleIdx="1" presStyleCnt="4"/>
      <dgm:spPr>
        <a:ln w="31750">
          <a:solidFill>
            <a:schemeClr val="tx1"/>
          </a:solidFill>
        </a:ln>
      </dgm:spPr>
    </dgm:pt>
    <dgm:pt modelId="{DF91A3B4-CE19-4DF0-8ECC-6C948140863A}" type="pres">
      <dgm:prSet presAssocID="{E53A7D54-5725-4DA5-AA4D-44B8F88890E1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8C4902A-4E98-4079-8E36-E0EB9546AA8B}" type="pres">
      <dgm:prSet presAssocID="{E53A7D54-5725-4DA5-AA4D-44B8F88890E1}" presName="accent_3" presStyleCnt="0"/>
      <dgm:spPr/>
    </dgm:pt>
    <dgm:pt modelId="{EF8BF3F8-1C11-4820-AF17-3849BCEB95D7}" type="pres">
      <dgm:prSet presAssocID="{E53A7D54-5725-4DA5-AA4D-44B8F88890E1}" presName="accentRepeatNode" presStyleLbl="solidFgAcc1" presStyleIdx="2" presStyleCnt="4"/>
      <dgm:spPr>
        <a:ln w="31750">
          <a:solidFill>
            <a:schemeClr val="tx1"/>
          </a:solidFill>
        </a:ln>
      </dgm:spPr>
    </dgm:pt>
    <dgm:pt modelId="{E0717C32-BD77-4D01-85A9-6BE447DC8070}" type="pres">
      <dgm:prSet presAssocID="{579FA1FF-1BF9-4DBB-9178-D6B09634C45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1CCF0294-2B37-448E-91B3-18E5124B7EF8}" type="pres">
      <dgm:prSet presAssocID="{579FA1FF-1BF9-4DBB-9178-D6B09634C455}" presName="accent_4" presStyleCnt="0"/>
      <dgm:spPr/>
    </dgm:pt>
    <dgm:pt modelId="{15E46DEB-1071-4C34-9E41-1F79419890EF}" type="pres">
      <dgm:prSet presAssocID="{579FA1FF-1BF9-4DBB-9178-D6B09634C455}" presName="accentRepeatNode" presStyleLbl="solidFgAcc1" presStyleIdx="3" presStyleCnt="4"/>
      <dgm:spPr>
        <a:ln w="31750">
          <a:solidFill>
            <a:schemeClr val="tx1"/>
          </a:solidFill>
        </a:ln>
      </dgm:spPr>
    </dgm:pt>
  </dgm:ptLst>
  <dgm:cxnLst>
    <dgm:cxn modelId="{3096F3E4-C7BC-4C26-9348-091C10A28719}" type="presOf" srcId="{2BC30DBD-F200-4C5B-AA01-638971A1EF75}" destId="{0B06478D-784C-4E95-8398-AF1962BF5B0F}" srcOrd="0" destOrd="0" presId="urn:microsoft.com/office/officeart/2008/layout/VerticalCurvedList"/>
    <dgm:cxn modelId="{C6B56B32-22D1-4254-A641-69D2A4CB2488}" srcId="{3351B22F-2E16-48AB-BCFC-7A119A088EA5}" destId="{579FA1FF-1BF9-4DBB-9178-D6B09634C455}" srcOrd="3" destOrd="0" parTransId="{CD051D91-146B-4D9C-A27A-9D692ED48EF8}" sibTransId="{AC2FAE99-3461-47A9-BF53-DFE1548BCC68}"/>
    <dgm:cxn modelId="{EB070D7E-89E4-4187-A6C1-74BF6DCB03AF}" type="presOf" srcId="{E53A7D54-5725-4DA5-AA4D-44B8F88890E1}" destId="{DF91A3B4-CE19-4DF0-8ECC-6C948140863A}" srcOrd="0" destOrd="0" presId="urn:microsoft.com/office/officeart/2008/layout/VerticalCurvedList"/>
    <dgm:cxn modelId="{8398AE71-9D21-47A4-8FF1-43D9F076B6EA}" type="presOf" srcId="{64528EDD-A3AD-43F1-87BF-2AFB218B9C0D}" destId="{CF5BC670-E7B6-46B0-B58C-955A0C52CBEC}" srcOrd="0" destOrd="0" presId="urn:microsoft.com/office/officeart/2008/layout/VerticalCurvedList"/>
    <dgm:cxn modelId="{C5DB1924-A3FB-46B4-8CB7-0745084B3267}" type="presOf" srcId="{579FA1FF-1BF9-4DBB-9178-D6B09634C455}" destId="{E0717C32-BD77-4D01-85A9-6BE447DC8070}" srcOrd="0" destOrd="0" presId="urn:microsoft.com/office/officeart/2008/layout/VerticalCurvedList"/>
    <dgm:cxn modelId="{C1581D1E-898C-4576-9373-34F33900D255}" type="presOf" srcId="{B85FBA91-5B5A-4E94-B060-857CC6DE2010}" destId="{785EF46B-963F-4DC2-B1D8-EA5C33990937}" srcOrd="0" destOrd="0" presId="urn:microsoft.com/office/officeart/2008/layout/VerticalCurvedList"/>
    <dgm:cxn modelId="{DF223EFB-F140-41B0-B2C9-90792ED23A99}" srcId="{3351B22F-2E16-48AB-BCFC-7A119A088EA5}" destId="{E53A7D54-5725-4DA5-AA4D-44B8F88890E1}" srcOrd="2" destOrd="0" parTransId="{435E04F2-BADA-428F-BB0B-4F971A361772}" sibTransId="{434117AB-FF54-4B0C-8896-8B61D58FD601}"/>
    <dgm:cxn modelId="{87CC669D-EE11-4162-82BF-BB084BD06978}" srcId="{3351B22F-2E16-48AB-BCFC-7A119A088EA5}" destId="{B85FBA91-5B5A-4E94-B060-857CC6DE2010}" srcOrd="0" destOrd="0" parTransId="{973C7878-1D86-4FDA-8B7E-A4C22EE15DC2}" sibTransId="{64528EDD-A3AD-43F1-87BF-2AFB218B9C0D}"/>
    <dgm:cxn modelId="{4D1F2EBD-E42D-4D38-ABE8-2387D6CB49E3}" type="presOf" srcId="{3351B22F-2E16-48AB-BCFC-7A119A088EA5}" destId="{FDC3DC4D-D719-4FA4-BB44-E6E9F7C99630}" srcOrd="0" destOrd="0" presId="urn:microsoft.com/office/officeart/2008/layout/VerticalCurvedList"/>
    <dgm:cxn modelId="{C517E682-B792-4FB9-AC7A-AE87EFFB63F7}" srcId="{3351B22F-2E16-48AB-BCFC-7A119A088EA5}" destId="{2BC30DBD-F200-4C5B-AA01-638971A1EF75}" srcOrd="1" destOrd="0" parTransId="{E8F55B1E-D92E-431C-AC63-31B36AF86E1B}" sibTransId="{FA97E4A8-7E30-4EA0-A549-3A59A4F271FD}"/>
    <dgm:cxn modelId="{5FD6CE61-84AD-49F4-A03C-D2CE10808834}" type="presParOf" srcId="{FDC3DC4D-D719-4FA4-BB44-E6E9F7C99630}" destId="{9DEC2A8B-1B58-4068-9C7B-AC82B63B6FD2}" srcOrd="0" destOrd="0" presId="urn:microsoft.com/office/officeart/2008/layout/VerticalCurvedList"/>
    <dgm:cxn modelId="{A30ECD04-3A50-4CDA-AEF6-FE69B51E628E}" type="presParOf" srcId="{9DEC2A8B-1B58-4068-9C7B-AC82B63B6FD2}" destId="{3C7613D4-0307-439C-B07F-7DC61D2721E9}" srcOrd="0" destOrd="0" presId="urn:microsoft.com/office/officeart/2008/layout/VerticalCurvedList"/>
    <dgm:cxn modelId="{70BA39C7-DE38-4C5F-ACD0-C9E768BC33EB}" type="presParOf" srcId="{3C7613D4-0307-439C-B07F-7DC61D2721E9}" destId="{57D0F813-36BF-410D-BDC1-DE87FBFDAF40}" srcOrd="0" destOrd="0" presId="urn:microsoft.com/office/officeart/2008/layout/VerticalCurvedList"/>
    <dgm:cxn modelId="{1D4C0AFB-CD4E-497B-9F6F-4ED71ED4690F}" type="presParOf" srcId="{3C7613D4-0307-439C-B07F-7DC61D2721E9}" destId="{CF5BC670-E7B6-46B0-B58C-955A0C52CBEC}" srcOrd="1" destOrd="0" presId="urn:microsoft.com/office/officeart/2008/layout/VerticalCurvedList"/>
    <dgm:cxn modelId="{DCF1716F-35C4-4CFA-A0C2-11F49772C91A}" type="presParOf" srcId="{3C7613D4-0307-439C-B07F-7DC61D2721E9}" destId="{DCFF9436-5856-4067-B200-A1147381C35E}" srcOrd="2" destOrd="0" presId="urn:microsoft.com/office/officeart/2008/layout/VerticalCurvedList"/>
    <dgm:cxn modelId="{05B3AC42-A13F-4F81-BA9A-7E7A8E826AE9}" type="presParOf" srcId="{3C7613D4-0307-439C-B07F-7DC61D2721E9}" destId="{2E4AA6E9-13D7-40A2-B9BC-DE1D11530458}" srcOrd="3" destOrd="0" presId="urn:microsoft.com/office/officeart/2008/layout/VerticalCurvedList"/>
    <dgm:cxn modelId="{86558418-1D2E-41DF-8990-878E7DFD40C7}" type="presParOf" srcId="{9DEC2A8B-1B58-4068-9C7B-AC82B63B6FD2}" destId="{785EF46B-963F-4DC2-B1D8-EA5C33990937}" srcOrd="1" destOrd="0" presId="urn:microsoft.com/office/officeart/2008/layout/VerticalCurvedList"/>
    <dgm:cxn modelId="{F19FF458-E61A-4E95-B823-F50019620909}" type="presParOf" srcId="{9DEC2A8B-1B58-4068-9C7B-AC82B63B6FD2}" destId="{E209B7D2-AC15-446A-A12C-B5D278AD0E43}" srcOrd="2" destOrd="0" presId="urn:microsoft.com/office/officeart/2008/layout/VerticalCurvedList"/>
    <dgm:cxn modelId="{2C8A7E22-4FE4-46D9-B515-06C51F62E0EA}" type="presParOf" srcId="{E209B7D2-AC15-446A-A12C-B5D278AD0E43}" destId="{BCF9ECB0-21C5-4CC6-9B8F-45A25DA1B307}" srcOrd="0" destOrd="0" presId="urn:microsoft.com/office/officeart/2008/layout/VerticalCurvedList"/>
    <dgm:cxn modelId="{D7DF13D7-E000-4F0E-8630-D8248EBBF8DB}" type="presParOf" srcId="{9DEC2A8B-1B58-4068-9C7B-AC82B63B6FD2}" destId="{0B06478D-784C-4E95-8398-AF1962BF5B0F}" srcOrd="3" destOrd="0" presId="urn:microsoft.com/office/officeart/2008/layout/VerticalCurvedList"/>
    <dgm:cxn modelId="{45448478-5C4A-4590-BBDE-B7C0E109D9FA}" type="presParOf" srcId="{9DEC2A8B-1B58-4068-9C7B-AC82B63B6FD2}" destId="{E2C6BC30-9D8D-4EF3-A19A-F1392DD0F971}" srcOrd="4" destOrd="0" presId="urn:microsoft.com/office/officeart/2008/layout/VerticalCurvedList"/>
    <dgm:cxn modelId="{5E0D3EA0-B928-4DC3-AE15-DB7922F49D63}" type="presParOf" srcId="{E2C6BC30-9D8D-4EF3-A19A-F1392DD0F971}" destId="{65DE6814-20C5-4013-BE43-F402F1399568}" srcOrd="0" destOrd="0" presId="urn:microsoft.com/office/officeart/2008/layout/VerticalCurvedList"/>
    <dgm:cxn modelId="{DF8C5A2C-0626-4B3F-AE19-DFA752B133A0}" type="presParOf" srcId="{9DEC2A8B-1B58-4068-9C7B-AC82B63B6FD2}" destId="{DF91A3B4-CE19-4DF0-8ECC-6C948140863A}" srcOrd="5" destOrd="0" presId="urn:microsoft.com/office/officeart/2008/layout/VerticalCurvedList"/>
    <dgm:cxn modelId="{51340DDD-0BD8-4616-A967-B06D3CC3F1EC}" type="presParOf" srcId="{9DEC2A8B-1B58-4068-9C7B-AC82B63B6FD2}" destId="{F8C4902A-4E98-4079-8E36-E0EB9546AA8B}" srcOrd="6" destOrd="0" presId="urn:microsoft.com/office/officeart/2008/layout/VerticalCurvedList"/>
    <dgm:cxn modelId="{8DE3B781-8116-48AB-9C7C-6DDCB9890F58}" type="presParOf" srcId="{F8C4902A-4E98-4079-8E36-E0EB9546AA8B}" destId="{EF8BF3F8-1C11-4820-AF17-3849BCEB95D7}" srcOrd="0" destOrd="0" presId="urn:microsoft.com/office/officeart/2008/layout/VerticalCurvedList"/>
    <dgm:cxn modelId="{F55F1B70-3A55-468D-9DBC-8409443F0054}" type="presParOf" srcId="{9DEC2A8B-1B58-4068-9C7B-AC82B63B6FD2}" destId="{E0717C32-BD77-4D01-85A9-6BE447DC8070}" srcOrd="7" destOrd="0" presId="urn:microsoft.com/office/officeart/2008/layout/VerticalCurvedList"/>
    <dgm:cxn modelId="{965ACAE7-EC83-4253-B504-B14C11CB86B2}" type="presParOf" srcId="{9DEC2A8B-1B58-4068-9C7B-AC82B63B6FD2}" destId="{1CCF0294-2B37-448E-91B3-18E5124B7EF8}" srcOrd="8" destOrd="0" presId="urn:microsoft.com/office/officeart/2008/layout/VerticalCurvedList"/>
    <dgm:cxn modelId="{ED9343A8-3E06-4284-BB45-1F95E32233CA}" type="presParOf" srcId="{1CCF0294-2B37-448E-91B3-18E5124B7EF8}" destId="{15E46DEB-1071-4C34-9E41-1F79419890E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648E1C-5979-4E96-9B11-19BBA834C7B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3A6A8A-E771-4D31-9211-6426EC1D3009}">
      <dgm:prSet phldrT="[Text]" custT="1"/>
      <dgm:spPr/>
      <dgm:t>
        <a:bodyPr lIns="3474720" tIns="182880" bIns="182880" anchor="ctr" anchorCtr="0"/>
        <a:lstStyle/>
        <a:p>
          <a:pPr>
            <a:lnSpc>
              <a:spcPct val="100000"/>
            </a:lnSpc>
          </a:pPr>
          <a:r>
            <a:rPr lang="en-US" sz="2200" dirty="0" err="1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Mesyuarat</a:t>
          </a:r>
          <a:r>
            <a:rPr lang="en-US" sz="2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 </a:t>
          </a:r>
          <a:r>
            <a:rPr lang="en-US" sz="2200" dirty="0" err="1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Jawatankuasa</a:t>
          </a:r>
          <a:r>
            <a:rPr lang="en-US" sz="2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 </a:t>
          </a:r>
          <a:r>
            <a:rPr lang="en-US" sz="2200" dirty="0" err="1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Pengurusan</a:t>
          </a:r>
          <a:r>
            <a:rPr lang="en-US" sz="2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 </a:t>
          </a:r>
          <a:r>
            <a:rPr lang="en-US" sz="2200" dirty="0" err="1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Aset</a:t>
          </a:r>
          <a:r>
            <a:rPr lang="en-US" sz="2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 </a:t>
          </a:r>
          <a:r>
            <a:rPr lang="en-US" sz="2200" dirty="0" err="1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Kerajaan</a:t>
          </a:r>
          <a:r>
            <a:rPr lang="en-US" sz="2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 (JPAK)</a:t>
          </a:r>
          <a:endParaRPr lang="en-US" sz="2200" dirty="0">
            <a:solidFill>
              <a:schemeClr val="tx1">
                <a:lumMod val="50000"/>
              </a:schemeClr>
            </a:solidFill>
            <a:latin typeface="Calibri" pitchFamily="34" charset="0"/>
          </a:endParaRPr>
        </a:p>
      </dgm:t>
    </dgm:pt>
    <dgm:pt modelId="{89C15884-2459-4268-8F6B-CF75D9C5CD8B}" type="parTrans" cxnId="{84EDA9F8-4B9E-454D-84D6-13E56B79738F}">
      <dgm:prSet/>
      <dgm:spPr/>
      <dgm:t>
        <a:bodyPr/>
        <a:lstStyle/>
        <a:p>
          <a:endParaRPr lang="en-US"/>
        </a:p>
      </dgm:t>
    </dgm:pt>
    <dgm:pt modelId="{C7284EAD-E7F8-47F8-80AA-3DB5EE7910A7}" type="sibTrans" cxnId="{84EDA9F8-4B9E-454D-84D6-13E56B79738F}">
      <dgm:prSet/>
      <dgm:spPr/>
      <dgm:t>
        <a:bodyPr/>
        <a:lstStyle/>
        <a:p>
          <a:endParaRPr lang="en-US"/>
        </a:p>
      </dgm:t>
    </dgm:pt>
    <dgm:pt modelId="{CC3EF545-2327-4413-803E-AD4674394E83}">
      <dgm:prSet custT="1"/>
      <dgm:spPr/>
      <dgm:t>
        <a:bodyPr/>
        <a:lstStyle/>
        <a:p>
          <a:r>
            <a:rPr lang="ms-MY" sz="2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Penyediaan dokumen berdasarkan struktur dokumentasi</a:t>
          </a:r>
          <a:endParaRPr lang="ms-MY" sz="1700" dirty="0">
            <a:solidFill>
              <a:schemeClr val="tx1">
                <a:lumMod val="50000"/>
              </a:schemeClr>
            </a:solidFill>
            <a:latin typeface="Calibri" pitchFamily="34" charset="0"/>
          </a:endParaRPr>
        </a:p>
      </dgm:t>
    </dgm:pt>
    <dgm:pt modelId="{8433CB93-75E8-4DC9-B487-193484D9985F}" type="parTrans" cxnId="{255D3C5F-1B04-4B53-90CE-31A8C00BA42B}">
      <dgm:prSet/>
      <dgm:spPr/>
      <dgm:t>
        <a:bodyPr/>
        <a:lstStyle/>
        <a:p>
          <a:endParaRPr lang="en-MY"/>
        </a:p>
      </dgm:t>
    </dgm:pt>
    <dgm:pt modelId="{DDACB721-97BD-4A1A-B440-96B7E438FAE4}" type="sibTrans" cxnId="{255D3C5F-1B04-4B53-90CE-31A8C00BA42B}">
      <dgm:prSet/>
      <dgm:spPr/>
      <dgm:t>
        <a:bodyPr/>
        <a:lstStyle/>
        <a:p>
          <a:endParaRPr lang="en-MY"/>
        </a:p>
      </dgm:t>
    </dgm:pt>
    <dgm:pt modelId="{AD4EDC91-530A-4701-8249-C90E5CA952FA}">
      <dgm:prSet custT="1"/>
      <dgm:spPr/>
      <dgm:t>
        <a:bodyPr/>
        <a:lstStyle/>
        <a:p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MAMPU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membangunkan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Sistem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Pemantauan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Kefungsian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Aset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Tak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Alih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untuk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diguna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pakai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di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semua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agensi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. (JPAK </a:t>
          </a:r>
          <a:r>
            <a:rPr lang="en-US" sz="2200" b="1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bil</a:t>
          </a:r>
          <a:r>
            <a:rPr lang="en-US" sz="2200" b="1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2/2009)</a:t>
          </a:r>
          <a:endParaRPr lang="ms-MY" sz="2200" b="0" dirty="0">
            <a:latin typeface="Calibri" pitchFamily="34" charset="0"/>
          </a:endParaRPr>
        </a:p>
      </dgm:t>
    </dgm:pt>
    <dgm:pt modelId="{BED4284A-9D00-4DD0-97EB-FBB816F895F6}" type="parTrans" cxnId="{CA822478-B216-4DF8-8293-E7BC84C34EA9}">
      <dgm:prSet/>
      <dgm:spPr/>
      <dgm:t>
        <a:bodyPr/>
        <a:lstStyle/>
        <a:p>
          <a:endParaRPr lang="en-MY"/>
        </a:p>
      </dgm:t>
    </dgm:pt>
    <dgm:pt modelId="{25765D75-51F0-4AB5-914D-64B28A4DEDB3}" type="sibTrans" cxnId="{CA822478-B216-4DF8-8293-E7BC84C34EA9}">
      <dgm:prSet/>
      <dgm:spPr/>
      <dgm:t>
        <a:bodyPr/>
        <a:lstStyle/>
        <a:p>
          <a:endParaRPr lang="en-MY"/>
        </a:p>
      </dgm:t>
    </dgm:pt>
    <dgm:pt modelId="{AC4CFF05-E654-4BA5-8B38-98F83F31719D}">
      <dgm:prSet phldrT="[Text]" custT="1"/>
      <dgm:spPr/>
      <dgm:t>
        <a:bodyPr lIns="3474720" tIns="182880" bIns="182880" anchor="ctr" anchorCtr="0"/>
        <a:lstStyle/>
        <a:p>
          <a:pPr>
            <a:lnSpc>
              <a:spcPct val="100000"/>
            </a:lnSpc>
          </a:pPr>
          <a:endParaRPr lang="en-US" sz="2200" dirty="0">
            <a:solidFill>
              <a:schemeClr val="tx1">
                <a:lumMod val="50000"/>
              </a:schemeClr>
            </a:solidFill>
            <a:latin typeface="Calibri" pitchFamily="34" charset="0"/>
          </a:endParaRPr>
        </a:p>
      </dgm:t>
    </dgm:pt>
    <dgm:pt modelId="{E65F4957-00F9-4A32-B4FE-16E4F45EBFDF}" type="parTrans" cxnId="{36B00EA5-0C6D-49A7-AA89-14595D373FC3}">
      <dgm:prSet/>
      <dgm:spPr/>
      <dgm:t>
        <a:bodyPr/>
        <a:lstStyle/>
        <a:p>
          <a:endParaRPr lang="en-MY"/>
        </a:p>
      </dgm:t>
    </dgm:pt>
    <dgm:pt modelId="{5A0EFF15-1EB2-428C-BD2F-7E486E20705D}" type="sibTrans" cxnId="{36B00EA5-0C6D-49A7-AA89-14595D373FC3}">
      <dgm:prSet/>
      <dgm:spPr/>
      <dgm:t>
        <a:bodyPr/>
        <a:lstStyle/>
        <a:p>
          <a:endParaRPr lang="en-MY"/>
        </a:p>
      </dgm:t>
    </dgm:pt>
    <dgm:pt modelId="{F2235427-DD1A-4D24-88F0-CF8A9C5E0D28}">
      <dgm:prSet custT="1"/>
      <dgm:spPr/>
      <dgm:t>
        <a:bodyPr/>
        <a:lstStyle/>
        <a:p>
          <a:endParaRPr lang="ms-MY" sz="2200" b="0" dirty="0">
            <a:latin typeface="Calibri" pitchFamily="34" charset="0"/>
          </a:endParaRPr>
        </a:p>
      </dgm:t>
    </dgm:pt>
    <dgm:pt modelId="{EE0A7AAB-09BF-45D6-A2D2-66EE476616BE}" type="parTrans" cxnId="{E99F2CBC-1BFD-4662-8ACB-C7A4D08C1CE6}">
      <dgm:prSet/>
      <dgm:spPr/>
      <dgm:t>
        <a:bodyPr/>
        <a:lstStyle/>
        <a:p>
          <a:endParaRPr lang="en-MY"/>
        </a:p>
      </dgm:t>
    </dgm:pt>
    <dgm:pt modelId="{92448ADF-3795-4825-A7CC-A5CD30188E91}" type="sibTrans" cxnId="{E99F2CBC-1BFD-4662-8ACB-C7A4D08C1CE6}">
      <dgm:prSet/>
      <dgm:spPr/>
      <dgm:t>
        <a:bodyPr/>
        <a:lstStyle/>
        <a:p>
          <a:endParaRPr lang="en-MY"/>
        </a:p>
      </dgm:t>
    </dgm:pt>
    <dgm:pt modelId="{6CFC63F4-FD47-4EAD-8F14-98A56F715BC1}">
      <dgm:prSet phldrT="[Text]" custT="1"/>
      <dgm:spPr>
        <a:noFill/>
        <a:ln>
          <a:noFill/>
        </a:ln>
      </dgm:spPr>
      <dgm:t>
        <a:bodyPr lIns="3474720" tIns="182880" bIns="182880" anchor="ctr" anchorCtr="0"/>
        <a:lstStyle/>
        <a:p>
          <a:pPr>
            <a:lnSpc>
              <a:spcPct val="100000"/>
            </a:lnSpc>
          </a:pPr>
          <a:endParaRPr lang="en-US" sz="2200" dirty="0">
            <a:solidFill>
              <a:schemeClr val="tx1">
                <a:lumMod val="50000"/>
              </a:schemeClr>
            </a:solidFill>
            <a:latin typeface="Calibri" pitchFamily="34" charset="0"/>
          </a:endParaRPr>
        </a:p>
      </dgm:t>
    </dgm:pt>
    <dgm:pt modelId="{BFDF8A2A-4E0A-4A7C-8F75-853A7BF3A4F2}" type="parTrans" cxnId="{1FC47052-3F39-4EE4-9753-5BC68DF5C6E8}">
      <dgm:prSet/>
      <dgm:spPr/>
      <dgm:t>
        <a:bodyPr/>
        <a:lstStyle/>
        <a:p>
          <a:endParaRPr lang="en-MY"/>
        </a:p>
      </dgm:t>
    </dgm:pt>
    <dgm:pt modelId="{F20D08E8-0B59-4369-A8D1-F007F0426084}" type="sibTrans" cxnId="{1FC47052-3F39-4EE4-9753-5BC68DF5C6E8}">
      <dgm:prSet/>
      <dgm:spPr/>
      <dgm:t>
        <a:bodyPr/>
        <a:lstStyle/>
        <a:p>
          <a:endParaRPr lang="en-MY"/>
        </a:p>
      </dgm:t>
    </dgm:pt>
    <dgm:pt modelId="{064591C5-3136-44E9-8DD7-FC67AC975F92}" type="pres">
      <dgm:prSet presAssocID="{66648E1C-5979-4E96-9B11-19BBA834C7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9F26A9-7663-4D18-A0DC-37AA33B6C108}" type="pres">
      <dgm:prSet presAssocID="{6CFC63F4-FD47-4EAD-8F14-98A56F715BC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BDA74F2-23BF-4FAC-94D9-245C176A8D5A}" type="pres">
      <dgm:prSet presAssocID="{6CFC63F4-FD47-4EAD-8F14-98A56F715BC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AE788B11-80C8-40FE-BD9E-6429E359DA26}" type="presOf" srcId="{66648E1C-5979-4E96-9B11-19BBA834C7B8}" destId="{064591C5-3136-44E9-8DD7-FC67AC975F92}" srcOrd="0" destOrd="0" presId="urn:microsoft.com/office/officeart/2005/8/layout/vList2"/>
    <dgm:cxn modelId="{289E6792-CFA8-4142-BE1E-6B70FCEDF653}" type="presOf" srcId="{F2235427-DD1A-4D24-88F0-CF8A9C5E0D28}" destId="{FBDA74F2-23BF-4FAC-94D9-245C176A8D5A}" srcOrd="0" destOrd="3" presId="urn:microsoft.com/office/officeart/2005/8/layout/vList2"/>
    <dgm:cxn modelId="{36B00EA5-0C6D-49A7-AA89-14595D373FC3}" srcId="{6CFC63F4-FD47-4EAD-8F14-98A56F715BC1}" destId="{AC4CFF05-E654-4BA5-8B38-98F83F31719D}" srcOrd="1" destOrd="0" parTransId="{E65F4957-00F9-4A32-B4FE-16E4F45EBFDF}" sibTransId="{5A0EFF15-1EB2-428C-BD2F-7E486E20705D}"/>
    <dgm:cxn modelId="{CA822478-B216-4DF8-8293-E7BC84C34EA9}" srcId="{6CFC63F4-FD47-4EAD-8F14-98A56F715BC1}" destId="{AD4EDC91-530A-4701-8249-C90E5CA952FA}" srcOrd="4" destOrd="0" parTransId="{BED4284A-9D00-4DD0-97EB-FBB816F895F6}" sibTransId="{25765D75-51F0-4AB5-914D-64B28A4DEDB3}"/>
    <dgm:cxn modelId="{6582D78A-3ECB-422F-8A27-6F1447C546FF}" type="presOf" srcId="{AC4CFF05-E654-4BA5-8B38-98F83F31719D}" destId="{FBDA74F2-23BF-4FAC-94D9-245C176A8D5A}" srcOrd="0" destOrd="1" presId="urn:microsoft.com/office/officeart/2005/8/layout/vList2"/>
    <dgm:cxn modelId="{E6B8C67E-EDA4-48E5-BCE0-ADA9BE09EFB9}" type="presOf" srcId="{5B3A6A8A-E771-4D31-9211-6426EC1D3009}" destId="{FBDA74F2-23BF-4FAC-94D9-245C176A8D5A}" srcOrd="0" destOrd="0" presId="urn:microsoft.com/office/officeart/2005/8/layout/vList2"/>
    <dgm:cxn modelId="{4441EAAD-D583-4294-AD2C-99A88FDDBFC7}" type="presOf" srcId="{CC3EF545-2327-4413-803E-AD4674394E83}" destId="{FBDA74F2-23BF-4FAC-94D9-245C176A8D5A}" srcOrd="0" destOrd="2" presId="urn:microsoft.com/office/officeart/2005/8/layout/vList2"/>
    <dgm:cxn modelId="{255D3C5F-1B04-4B53-90CE-31A8C00BA42B}" srcId="{6CFC63F4-FD47-4EAD-8F14-98A56F715BC1}" destId="{CC3EF545-2327-4413-803E-AD4674394E83}" srcOrd="2" destOrd="0" parTransId="{8433CB93-75E8-4DC9-B487-193484D9985F}" sibTransId="{DDACB721-97BD-4A1A-B440-96B7E438FAE4}"/>
    <dgm:cxn modelId="{E99F2CBC-1BFD-4662-8ACB-C7A4D08C1CE6}" srcId="{6CFC63F4-FD47-4EAD-8F14-98A56F715BC1}" destId="{F2235427-DD1A-4D24-88F0-CF8A9C5E0D28}" srcOrd="3" destOrd="0" parTransId="{EE0A7AAB-09BF-45D6-A2D2-66EE476616BE}" sibTransId="{92448ADF-3795-4825-A7CC-A5CD30188E91}"/>
    <dgm:cxn modelId="{88ACAC5F-C91E-4ED6-99F4-231DBC3B93C1}" type="presOf" srcId="{AD4EDC91-530A-4701-8249-C90E5CA952FA}" destId="{FBDA74F2-23BF-4FAC-94D9-245C176A8D5A}" srcOrd="0" destOrd="4" presId="urn:microsoft.com/office/officeart/2005/8/layout/vList2"/>
    <dgm:cxn modelId="{84EDA9F8-4B9E-454D-84D6-13E56B79738F}" srcId="{6CFC63F4-FD47-4EAD-8F14-98A56F715BC1}" destId="{5B3A6A8A-E771-4D31-9211-6426EC1D3009}" srcOrd="0" destOrd="0" parTransId="{89C15884-2459-4268-8F6B-CF75D9C5CD8B}" sibTransId="{C7284EAD-E7F8-47F8-80AA-3DB5EE7910A7}"/>
    <dgm:cxn modelId="{1D97C5BF-7CBC-4FDD-9D6D-12B96927A5EE}" type="presOf" srcId="{6CFC63F4-FD47-4EAD-8F14-98A56F715BC1}" destId="{7D9F26A9-7663-4D18-A0DC-37AA33B6C108}" srcOrd="0" destOrd="0" presId="urn:microsoft.com/office/officeart/2005/8/layout/vList2"/>
    <dgm:cxn modelId="{1FC47052-3F39-4EE4-9753-5BC68DF5C6E8}" srcId="{66648E1C-5979-4E96-9B11-19BBA834C7B8}" destId="{6CFC63F4-FD47-4EAD-8F14-98A56F715BC1}" srcOrd="0" destOrd="0" parTransId="{BFDF8A2A-4E0A-4A7C-8F75-853A7BF3A4F2}" sibTransId="{F20D08E8-0B59-4369-A8D1-F007F0426084}"/>
    <dgm:cxn modelId="{8485AA9A-D156-46DD-A862-37EA6BB48204}" type="presParOf" srcId="{064591C5-3136-44E9-8DD7-FC67AC975F92}" destId="{7D9F26A9-7663-4D18-A0DC-37AA33B6C108}" srcOrd="0" destOrd="0" presId="urn:microsoft.com/office/officeart/2005/8/layout/vList2"/>
    <dgm:cxn modelId="{E9E86428-87A6-46FB-860A-7D90AC8D17E0}" type="presParOf" srcId="{064591C5-3136-44E9-8DD7-FC67AC975F92}" destId="{FBDA74F2-23BF-4FAC-94D9-245C176A8D5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8F4ECC-EB44-4794-8D00-563E1924021D}" type="doc">
      <dgm:prSet loTypeId="urn:microsoft.com/office/officeart/2005/8/layout/vList4#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8DF45A3E-6804-421A-9F6F-D97D83070E97}">
      <dgm:prSet phldrT="[Text]"/>
      <dgm:spPr/>
      <dgm:t>
        <a:bodyPr/>
        <a:lstStyle/>
        <a:p>
          <a:r>
            <a:rPr lang="en-US" b="1" dirty="0" err="1" smtClean="0">
              <a:latin typeface="Arial Black" panose="020B0A04020102020204" pitchFamily="34" charset="0"/>
            </a:rPr>
            <a:t>Dasar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Pengurusan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Aset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Kerajaan</a:t>
          </a:r>
          <a:r>
            <a:rPr lang="en-US" b="1" dirty="0" smtClean="0">
              <a:latin typeface="Arial Black" panose="020B0A04020102020204" pitchFamily="34" charset="0"/>
            </a:rPr>
            <a:t> (DPAK)</a:t>
          </a:r>
          <a:endParaRPr lang="en-US" b="1" dirty="0">
            <a:latin typeface="Arial Black" panose="020B0A04020102020204" pitchFamily="34" charset="0"/>
          </a:endParaRPr>
        </a:p>
      </dgm:t>
    </dgm:pt>
    <dgm:pt modelId="{D33C10A8-5AAA-41A9-92CF-00EF576FE803}" type="parTrans" cxnId="{2612BE52-52BE-4036-AE4E-B0561FB1143D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42EBE25-04CD-4D3C-9ABF-06FD4B97977C}" type="sibTrans" cxnId="{2612BE52-52BE-4036-AE4E-B0561FB1143D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3FE669E3-D200-4DAC-B65C-52165E258FE7}">
      <dgm:prSet phldrT="[Text]"/>
      <dgm:spPr/>
      <dgm:t>
        <a:bodyPr/>
        <a:lstStyle/>
        <a:p>
          <a:r>
            <a:rPr lang="en-US" b="1" dirty="0" err="1" smtClean="0"/>
            <a:t>Polisi</a:t>
          </a:r>
          <a:r>
            <a:rPr lang="en-US" b="1" dirty="0" smtClean="0"/>
            <a:t>/ </a:t>
          </a:r>
          <a:r>
            <a:rPr lang="en-US" b="1" dirty="0" err="1" smtClean="0"/>
            <a:t>halatuju</a:t>
          </a:r>
          <a:endParaRPr lang="en-US" b="1" dirty="0"/>
        </a:p>
      </dgm:t>
    </dgm:pt>
    <dgm:pt modelId="{BFBC5167-15FE-4854-9DAC-2E367B3065BE}" type="parTrans" cxnId="{4DE01F80-D113-4CEB-AFFB-7A076E60ABB8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A58770B5-1C0F-4AC0-9842-E0592E63E077}" type="sibTrans" cxnId="{4DE01F80-D113-4CEB-AFFB-7A076E60ABB8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8F9E85D5-AB90-46A9-A025-0E374CD9B58E}">
      <dgm:prSet phldrT="[Text]"/>
      <dgm:spPr/>
      <dgm:t>
        <a:bodyPr/>
        <a:lstStyle/>
        <a:p>
          <a:r>
            <a:rPr lang="en-US" b="1" dirty="0" err="1" smtClean="0"/>
            <a:t>Strategi</a:t>
          </a:r>
          <a:endParaRPr lang="en-US" b="1" dirty="0"/>
        </a:p>
      </dgm:t>
    </dgm:pt>
    <dgm:pt modelId="{1891340F-EFCB-403D-B964-8E5DA65C14E8}" type="parTrans" cxnId="{7440FF0F-8BCB-4DF8-956B-C979BE8CDF5F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7A583E0A-FDD1-4E82-8BA5-1A65AFC9317E}" type="sibTrans" cxnId="{7440FF0F-8BCB-4DF8-956B-C979BE8CDF5F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A21ABD51-909F-4261-8A7D-C81766A35495}">
      <dgm:prSet phldrT="[Text]"/>
      <dgm:spPr/>
      <dgm:t>
        <a:bodyPr/>
        <a:lstStyle/>
        <a:p>
          <a:r>
            <a:rPr lang="en-US" b="1" dirty="0" err="1" smtClean="0"/>
            <a:t>Pekeliling</a:t>
          </a:r>
          <a:r>
            <a:rPr lang="en-US" b="1" dirty="0" smtClean="0"/>
            <a:t> Am 1/2009</a:t>
          </a:r>
          <a:endParaRPr lang="en-US" b="1" dirty="0"/>
        </a:p>
      </dgm:t>
    </dgm:pt>
    <dgm:pt modelId="{20C9859D-C7B5-4731-AFB7-4A0826C6FABC}" type="parTrans" cxnId="{A54FDC5F-F8F7-4D2A-8DFC-E6912253B551}">
      <dgm:prSet/>
      <dgm:spPr/>
      <dgm:t>
        <a:bodyPr/>
        <a:lstStyle/>
        <a:p>
          <a:endParaRPr lang="en-MY"/>
        </a:p>
      </dgm:t>
    </dgm:pt>
    <dgm:pt modelId="{686BAAA9-DCDC-47E3-B33B-77FE4B046033}" type="sibTrans" cxnId="{A54FDC5F-F8F7-4D2A-8DFC-E6912253B551}">
      <dgm:prSet/>
      <dgm:spPr/>
      <dgm:t>
        <a:bodyPr/>
        <a:lstStyle/>
        <a:p>
          <a:endParaRPr lang="en-MY"/>
        </a:p>
      </dgm:t>
    </dgm:pt>
    <dgm:pt modelId="{35EB9D9E-8B72-433E-8E8C-B5EE8213A0B5}" type="pres">
      <dgm:prSet presAssocID="{4B8F4ECC-EB44-4794-8D00-563E1924021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5796C55-85D1-4024-B4F4-686E6062D686}" type="pres">
      <dgm:prSet presAssocID="{8DF45A3E-6804-421A-9F6F-D97D83070E97}" presName="comp" presStyleCnt="0"/>
      <dgm:spPr/>
      <dgm:t>
        <a:bodyPr/>
        <a:lstStyle/>
        <a:p>
          <a:endParaRPr lang="en-US"/>
        </a:p>
      </dgm:t>
    </dgm:pt>
    <dgm:pt modelId="{04A43BE5-D224-48C6-B90B-47F2D2AD27BC}" type="pres">
      <dgm:prSet presAssocID="{8DF45A3E-6804-421A-9F6F-D97D83070E97}" presName="box" presStyleLbl="node1" presStyleIdx="0" presStyleCnt="1" custLinFactNeighborX="155" custLinFactNeighborY="0"/>
      <dgm:spPr/>
      <dgm:t>
        <a:bodyPr/>
        <a:lstStyle/>
        <a:p>
          <a:endParaRPr lang="en-US"/>
        </a:p>
      </dgm:t>
    </dgm:pt>
    <dgm:pt modelId="{64461FB1-F3BA-48B5-9C24-8BAB94E28586}" type="pres">
      <dgm:prSet presAssocID="{8DF45A3E-6804-421A-9F6F-D97D83070E97}" presName="img" presStyleLbl="fgImgPlace1" presStyleIdx="0" presStyleCnt="1" custScaleX="104569" custScaleY="113867" custLinFactNeighborX="-13407" custLinFactNeighborY="52"/>
      <dgm:spPr>
        <a:prstGeom prst="verticalScroll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B659688-881A-4A70-8DC1-DCF9261CD52B}" type="pres">
      <dgm:prSet presAssocID="{8DF45A3E-6804-421A-9F6F-D97D83070E97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300B90-3B26-4CD7-8C73-43372A1AEC27}" type="presOf" srcId="{A21ABD51-909F-4261-8A7D-C81766A35495}" destId="{AB659688-881A-4A70-8DC1-DCF9261CD52B}" srcOrd="1" destOrd="3" presId="urn:microsoft.com/office/officeart/2005/8/layout/vList4#1"/>
    <dgm:cxn modelId="{AB5D5A9D-5F29-468E-AAC1-974CB77787E1}" type="presOf" srcId="{4B8F4ECC-EB44-4794-8D00-563E1924021D}" destId="{35EB9D9E-8B72-433E-8E8C-B5EE8213A0B5}" srcOrd="0" destOrd="0" presId="urn:microsoft.com/office/officeart/2005/8/layout/vList4#1"/>
    <dgm:cxn modelId="{A54FDC5F-F8F7-4D2A-8DFC-E6912253B551}" srcId="{8DF45A3E-6804-421A-9F6F-D97D83070E97}" destId="{A21ABD51-909F-4261-8A7D-C81766A35495}" srcOrd="2" destOrd="0" parTransId="{20C9859D-C7B5-4731-AFB7-4A0826C6FABC}" sibTransId="{686BAAA9-DCDC-47E3-B33B-77FE4B046033}"/>
    <dgm:cxn modelId="{4DE01F80-D113-4CEB-AFFB-7A076E60ABB8}" srcId="{8DF45A3E-6804-421A-9F6F-D97D83070E97}" destId="{3FE669E3-D200-4DAC-B65C-52165E258FE7}" srcOrd="0" destOrd="0" parTransId="{BFBC5167-15FE-4854-9DAC-2E367B3065BE}" sibTransId="{A58770B5-1C0F-4AC0-9842-E0592E63E077}"/>
    <dgm:cxn modelId="{36788F5E-271F-4D5D-BDC5-9C0046128B39}" type="presOf" srcId="{8DF45A3E-6804-421A-9F6F-D97D83070E97}" destId="{04A43BE5-D224-48C6-B90B-47F2D2AD27BC}" srcOrd="0" destOrd="0" presId="urn:microsoft.com/office/officeart/2005/8/layout/vList4#1"/>
    <dgm:cxn modelId="{D2C703DF-831A-4662-8AB7-70E286FDEDB1}" type="presOf" srcId="{8F9E85D5-AB90-46A9-A025-0E374CD9B58E}" destId="{AB659688-881A-4A70-8DC1-DCF9261CD52B}" srcOrd="1" destOrd="2" presId="urn:microsoft.com/office/officeart/2005/8/layout/vList4#1"/>
    <dgm:cxn modelId="{F02168A3-F7A3-435E-BDC9-BE4941454836}" type="presOf" srcId="{A21ABD51-909F-4261-8A7D-C81766A35495}" destId="{04A43BE5-D224-48C6-B90B-47F2D2AD27BC}" srcOrd="0" destOrd="3" presId="urn:microsoft.com/office/officeart/2005/8/layout/vList4#1"/>
    <dgm:cxn modelId="{292BBEB0-82AC-486C-A5C9-85C186DD9B2F}" type="presOf" srcId="{8DF45A3E-6804-421A-9F6F-D97D83070E97}" destId="{AB659688-881A-4A70-8DC1-DCF9261CD52B}" srcOrd="1" destOrd="0" presId="urn:microsoft.com/office/officeart/2005/8/layout/vList4#1"/>
    <dgm:cxn modelId="{7440FF0F-8BCB-4DF8-956B-C979BE8CDF5F}" srcId="{8DF45A3E-6804-421A-9F6F-D97D83070E97}" destId="{8F9E85D5-AB90-46A9-A025-0E374CD9B58E}" srcOrd="1" destOrd="0" parTransId="{1891340F-EFCB-403D-B964-8E5DA65C14E8}" sibTransId="{7A583E0A-FDD1-4E82-8BA5-1A65AFC9317E}"/>
    <dgm:cxn modelId="{2612BE52-52BE-4036-AE4E-B0561FB1143D}" srcId="{4B8F4ECC-EB44-4794-8D00-563E1924021D}" destId="{8DF45A3E-6804-421A-9F6F-D97D83070E97}" srcOrd="0" destOrd="0" parTransId="{D33C10A8-5AAA-41A9-92CF-00EF576FE803}" sibTransId="{542EBE25-04CD-4D3C-9ABF-06FD4B97977C}"/>
    <dgm:cxn modelId="{96FAFEA5-81AD-47E3-B35A-9AFE2289D8CA}" type="presOf" srcId="{3FE669E3-D200-4DAC-B65C-52165E258FE7}" destId="{04A43BE5-D224-48C6-B90B-47F2D2AD27BC}" srcOrd="0" destOrd="1" presId="urn:microsoft.com/office/officeart/2005/8/layout/vList4#1"/>
    <dgm:cxn modelId="{18DBD9E7-19AF-4ADC-BFF5-F81357FC46D3}" type="presOf" srcId="{3FE669E3-D200-4DAC-B65C-52165E258FE7}" destId="{AB659688-881A-4A70-8DC1-DCF9261CD52B}" srcOrd="1" destOrd="1" presId="urn:microsoft.com/office/officeart/2005/8/layout/vList4#1"/>
    <dgm:cxn modelId="{C8F051CE-A2F0-4B4C-AA60-540967EF49A4}" type="presOf" srcId="{8F9E85D5-AB90-46A9-A025-0E374CD9B58E}" destId="{04A43BE5-D224-48C6-B90B-47F2D2AD27BC}" srcOrd="0" destOrd="2" presId="urn:microsoft.com/office/officeart/2005/8/layout/vList4#1"/>
    <dgm:cxn modelId="{F97FE27A-2EEC-4C65-8496-01A2E50B9BDB}" type="presParOf" srcId="{35EB9D9E-8B72-433E-8E8C-B5EE8213A0B5}" destId="{35796C55-85D1-4024-B4F4-686E6062D686}" srcOrd="0" destOrd="0" presId="urn:microsoft.com/office/officeart/2005/8/layout/vList4#1"/>
    <dgm:cxn modelId="{2FA2B864-0FBA-4D88-B381-A03A2D6000C7}" type="presParOf" srcId="{35796C55-85D1-4024-B4F4-686E6062D686}" destId="{04A43BE5-D224-48C6-B90B-47F2D2AD27BC}" srcOrd="0" destOrd="0" presId="urn:microsoft.com/office/officeart/2005/8/layout/vList4#1"/>
    <dgm:cxn modelId="{12DFA1D0-EB72-4BFD-962B-65C091BF1770}" type="presParOf" srcId="{35796C55-85D1-4024-B4F4-686E6062D686}" destId="{64461FB1-F3BA-48B5-9C24-8BAB94E28586}" srcOrd="1" destOrd="0" presId="urn:microsoft.com/office/officeart/2005/8/layout/vList4#1"/>
    <dgm:cxn modelId="{B4B487B7-720C-4B58-8B1E-37EB62995A8D}" type="presParOf" srcId="{35796C55-85D1-4024-B4F4-686E6062D686}" destId="{AB659688-881A-4A70-8DC1-DCF9261CD52B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8F4ECC-EB44-4794-8D00-563E1924021D}" type="doc">
      <dgm:prSet loTypeId="urn:microsoft.com/office/officeart/2005/8/layout/vList4#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39BD5D46-87CB-4987-9F05-395D564AA73C}">
      <dgm:prSet/>
      <dgm:spPr/>
      <dgm:t>
        <a:bodyPr/>
        <a:lstStyle/>
        <a:p>
          <a:r>
            <a:rPr lang="en-US" b="1" dirty="0" err="1" smtClean="0">
              <a:latin typeface="Arial Black" panose="020B0A04020102020204" pitchFamily="34" charset="0"/>
            </a:rPr>
            <a:t>Tatacara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Pengurusan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Aset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Tak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Alih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Kerajaan</a:t>
          </a:r>
          <a:r>
            <a:rPr lang="en-US" b="1" dirty="0" smtClean="0">
              <a:latin typeface="Arial Black" panose="020B0A04020102020204" pitchFamily="34" charset="0"/>
            </a:rPr>
            <a:t> (TPATA)</a:t>
          </a:r>
          <a:endParaRPr lang="en-US" b="1" dirty="0">
            <a:latin typeface="Arial Black" panose="020B0A04020102020204" pitchFamily="34" charset="0"/>
          </a:endParaRPr>
        </a:p>
      </dgm:t>
    </dgm:pt>
    <dgm:pt modelId="{A6DBAFC0-8D74-44FF-9BFA-35FC2A3A762E}" type="parTrans" cxnId="{AA6FE633-C132-4D5A-8372-EEF33D62FC7B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A47FA60C-4370-4011-824A-8CE9ED285234}" type="sibTrans" cxnId="{AA6FE633-C132-4D5A-8372-EEF33D62FC7B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FADFBDF4-B008-4A1C-87B0-9A2F1CDBB8B1}">
      <dgm:prSet/>
      <dgm:spPr/>
      <dgm:t>
        <a:bodyPr/>
        <a:lstStyle/>
        <a:p>
          <a:r>
            <a:rPr lang="en-US" b="1" dirty="0" smtClean="0"/>
            <a:t>Proses &amp; </a:t>
          </a:r>
          <a:r>
            <a:rPr lang="en-US" b="1" dirty="0" err="1" smtClean="0"/>
            <a:t>Tanggungjawab</a:t>
          </a:r>
          <a:r>
            <a:rPr lang="en-US" b="1" dirty="0" smtClean="0"/>
            <a:t> </a:t>
          </a:r>
          <a:endParaRPr lang="en-US" b="1" dirty="0"/>
        </a:p>
      </dgm:t>
    </dgm:pt>
    <dgm:pt modelId="{B6AD6BDC-D107-4F47-B8FE-8DAF14B5A548}" type="parTrans" cxnId="{B61A9418-2940-4DE0-BDC5-1D94F12570FB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39190A5-8CF4-438C-AF98-5417E521C9DD}" type="sibTrans" cxnId="{B61A9418-2940-4DE0-BDC5-1D94F12570FB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7B5A08BF-BA75-4827-BAAB-480E9403E9E2}">
      <dgm:prSet/>
      <dgm:spPr/>
      <dgm:t>
        <a:bodyPr/>
        <a:lstStyle/>
        <a:p>
          <a:r>
            <a:rPr lang="en-US" b="1" dirty="0" err="1" smtClean="0"/>
            <a:t>Aktiviti</a:t>
          </a:r>
          <a:r>
            <a:rPr lang="en-US" b="1" dirty="0" smtClean="0"/>
            <a:t> &amp; </a:t>
          </a:r>
          <a:r>
            <a:rPr lang="en-US" b="1" dirty="0" err="1" smtClean="0"/>
            <a:t>rekod</a:t>
          </a:r>
          <a:endParaRPr lang="en-US" b="1" dirty="0"/>
        </a:p>
      </dgm:t>
    </dgm:pt>
    <dgm:pt modelId="{100577D5-959D-4AB1-9309-BA0FEBD71DBF}" type="parTrans" cxnId="{0F5FCDAA-F789-4622-AD35-4E24AEA5A9C9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EC8F25E7-3867-4CDC-824D-EB54289B755A}" type="sibTrans" cxnId="{0F5FCDAA-F789-4622-AD35-4E24AEA5A9C9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6F338B6C-DB4F-4905-8A06-A990050B1488}">
      <dgm:prSet/>
      <dgm:spPr/>
      <dgm:t>
        <a:bodyPr/>
        <a:lstStyle/>
        <a:p>
          <a:r>
            <a:rPr lang="en-US" b="1" dirty="0" err="1" smtClean="0"/>
            <a:t>Pekeliling</a:t>
          </a:r>
          <a:r>
            <a:rPr lang="en-US" b="1" dirty="0" smtClean="0"/>
            <a:t> Am 2/2012</a:t>
          </a:r>
          <a:endParaRPr lang="en-US" b="1" dirty="0"/>
        </a:p>
      </dgm:t>
    </dgm:pt>
    <dgm:pt modelId="{8C1FDBB1-0BBB-4550-8ABD-C332837B370F}" type="parTrans" cxnId="{0A04E8D4-B3F2-4759-9F00-C86160049ABF}">
      <dgm:prSet/>
      <dgm:spPr/>
      <dgm:t>
        <a:bodyPr/>
        <a:lstStyle/>
        <a:p>
          <a:endParaRPr lang="en-MY"/>
        </a:p>
      </dgm:t>
    </dgm:pt>
    <dgm:pt modelId="{C3F7528C-1866-432A-83CC-2240063D7723}" type="sibTrans" cxnId="{0A04E8D4-B3F2-4759-9F00-C86160049ABF}">
      <dgm:prSet/>
      <dgm:spPr/>
      <dgm:t>
        <a:bodyPr/>
        <a:lstStyle/>
        <a:p>
          <a:endParaRPr lang="en-MY"/>
        </a:p>
      </dgm:t>
    </dgm:pt>
    <dgm:pt modelId="{9A4639A6-212B-4AA4-8EBA-042BD580C932}">
      <dgm:prSet/>
      <dgm:spPr/>
      <dgm:t>
        <a:bodyPr/>
        <a:lstStyle/>
        <a:p>
          <a:r>
            <a:rPr lang="en-US" b="1" dirty="0" smtClean="0"/>
            <a:t>2009 - 2015</a:t>
          </a:r>
          <a:endParaRPr lang="en-US" b="1" dirty="0"/>
        </a:p>
      </dgm:t>
    </dgm:pt>
    <dgm:pt modelId="{625D53D0-15C9-4985-B856-343E7E84A064}">
      <dgm:prSet/>
      <dgm:spPr/>
      <dgm:t>
        <a:bodyPr/>
        <a:lstStyle/>
        <a:p>
          <a:r>
            <a:rPr lang="en-US" b="1" dirty="0" err="1" smtClean="0"/>
            <a:t>Pemantauan</a:t>
          </a:r>
          <a:r>
            <a:rPr lang="en-US" b="1" dirty="0" smtClean="0"/>
            <a:t> &amp; </a:t>
          </a:r>
          <a:r>
            <a:rPr lang="en-US" b="1" dirty="0" err="1" smtClean="0"/>
            <a:t>kawalan</a:t>
          </a:r>
          <a:endParaRPr lang="en-US" b="1" dirty="0"/>
        </a:p>
      </dgm:t>
    </dgm:pt>
    <dgm:pt modelId="{5701D2E6-1DD0-4924-8D89-BC5CCD754C29}">
      <dgm:prSet/>
      <dgm:spPr/>
      <dgm:t>
        <a:bodyPr/>
        <a:lstStyle/>
        <a:p>
          <a:r>
            <a:rPr lang="en-US" b="1" dirty="0" err="1" smtClean="0"/>
            <a:t>Pengurusan</a:t>
          </a:r>
          <a:r>
            <a:rPr lang="en-US" b="1" dirty="0" smtClean="0"/>
            <a:t> </a:t>
          </a:r>
          <a:r>
            <a:rPr lang="en-US" b="1" dirty="0" err="1" smtClean="0"/>
            <a:t>Aset</a:t>
          </a:r>
          <a:r>
            <a:rPr lang="en-US" b="1" dirty="0" smtClean="0"/>
            <a:t> </a:t>
          </a:r>
          <a:r>
            <a:rPr lang="en-US" b="1" dirty="0" err="1" smtClean="0"/>
            <a:t>Secara</a:t>
          </a:r>
          <a:r>
            <a:rPr lang="en-US" b="1" dirty="0" smtClean="0"/>
            <a:t> </a:t>
          </a:r>
          <a:r>
            <a:rPr lang="en-US" b="1" dirty="0" err="1" smtClean="0"/>
            <a:t>Elektronik</a:t>
          </a:r>
          <a:endParaRPr lang="en-US" b="1" dirty="0"/>
        </a:p>
      </dgm:t>
    </dgm:pt>
    <dgm:pt modelId="{1A8FFDC7-D923-4A7F-90B8-55AA6B574396}">
      <dgm:prSet/>
      <dgm:spPr/>
      <dgm:t>
        <a:bodyPr/>
        <a:lstStyle/>
        <a:p>
          <a:r>
            <a:rPr lang="en-US" b="1" dirty="0" err="1" smtClean="0">
              <a:latin typeface="Arial Black" panose="020B0A04020102020204" pitchFamily="34" charset="0"/>
            </a:rPr>
            <a:t>Sistem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Pengurusan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Aset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Tak</a:t>
          </a:r>
          <a:r>
            <a:rPr lang="en-US" b="1" dirty="0" smtClean="0">
              <a:latin typeface="Arial Black" panose="020B0A04020102020204" pitchFamily="34" charset="0"/>
            </a:rPr>
            <a:t> </a:t>
          </a:r>
          <a:r>
            <a:rPr lang="en-US" b="1" dirty="0" err="1" smtClean="0">
              <a:latin typeface="Arial Black" panose="020B0A04020102020204" pitchFamily="34" charset="0"/>
            </a:rPr>
            <a:t>Alih</a:t>
          </a:r>
          <a:r>
            <a:rPr lang="en-US" b="1" dirty="0" smtClean="0">
              <a:latin typeface="Arial Black" panose="020B0A04020102020204" pitchFamily="34" charset="0"/>
            </a:rPr>
            <a:t> (</a:t>
          </a:r>
          <a:r>
            <a:rPr lang="en-US" b="1" dirty="0" err="1" smtClean="0">
              <a:latin typeface="Arial Black" panose="020B0A04020102020204" pitchFamily="34" charset="0"/>
            </a:rPr>
            <a:t>mySPATA</a:t>
          </a:r>
          <a:r>
            <a:rPr lang="en-US" b="1" dirty="0" smtClean="0">
              <a:latin typeface="Arial Black" panose="020B0A04020102020204" pitchFamily="34" charset="0"/>
            </a:rPr>
            <a:t>)</a:t>
          </a:r>
          <a:endParaRPr lang="en-US" b="1" dirty="0">
            <a:latin typeface="Arial Black" panose="020B0A04020102020204" pitchFamily="34" charset="0"/>
          </a:endParaRPr>
        </a:p>
      </dgm:t>
    </dgm:pt>
    <dgm:pt modelId="{542F3575-D7B1-4433-9718-A50BB5D7CBB7}" type="sibTrans" cxnId="{00C3B8B2-81CE-495A-BEC7-127396BEB528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DAC46248-8BF5-4982-9777-20865BA80783}" type="parTrans" cxnId="{00C3B8B2-81CE-495A-BEC7-127396BEB528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0215BFC0-FBCD-48E7-9802-D35742ABB230}" type="sibTrans" cxnId="{D9ABE62B-0ABD-48D1-B337-FA263AEAB072}">
      <dgm:prSet/>
      <dgm:spPr/>
      <dgm:t>
        <a:bodyPr/>
        <a:lstStyle/>
        <a:p>
          <a:endParaRPr lang="en-MY"/>
        </a:p>
      </dgm:t>
    </dgm:pt>
    <dgm:pt modelId="{EFEFE5BC-A76C-46F5-BF94-841853BA61C0}" type="parTrans" cxnId="{D9ABE62B-0ABD-48D1-B337-FA263AEAB072}">
      <dgm:prSet/>
      <dgm:spPr/>
      <dgm:t>
        <a:bodyPr/>
        <a:lstStyle/>
        <a:p>
          <a:endParaRPr lang="en-MY"/>
        </a:p>
      </dgm:t>
    </dgm:pt>
    <dgm:pt modelId="{F97DF9F8-369F-439B-A93D-15198FD7AB43}" type="sibTrans" cxnId="{C911E49B-582E-4633-B65A-B031162B0C05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1B256EB6-45FE-4027-AD6B-062400CC73F6}" type="parTrans" cxnId="{C911E49B-582E-4633-B65A-B031162B0C05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4D8BCAA2-515B-442B-AF3B-86A69D59DAC2}" type="sibTrans" cxnId="{669DD6E7-E7FB-402F-9E14-7FA7DB971216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E2AB62AF-7577-4FA1-A3D4-6A0913CA6166}" type="parTrans" cxnId="{669DD6E7-E7FB-402F-9E14-7FA7DB971216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35EB9D9E-8B72-433E-8E8C-B5EE8213A0B5}" type="pres">
      <dgm:prSet presAssocID="{4B8F4ECC-EB44-4794-8D00-563E1924021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FBC4D05-9700-4A34-9FFE-4098B759D8E4}" type="pres">
      <dgm:prSet presAssocID="{39BD5D46-87CB-4987-9F05-395D564AA73C}" presName="comp" presStyleCnt="0"/>
      <dgm:spPr/>
      <dgm:t>
        <a:bodyPr/>
        <a:lstStyle/>
        <a:p>
          <a:endParaRPr lang="en-US"/>
        </a:p>
      </dgm:t>
    </dgm:pt>
    <dgm:pt modelId="{10FA230F-FBE9-473F-A7F5-3862C1FD0A80}" type="pres">
      <dgm:prSet presAssocID="{39BD5D46-87CB-4987-9F05-395D564AA73C}" presName="box" presStyleLbl="node1" presStyleIdx="0" presStyleCnt="2" custLinFactNeighborX="-5599" custLinFactNeighborY="-21851"/>
      <dgm:spPr/>
      <dgm:t>
        <a:bodyPr/>
        <a:lstStyle/>
        <a:p>
          <a:endParaRPr lang="en-US"/>
        </a:p>
      </dgm:t>
    </dgm:pt>
    <dgm:pt modelId="{251BC5D7-4F8E-4D34-A715-BC29DB192EFC}" type="pres">
      <dgm:prSet presAssocID="{39BD5D46-87CB-4987-9F05-395D564AA73C}" presName="img" presStyleLbl="fgImgPlace1" presStyleIdx="0" presStyleCnt="2" custScaleX="88212" custLinFactNeighborX="-13140" custLinFactNeighborY="-794"/>
      <dgm:spPr>
        <a:prstGeom prst="flowChartPredefinedProcess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  <dgm:t>
        <a:bodyPr/>
        <a:lstStyle/>
        <a:p>
          <a:endParaRPr lang="en-US"/>
        </a:p>
      </dgm:t>
    </dgm:pt>
    <dgm:pt modelId="{F89852E5-6DDC-4193-B4E1-BA470D017DF2}" type="pres">
      <dgm:prSet presAssocID="{39BD5D46-87CB-4987-9F05-395D564AA73C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FD3BF9-BA23-4EE5-BA3A-0F52DA716389}" type="pres">
      <dgm:prSet presAssocID="{A47FA60C-4370-4011-824A-8CE9ED285234}" presName="spacer" presStyleCnt="0"/>
      <dgm:spPr/>
      <dgm:t>
        <a:bodyPr/>
        <a:lstStyle/>
        <a:p>
          <a:endParaRPr lang="en-US"/>
        </a:p>
      </dgm:t>
    </dgm:pt>
    <dgm:pt modelId="{F02A6091-39D4-4B5E-B11E-465AAE4A9531}" type="pres">
      <dgm:prSet presAssocID="{1A8FFDC7-D923-4A7F-90B8-55AA6B574396}" presName="comp" presStyleCnt="0"/>
      <dgm:spPr/>
      <dgm:t>
        <a:bodyPr/>
        <a:lstStyle/>
        <a:p>
          <a:endParaRPr lang="en-US"/>
        </a:p>
      </dgm:t>
    </dgm:pt>
    <dgm:pt modelId="{E32ED222-C6AD-4DC0-8EBD-7C57623D419E}" type="pres">
      <dgm:prSet presAssocID="{1A8FFDC7-D923-4A7F-90B8-55AA6B574396}" presName="box" presStyleLbl="node1" presStyleIdx="1" presStyleCnt="2" custLinFactNeighborY="-586"/>
      <dgm:spPr/>
      <dgm:t>
        <a:bodyPr/>
        <a:lstStyle/>
        <a:p>
          <a:endParaRPr lang="en-US"/>
        </a:p>
      </dgm:t>
    </dgm:pt>
    <dgm:pt modelId="{E08BD18A-0668-4F56-9109-19E54A007B37}" type="pres">
      <dgm:prSet presAssocID="{1A8FFDC7-D923-4A7F-90B8-55AA6B574396}" presName="img" presStyleLbl="fgImgPlace1" presStyleIdx="1" presStyleCnt="2" custScaleX="104789" custLinFactNeighborX="-7377" custLinFactNeighborY="217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US"/>
        </a:p>
      </dgm:t>
    </dgm:pt>
    <dgm:pt modelId="{D98E82B0-D871-414C-A483-324BCD6BDEE0}" type="pres">
      <dgm:prSet presAssocID="{1A8FFDC7-D923-4A7F-90B8-55AA6B574396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9DD6E7-E7FB-402F-9E14-7FA7DB971216}" srcId="{1A8FFDC7-D923-4A7F-90B8-55AA6B574396}" destId="{5701D2E6-1DD0-4924-8D89-BC5CCD754C29}" srcOrd="0" destOrd="0" parTransId="{E2AB62AF-7577-4FA1-A3D4-6A0913CA6166}" sibTransId="{4D8BCAA2-515B-442B-AF3B-86A69D59DAC2}"/>
    <dgm:cxn modelId="{DF648DCF-2C6C-4124-9DA4-B17F3F029F82}" type="presOf" srcId="{5701D2E6-1DD0-4924-8D89-BC5CCD754C29}" destId="{D98E82B0-D871-414C-A483-324BCD6BDEE0}" srcOrd="1" destOrd="1" presId="urn:microsoft.com/office/officeart/2005/8/layout/vList4#1"/>
    <dgm:cxn modelId="{D416FE90-053F-4CB3-B976-B089F3024AF5}" type="presOf" srcId="{1A8FFDC7-D923-4A7F-90B8-55AA6B574396}" destId="{D98E82B0-D871-414C-A483-324BCD6BDEE0}" srcOrd="1" destOrd="0" presId="urn:microsoft.com/office/officeart/2005/8/layout/vList4#1"/>
    <dgm:cxn modelId="{AA6FE633-C132-4D5A-8372-EEF33D62FC7B}" srcId="{4B8F4ECC-EB44-4794-8D00-563E1924021D}" destId="{39BD5D46-87CB-4987-9F05-395D564AA73C}" srcOrd="0" destOrd="0" parTransId="{A6DBAFC0-8D74-44FF-9BFA-35FC2A3A762E}" sibTransId="{A47FA60C-4370-4011-824A-8CE9ED285234}"/>
    <dgm:cxn modelId="{C911E49B-582E-4633-B65A-B031162B0C05}" srcId="{1A8FFDC7-D923-4A7F-90B8-55AA6B574396}" destId="{625D53D0-15C9-4985-B856-343E7E84A064}" srcOrd="1" destOrd="0" parTransId="{1B256EB6-45FE-4027-AD6B-062400CC73F6}" sibTransId="{F97DF9F8-369F-439B-A93D-15198FD7AB43}"/>
    <dgm:cxn modelId="{B61A9418-2940-4DE0-BDC5-1D94F12570FB}" srcId="{39BD5D46-87CB-4987-9F05-395D564AA73C}" destId="{FADFBDF4-B008-4A1C-87B0-9A2F1CDBB8B1}" srcOrd="0" destOrd="0" parTransId="{B6AD6BDC-D107-4F47-B8FE-8DAF14B5A548}" sibTransId="{939190A5-8CF4-438C-AF98-5417E521C9DD}"/>
    <dgm:cxn modelId="{5C8B8216-09E7-4FC3-84FE-797C44C85033}" type="presOf" srcId="{7B5A08BF-BA75-4827-BAAB-480E9403E9E2}" destId="{F89852E5-6DDC-4193-B4E1-BA470D017DF2}" srcOrd="1" destOrd="2" presId="urn:microsoft.com/office/officeart/2005/8/layout/vList4#1"/>
    <dgm:cxn modelId="{824E5CED-BDCE-4B5E-851F-A722AE9D449F}" type="presOf" srcId="{6F338B6C-DB4F-4905-8A06-A990050B1488}" destId="{10FA230F-FBE9-473F-A7F5-3862C1FD0A80}" srcOrd="0" destOrd="3" presId="urn:microsoft.com/office/officeart/2005/8/layout/vList4#1"/>
    <dgm:cxn modelId="{4C34B85E-A2AF-461E-BB45-1D363A3A36E0}" type="presOf" srcId="{1A8FFDC7-D923-4A7F-90B8-55AA6B574396}" destId="{E32ED222-C6AD-4DC0-8EBD-7C57623D419E}" srcOrd="0" destOrd="0" presId="urn:microsoft.com/office/officeart/2005/8/layout/vList4#1"/>
    <dgm:cxn modelId="{AA4DDF35-49D9-482A-B96B-CA1DC860F929}" type="presOf" srcId="{FADFBDF4-B008-4A1C-87B0-9A2F1CDBB8B1}" destId="{F89852E5-6DDC-4193-B4E1-BA470D017DF2}" srcOrd="1" destOrd="1" presId="urn:microsoft.com/office/officeart/2005/8/layout/vList4#1"/>
    <dgm:cxn modelId="{836B14CD-82DA-4E53-B939-6ACFF32379FD}" type="presOf" srcId="{9A4639A6-212B-4AA4-8EBA-042BD580C932}" destId="{E32ED222-C6AD-4DC0-8EBD-7C57623D419E}" srcOrd="0" destOrd="3" presId="urn:microsoft.com/office/officeart/2005/8/layout/vList4#1"/>
    <dgm:cxn modelId="{215985EC-31CA-477D-83B7-B8AC4D94B064}" type="presOf" srcId="{39BD5D46-87CB-4987-9F05-395D564AA73C}" destId="{F89852E5-6DDC-4193-B4E1-BA470D017DF2}" srcOrd="1" destOrd="0" presId="urn:microsoft.com/office/officeart/2005/8/layout/vList4#1"/>
    <dgm:cxn modelId="{671DDA03-ADF7-4651-A8FA-BA700B33CA92}" type="presOf" srcId="{6F338B6C-DB4F-4905-8A06-A990050B1488}" destId="{F89852E5-6DDC-4193-B4E1-BA470D017DF2}" srcOrd="1" destOrd="3" presId="urn:microsoft.com/office/officeart/2005/8/layout/vList4#1"/>
    <dgm:cxn modelId="{0F5FCDAA-F789-4622-AD35-4E24AEA5A9C9}" srcId="{39BD5D46-87CB-4987-9F05-395D564AA73C}" destId="{7B5A08BF-BA75-4827-BAAB-480E9403E9E2}" srcOrd="1" destOrd="0" parTransId="{100577D5-959D-4AB1-9309-BA0FEBD71DBF}" sibTransId="{EC8F25E7-3867-4CDC-824D-EB54289B755A}"/>
    <dgm:cxn modelId="{83A3EEF8-A3CC-436F-AC1D-6A84FEE1BA79}" type="presOf" srcId="{625D53D0-15C9-4985-B856-343E7E84A064}" destId="{D98E82B0-D871-414C-A483-324BCD6BDEE0}" srcOrd="1" destOrd="2" presId="urn:microsoft.com/office/officeart/2005/8/layout/vList4#1"/>
    <dgm:cxn modelId="{32E38450-49D3-4267-902A-7CB1A767CF8F}" type="presOf" srcId="{5701D2E6-1DD0-4924-8D89-BC5CCD754C29}" destId="{E32ED222-C6AD-4DC0-8EBD-7C57623D419E}" srcOrd="0" destOrd="1" presId="urn:microsoft.com/office/officeart/2005/8/layout/vList4#1"/>
    <dgm:cxn modelId="{4EF09EAF-766B-4778-9FEB-D6B8D7FE58A0}" type="presOf" srcId="{FADFBDF4-B008-4A1C-87B0-9A2F1CDBB8B1}" destId="{10FA230F-FBE9-473F-A7F5-3862C1FD0A80}" srcOrd="0" destOrd="1" presId="urn:microsoft.com/office/officeart/2005/8/layout/vList4#1"/>
    <dgm:cxn modelId="{0A04E8D4-B3F2-4759-9F00-C86160049ABF}" srcId="{39BD5D46-87CB-4987-9F05-395D564AA73C}" destId="{6F338B6C-DB4F-4905-8A06-A990050B1488}" srcOrd="2" destOrd="0" parTransId="{8C1FDBB1-0BBB-4550-8ABD-C332837B370F}" sibTransId="{C3F7528C-1866-432A-83CC-2240063D7723}"/>
    <dgm:cxn modelId="{00C3B8B2-81CE-495A-BEC7-127396BEB528}" srcId="{4B8F4ECC-EB44-4794-8D00-563E1924021D}" destId="{1A8FFDC7-D923-4A7F-90B8-55AA6B574396}" srcOrd="1" destOrd="0" parTransId="{DAC46248-8BF5-4982-9777-20865BA80783}" sibTransId="{542F3575-D7B1-4433-9718-A50BB5D7CBB7}"/>
    <dgm:cxn modelId="{D9ABE62B-0ABD-48D1-B337-FA263AEAB072}" srcId="{1A8FFDC7-D923-4A7F-90B8-55AA6B574396}" destId="{9A4639A6-212B-4AA4-8EBA-042BD580C932}" srcOrd="2" destOrd="0" parTransId="{EFEFE5BC-A76C-46F5-BF94-841853BA61C0}" sibTransId="{0215BFC0-FBCD-48E7-9802-D35742ABB230}"/>
    <dgm:cxn modelId="{8F9257D4-3FFA-400C-B7A9-D2CA15699C25}" type="presOf" srcId="{39BD5D46-87CB-4987-9F05-395D564AA73C}" destId="{10FA230F-FBE9-473F-A7F5-3862C1FD0A80}" srcOrd="0" destOrd="0" presId="urn:microsoft.com/office/officeart/2005/8/layout/vList4#1"/>
    <dgm:cxn modelId="{808D87FE-C192-4622-915A-066433A8B585}" type="presOf" srcId="{9A4639A6-212B-4AA4-8EBA-042BD580C932}" destId="{D98E82B0-D871-414C-A483-324BCD6BDEE0}" srcOrd="1" destOrd="3" presId="urn:microsoft.com/office/officeart/2005/8/layout/vList4#1"/>
    <dgm:cxn modelId="{2B3325D4-2825-4795-9A0B-E8C8F5CF695B}" type="presOf" srcId="{7B5A08BF-BA75-4827-BAAB-480E9403E9E2}" destId="{10FA230F-FBE9-473F-A7F5-3862C1FD0A80}" srcOrd="0" destOrd="2" presId="urn:microsoft.com/office/officeart/2005/8/layout/vList4#1"/>
    <dgm:cxn modelId="{D3ED2BB3-F7A9-4973-8D6D-D7E5C0EB81E3}" type="presOf" srcId="{4B8F4ECC-EB44-4794-8D00-563E1924021D}" destId="{35EB9D9E-8B72-433E-8E8C-B5EE8213A0B5}" srcOrd="0" destOrd="0" presId="urn:microsoft.com/office/officeart/2005/8/layout/vList4#1"/>
    <dgm:cxn modelId="{D4E5937F-3BDD-4EE7-96E3-670B8A1C225C}" type="presOf" srcId="{625D53D0-15C9-4985-B856-343E7E84A064}" destId="{E32ED222-C6AD-4DC0-8EBD-7C57623D419E}" srcOrd="0" destOrd="2" presId="urn:microsoft.com/office/officeart/2005/8/layout/vList4#1"/>
    <dgm:cxn modelId="{A40BB8EC-F987-4B1C-9EAC-051D65027DC1}" type="presParOf" srcId="{35EB9D9E-8B72-433E-8E8C-B5EE8213A0B5}" destId="{6FBC4D05-9700-4A34-9FFE-4098B759D8E4}" srcOrd="0" destOrd="0" presId="urn:microsoft.com/office/officeart/2005/8/layout/vList4#1"/>
    <dgm:cxn modelId="{4C34E935-F68B-46E5-BCA2-D2FD0EAF3118}" type="presParOf" srcId="{6FBC4D05-9700-4A34-9FFE-4098B759D8E4}" destId="{10FA230F-FBE9-473F-A7F5-3862C1FD0A80}" srcOrd="0" destOrd="0" presId="urn:microsoft.com/office/officeart/2005/8/layout/vList4#1"/>
    <dgm:cxn modelId="{80AC9711-74EC-481A-8B0F-A100394F4C65}" type="presParOf" srcId="{6FBC4D05-9700-4A34-9FFE-4098B759D8E4}" destId="{251BC5D7-4F8E-4D34-A715-BC29DB192EFC}" srcOrd="1" destOrd="0" presId="urn:microsoft.com/office/officeart/2005/8/layout/vList4#1"/>
    <dgm:cxn modelId="{5152020F-567E-4D84-A26F-74A11C4841F6}" type="presParOf" srcId="{6FBC4D05-9700-4A34-9FFE-4098B759D8E4}" destId="{F89852E5-6DDC-4193-B4E1-BA470D017DF2}" srcOrd="2" destOrd="0" presId="urn:microsoft.com/office/officeart/2005/8/layout/vList4#1"/>
    <dgm:cxn modelId="{DDDA8ED0-5DD3-448A-8F74-2D64A5D1CA05}" type="presParOf" srcId="{35EB9D9E-8B72-433E-8E8C-B5EE8213A0B5}" destId="{2AFD3BF9-BA23-4EE5-BA3A-0F52DA716389}" srcOrd="1" destOrd="0" presId="urn:microsoft.com/office/officeart/2005/8/layout/vList4#1"/>
    <dgm:cxn modelId="{47E2A103-B2CB-4289-BD75-D8BC602B9A44}" type="presParOf" srcId="{35EB9D9E-8B72-433E-8E8C-B5EE8213A0B5}" destId="{F02A6091-39D4-4B5E-B11E-465AAE4A9531}" srcOrd="2" destOrd="0" presId="urn:microsoft.com/office/officeart/2005/8/layout/vList4#1"/>
    <dgm:cxn modelId="{7680B86F-5B56-4BDC-90EC-607DD1FBF723}" type="presParOf" srcId="{F02A6091-39D4-4B5E-B11E-465AAE4A9531}" destId="{E32ED222-C6AD-4DC0-8EBD-7C57623D419E}" srcOrd="0" destOrd="0" presId="urn:microsoft.com/office/officeart/2005/8/layout/vList4#1"/>
    <dgm:cxn modelId="{7F816C86-C8BD-4264-88B0-D5F7E52C2FE0}" type="presParOf" srcId="{F02A6091-39D4-4B5E-B11E-465AAE4A9531}" destId="{E08BD18A-0668-4F56-9109-19E54A007B37}" srcOrd="1" destOrd="0" presId="urn:microsoft.com/office/officeart/2005/8/layout/vList4#1"/>
    <dgm:cxn modelId="{58787D94-CCA7-4F7C-A3F5-C13C045DB0EA}" type="presParOf" srcId="{F02A6091-39D4-4B5E-B11E-465AAE4A9531}" destId="{D98E82B0-D871-414C-A483-324BCD6BDEE0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20BA30-AAE5-405C-A792-0A6D447C9A54}" type="doc">
      <dgm:prSet loTypeId="urn:microsoft.com/office/officeart/2011/layout/Circle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MY"/>
        </a:p>
      </dgm:t>
    </dgm:pt>
    <dgm:pt modelId="{8659DC22-4C10-4A38-906F-DBC8782202D7}">
      <dgm:prSet phldrT="[Text]" custT="1"/>
      <dgm:spPr/>
      <dgm:t>
        <a:bodyPr/>
        <a:lstStyle/>
        <a:p>
          <a:r>
            <a:rPr lang="en-US" sz="1800" dirty="0" smtClean="0"/>
            <a:t>1) </a:t>
          </a:r>
          <a:r>
            <a:rPr lang="en-US" sz="1800" dirty="0" err="1" smtClean="0"/>
            <a:t>Sistem</a:t>
          </a:r>
          <a:r>
            <a:rPr lang="en-US" sz="1800" dirty="0" smtClean="0"/>
            <a:t> </a:t>
          </a:r>
          <a:r>
            <a:rPr lang="en-US" sz="1800" dirty="0" err="1" smtClean="0"/>
            <a:t>Pendaftaran</a:t>
          </a:r>
          <a:r>
            <a:rPr lang="en-US" sz="1800" dirty="0" smtClean="0"/>
            <a:t> </a:t>
          </a:r>
          <a:r>
            <a:rPr lang="en-US" sz="1800" dirty="0" err="1" smtClean="0"/>
            <a:t>Aset</a:t>
          </a:r>
          <a:r>
            <a:rPr lang="en-US" sz="1800" dirty="0" smtClean="0"/>
            <a:t> </a:t>
          </a:r>
          <a:r>
            <a:rPr lang="en-US" sz="1800" dirty="0" err="1" smtClean="0"/>
            <a:t>Tak</a:t>
          </a:r>
          <a:r>
            <a:rPr lang="en-US" sz="1800" dirty="0" smtClean="0"/>
            <a:t> </a:t>
          </a:r>
          <a:r>
            <a:rPr lang="en-US" sz="1800" dirty="0" err="1" smtClean="0"/>
            <a:t>Alih</a:t>
          </a:r>
          <a:endParaRPr lang="en-MY" sz="1800" dirty="0"/>
        </a:p>
      </dgm:t>
    </dgm:pt>
    <dgm:pt modelId="{8DE2137E-87CA-43BB-AD62-303D77F89C7B}" type="parTrans" cxnId="{F1F7CDFA-D644-41C4-9B3A-E85CBEA24424}">
      <dgm:prSet/>
      <dgm:spPr/>
      <dgm:t>
        <a:bodyPr/>
        <a:lstStyle/>
        <a:p>
          <a:endParaRPr lang="en-MY" sz="1800"/>
        </a:p>
      </dgm:t>
    </dgm:pt>
    <dgm:pt modelId="{52357300-ADAC-4D57-881B-2378D9DEFCBE}" type="sibTrans" cxnId="{F1F7CDFA-D644-41C4-9B3A-E85CBEA24424}">
      <dgm:prSet/>
      <dgm:spPr/>
      <dgm:t>
        <a:bodyPr/>
        <a:lstStyle/>
        <a:p>
          <a:endParaRPr lang="en-MY" sz="1800"/>
        </a:p>
      </dgm:t>
    </dgm:pt>
    <dgm:pt modelId="{61D93A12-FFB5-49AB-A42F-999B4DEB1B7E}">
      <dgm:prSet phldrT="[Text]" custT="1"/>
      <dgm:spPr/>
      <dgm:t>
        <a:bodyPr/>
        <a:lstStyle/>
        <a:p>
          <a:r>
            <a:rPr lang="en-US" sz="1800" dirty="0" smtClean="0"/>
            <a:t>2) </a:t>
          </a:r>
          <a:r>
            <a:rPr lang="en-US" sz="1800" dirty="0" err="1" smtClean="0"/>
            <a:t>Sistem</a:t>
          </a:r>
          <a:r>
            <a:rPr lang="en-US" sz="1800" dirty="0" smtClean="0"/>
            <a:t> </a:t>
          </a:r>
          <a:r>
            <a:rPr lang="en-US" sz="1800" dirty="0" err="1" smtClean="0"/>
            <a:t>Pengurusan</a:t>
          </a:r>
          <a:r>
            <a:rPr lang="en-US" sz="1800" dirty="0" smtClean="0"/>
            <a:t> </a:t>
          </a:r>
          <a:r>
            <a:rPr lang="en-US" sz="1800" dirty="0" err="1" smtClean="0"/>
            <a:t>Aset</a:t>
          </a:r>
          <a:r>
            <a:rPr lang="en-US" sz="1800" dirty="0" smtClean="0"/>
            <a:t> </a:t>
          </a:r>
          <a:r>
            <a:rPr lang="en-US" sz="1800" dirty="0" err="1" smtClean="0"/>
            <a:t>Tak</a:t>
          </a:r>
          <a:r>
            <a:rPr lang="en-US" sz="1800" dirty="0" smtClean="0"/>
            <a:t> </a:t>
          </a:r>
          <a:r>
            <a:rPr lang="en-US" sz="1800" dirty="0" err="1" smtClean="0"/>
            <a:t>Alih</a:t>
          </a:r>
          <a:endParaRPr lang="en-MY" sz="1800" dirty="0"/>
        </a:p>
      </dgm:t>
    </dgm:pt>
    <dgm:pt modelId="{F07A61CC-7724-4501-BBD9-CA2C4EC8366F}" type="parTrans" cxnId="{4C6438CC-6EBA-48F3-8393-50ED2E757ED4}">
      <dgm:prSet/>
      <dgm:spPr/>
      <dgm:t>
        <a:bodyPr/>
        <a:lstStyle/>
        <a:p>
          <a:endParaRPr lang="en-MY" sz="1800"/>
        </a:p>
      </dgm:t>
    </dgm:pt>
    <dgm:pt modelId="{CDC9217B-E6CA-4288-867D-644825B1E01A}" type="sibTrans" cxnId="{4C6438CC-6EBA-48F3-8393-50ED2E757ED4}">
      <dgm:prSet/>
      <dgm:spPr/>
      <dgm:t>
        <a:bodyPr/>
        <a:lstStyle/>
        <a:p>
          <a:endParaRPr lang="en-MY" sz="1800"/>
        </a:p>
      </dgm:t>
    </dgm:pt>
    <dgm:pt modelId="{10861D7A-8452-4ABE-8F53-B159AFB6D3C9}">
      <dgm:prSet phldrT="[Text]" custT="1"/>
      <dgm:spPr/>
      <dgm:t>
        <a:bodyPr/>
        <a:lstStyle/>
        <a:p>
          <a:r>
            <a:rPr lang="en-US" sz="1800" dirty="0" smtClean="0"/>
            <a:t>3) </a:t>
          </a:r>
          <a:r>
            <a:rPr lang="en-US" sz="1800" dirty="0" err="1" smtClean="0"/>
            <a:t>Sistem</a:t>
          </a:r>
          <a:r>
            <a:rPr lang="en-US" sz="1800" dirty="0" smtClean="0"/>
            <a:t> </a:t>
          </a:r>
          <a:r>
            <a:rPr lang="en-US" sz="1800" dirty="0" err="1" smtClean="0"/>
            <a:t>Pemantauan</a:t>
          </a:r>
          <a:r>
            <a:rPr lang="en-US" sz="1800" dirty="0" smtClean="0"/>
            <a:t> </a:t>
          </a:r>
          <a:r>
            <a:rPr lang="en-US" sz="1800" dirty="0" err="1" smtClean="0"/>
            <a:t>Aset</a:t>
          </a:r>
          <a:r>
            <a:rPr lang="en-US" sz="1800" dirty="0" smtClean="0"/>
            <a:t> </a:t>
          </a:r>
          <a:r>
            <a:rPr lang="en-US" sz="1800" dirty="0" err="1" smtClean="0"/>
            <a:t>Tak</a:t>
          </a:r>
          <a:r>
            <a:rPr lang="en-US" sz="1800" dirty="0" smtClean="0"/>
            <a:t> </a:t>
          </a:r>
          <a:r>
            <a:rPr lang="en-US" sz="1800" dirty="0" err="1" smtClean="0"/>
            <a:t>Alih</a:t>
          </a:r>
          <a:r>
            <a:rPr lang="en-US" sz="1800" dirty="0" smtClean="0"/>
            <a:t> </a:t>
          </a:r>
          <a:r>
            <a:rPr lang="en-US" sz="1800" dirty="0" err="1" smtClean="0"/>
            <a:t>Kerajaan</a:t>
          </a:r>
          <a:endParaRPr lang="en-MY" sz="1800" dirty="0"/>
        </a:p>
      </dgm:t>
    </dgm:pt>
    <dgm:pt modelId="{7C720458-6958-40E2-A330-893AD666FD2B}" type="parTrans" cxnId="{38E40B66-4790-4130-A6E6-399BF9C598D7}">
      <dgm:prSet/>
      <dgm:spPr/>
      <dgm:t>
        <a:bodyPr/>
        <a:lstStyle/>
        <a:p>
          <a:endParaRPr lang="en-MY" sz="1800"/>
        </a:p>
      </dgm:t>
    </dgm:pt>
    <dgm:pt modelId="{36FB43FA-887D-42C3-BF26-989F14EC2917}" type="sibTrans" cxnId="{38E40B66-4790-4130-A6E6-399BF9C598D7}">
      <dgm:prSet/>
      <dgm:spPr/>
      <dgm:t>
        <a:bodyPr/>
        <a:lstStyle/>
        <a:p>
          <a:endParaRPr lang="en-MY" sz="1800"/>
        </a:p>
      </dgm:t>
    </dgm:pt>
    <dgm:pt modelId="{7C8965C2-BFC3-4F14-82E9-FC13089AC502}" type="pres">
      <dgm:prSet presAssocID="{5520BA30-AAE5-405C-A792-0A6D447C9A54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MY"/>
        </a:p>
      </dgm:t>
    </dgm:pt>
    <dgm:pt modelId="{3A2E136D-C275-4D3B-8CF8-7BE8342432B2}" type="pres">
      <dgm:prSet presAssocID="{10861D7A-8452-4ABE-8F53-B159AFB6D3C9}" presName="Accent3" presStyleCnt="0"/>
      <dgm:spPr/>
      <dgm:t>
        <a:bodyPr/>
        <a:lstStyle/>
        <a:p>
          <a:endParaRPr lang="en-US"/>
        </a:p>
      </dgm:t>
    </dgm:pt>
    <dgm:pt modelId="{4C8FFAB4-06CB-4E08-9907-7454D50DB14F}" type="pres">
      <dgm:prSet presAssocID="{10861D7A-8452-4ABE-8F53-B159AFB6D3C9}" presName="Accent" presStyleLbl="node1" presStyleIdx="0" presStyleCnt="3"/>
      <dgm:spPr/>
      <dgm:t>
        <a:bodyPr/>
        <a:lstStyle/>
        <a:p>
          <a:endParaRPr lang="en-US"/>
        </a:p>
      </dgm:t>
    </dgm:pt>
    <dgm:pt modelId="{0747CF16-D45A-4BA7-8988-7931F7B208E5}" type="pres">
      <dgm:prSet presAssocID="{10861D7A-8452-4ABE-8F53-B159AFB6D3C9}" presName="ParentBackground3" presStyleCnt="0"/>
      <dgm:spPr/>
      <dgm:t>
        <a:bodyPr/>
        <a:lstStyle/>
        <a:p>
          <a:endParaRPr lang="en-US"/>
        </a:p>
      </dgm:t>
    </dgm:pt>
    <dgm:pt modelId="{AAF01833-FC77-4974-A988-F9722FECFA45}" type="pres">
      <dgm:prSet presAssocID="{10861D7A-8452-4ABE-8F53-B159AFB6D3C9}" presName="ParentBackground" presStyleLbl="fgAcc1" presStyleIdx="0" presStyleCnt="3"/>
      <dgm:spPr/>
      <dgm:t>
        <a:bodyPr/>
        <a:lstStyle/>
        <a:p>
          <a:endParaRPr lang="en-MY"/>
        </a:p>
      </dgm:t>
    </dgm:pt>
    <dgm:pt modelId="{E9B8FAFD-19E2-453D-9A5A-17195206E392}" type="pres">
      <dgm:prSet presAssocID="{10861D7A-8452-4ABE-8F53-B159AFB6D3C9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964DD1AD-C8DF-42FE-9E75-44B3C6347860}" type="pres">
      <dgm:prSet presAssocID="{61D93A12-FFB5-49AB-A42F-999B4DEB1B7E}" presName="Accent2" presStyleCnt="0"/>
      <dgm:spPr/>
      <dgm:t>
        <a:bodyPr/>
        <a:lstStyle/>
        <a:p>
          <a:endParaRPr lang="en-US"/>
        </a:p>
      </dgm:t>
    </dgm:pt>
    <dgm:pt modelId="{69DA96DF-12B7-4D17-A46F-FFB7EA874745}" type="pres">
      <dgm:prSet presAssocID="{61D93A12-FFB5-49AB-A42F-999B4DEB1B7E}" presName="Accent" presStyleLbl="node1" presStyleIdx="1" presStyleCnt="3"/>
      <dgm:spPr/>
      <dgm:t>
        <a:bodyPr/>
        <a:lstStyle/>
        <a:p>
          <a:endParaRPr lang="en-US"/>
        </a:p>
      </dgm:t>
    </dgm:pt>
    <dgm:pt modelId="{A607A4F8-DDD3-409A-B6C0-A0F267295B56}" type="pres">
      <dgm:prSet presAssocID="{61D93A12-FFB5-49AB-A42F-999B4DEB1B7E}" presName="ParentBackground2" presStyleCnt="0"/>
      <dgm:spPr/>
      <dgm:t>
        <a:bodyPr/>
        <a:lstStyle/>
        <a:p>
          <a:endParaRPr lang="en-US"/>
        </a:p>
      </dgm:t>
    </dgm:pt>
    <dgm:pt modelId="{B174B940-737B-4E83-BB7F-4F7B23122F38}" type="pres">
      <dgm:prSet presAssocID="{61D93A12-FFB5-49AB-A42F-999B4DEB1B7E}" presName="ParentBackground" presStyleLbl="fgAcc1" presStyleIdx="1" presStyleCnt="3"/>
      <dgm:spPr/>
      <dgm:t>
        <a:bodyPr/>
        <a:lstStyle/>
        <a:p>
          <a:endParaRPr lang="en-MY"/>
        </a:p>
      </dgm:t>
    </dgm:pt>
    <dgm:pt modelId="{C311BF1B-3A80-4CE6-8925-EF21EFC164CE}" type="pres">
      <dgm:prSet presAssocID="{61D93A12-FFB5-49AB-A42F-999B4DEB1B7E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78C996B-04A4-4086-9140-1900770CC2C1}" type="pres">
      <dgm:prSet presAssocID="{8659DC22-4C10-4A38-906F-DBC8782202D7}" presName="Accent1" presStyleCnt="0"/>
      <dgm:spPr/>
      <dgm:t>
        <a:bodyPr/>
        <a:lstStyle/>
        <a:p>
          <a:endParaRPr lang="en-US"/>
        </a:p>
      </dgm:t>
    </dgm:pt>
    <dgm:pt modelId="{CE184E49-C500-4462-BB91-9C92D8F9BED4}" type="pres">
      <dgm:prSet presAssocID="{8659DC22-4C10-4A38-906F-DBC8782202D7}" presName="Accent" presStyleLbl="node1" presStyleIdx="2" presStyleCnt="3"/>
      <dgm:spPr/>
      <dgm:t>
        <a:bodyPr/>
        <a:lstStyle/>
        <a:p>
          <a:endParaRPr lang="en-US"/>
        </a:p>
      </dgm:t>
    </dgm:pt>
    <dgm:pt modelId="{65236E18-B47A-4218-9D07-F5E05BFC86D6}" type="pres">
      <dgm:prSet presAssocID="{8659DC22-4C10-4A38-906F-DBC8782202D7}" presName="ParentBackground1" presStyleCnt="0"/>
      <dgm:spPr/>
      <dgm:t>
        <a:bodyPr/>
        <a:lstStyle/>
        <a:p>
          <a:endParaRPr lang="en-US"/>
        </a:p>
      </dgm:t>
    </dgm:pt>
    <dgm:pt modelId="{8E263673-0D19-490D-BA97-1C6A774D9F05}" type="pres">
      <dgm:prSet presAssocID="{8659DC22-4C10-4A38-906F-DBC8782202D7}" presName="ParentBackground" presStyleLbl="fgAcc1" presStyleIdx="2" presStyleCnt="3"/>
      <dgm:spPr/>
      <dgm:t>
        <a:bodyPr/>
        <a:lstStyle/>
        <a:p>
          <a:endParaRPr lang="en-MY"/>
        </a:p>
      </dgm:t>
    </dgm:pt>
    <dgm:pt modelId="{8878F3AD-4C8C-4B0F-A968-51ED925BA91E}" type="pres">
      <dgm:prSet presAssocID="{8659DC22-4C10-4A38-906F-DBC8782202D7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62C739EE-2480-4A4D-A257-8335E28C6341}" type="presOf" srcId="{61D93A12-FFB5-49AB-A42F-999B4DEB1B7E}" destId="{C311BF1B-3A80-4CE6-8925-EF21EFC164CE}" srcOrd="1" destOrd="0" presId="urn:microsoft.com/office/officeart/2011/layout/CircleProcess"/>
    <dgm:cxn modelId="{4C6438CC-6EBA-48F3-8393-50ED2E757ED4}" srcId="{5520BA30-AAE5-405C-A792-0A6D447C9A54}" destId="{61D93A12-FFB5-49AB-A42F-999B4DEB1B7E}" srcOrd="1" destOrd="0" parTransId="{F07A61CC-7724-4501-BBD9-CA2C4EC8366F}" sibTransId="{CDC9217B-E6CA-4288-867D-644825B1E01A}"/>
    <dgm:cxn modelId="{86B26E7C-510B-47AC-ACE7-13D6DB80F64B}" type="presOf" srcId="{8659DC22-4C10-4A38-906F-DBC8782202D7}" destId="{8878F3AD-4C8C-4B0F-A968-51ED925BA91E}" srcOrd="1" destOrd="0" presId="urn:microsoft.com/office/officeart/2011/layout/CircleProcess"/>
    <dgm:cxn modelId="{75F9855E-2707-4882-9E82-2FBA6C49A2A4}" type="presOf" srcId="{5520BA30-AAE5-405C-A792-0A6D447C9A54}" destId="{7C8965C2-BFC3-4F14-82E9-FC13089AC502}" srcOrd="0" destOrd="0" presId="urn:microsoft.com/office/officeart/2011/layout/CircleProcess"/>
    <dgm:cxn modelId="{F1F7CDFA-D644-41C4-9B3A-E85CBEA24424}" srcId="{5520BA30-AAE5-405C-A792-0A6D447C9A54}" destId="{8659DC22-4C10-4A38-906F-DBC8782202D7}" srcOrd="0" destOrd="0" parTransId="{8DE2137E-87CA-43BB-AD62-303D77F89C7B}" sibTransId="{52357300-ADAC-4D57-881B-2378D9DEFCBE}"/>
    <dgm:cxn modelId="{B5B76900-86C8-4010-AD08-C9A2AFB717A7}" type="presOf" srcId="{10861D7A-8452-4ABE-8F53-B159AFB6D3C9}" destId="{E9B8FAFD-19E2-453D-9A5A-17195206E392}" srcOrd="1" destOrd="0" presId="urn:microsoft.com/office/officeart/2011/layout/CircleProcess"/>
    <dgm:cxn modelId="{34636346-CA17-43EF-96FB-5467C8A50107}" type="presOf" srcId="{8659DC22-4C10-4A38-906F-DBC8782202D7}" destId="{8E263673-0D19-490D-BA97-1C6A774D9F05}" srcOrd="0" destOrd="0" presId="urn:microsoft.com/office/officeart/2011/layout/CircleProcess"/>
    <dgm:cxn modelId="{43DA7B99-8F26-465B-84F3-F87CFF4447EE}" type="presOf" srcId="{10861D7A-8452-4ABE-8F53-B159AFB6D3C9}" destId="{AAF01833-FC77-4974-A988-F9722FECFA45}" srcOrd="0" destOrd="0" presId="urn:microsoft.com/office/officeart/2011/layout/CircleProcess"/>
    <dgm:cxn modelId="{38E40B66-4790-4130-A6E6-399BF9C598D7}" srcId="{5520BA30-AAE5-405C-A792-0A6D447C9A54}" destId="{10861D7A-8452-4ABE-8F53-B159AFB6D3C9}" srcOrd="2" destOrd="0" parTransId="{7C720458-6958-40E2-A330-893AD666FD2B}" sibTransId="{36FB43FA-887D-42C3-BF26-989F14EC2917}"/>
    <dgm:cxn modelId="{05490FC5-ACED-4E05-9F63-3625FCE5ACB8}" type="presOf" srcId="{61D93A12-FFB5-49AB-A42F-999B4DEB1B7E}" destId="{B174B940-737B-4E83-BB7F-4F7B23122F38}" srcOrd="0" destOrd="0" presId="urn:microsoft.com/office/officeart/2011/layout/CircleProcess"/>
    <dgm:cxn modelId="{3476898E-D013-4632-ABA9-2F7350B43432}" type="presParOf" srcId="{7C8965C2-BFC3-4F14-82E9-FC13089AC502}" destId="{3A2E136D-C275-4D3B-8CF8-7BE8342432B2}" srcOrd="0" destOrd="0" presId="urn:microsoft.com/office/officeart/2011/layout/CircleProcess"/>
    <dgm:cxn modelId="{D7265BE4-A6A5-4538-88A8-698E2CC6CD41}" type="presParOf" srcId="{3A2E136D-C275-4D3B-8CF8-7BE8342432B2}" destId="{4C8FFAB4-06CB-4E08-9907-7454D50DB14F}" srcOrd="0" destOrd="0" presId="urn:microsoft.com/office/officeart/2011/layout/CircleProcess"/>
    <dgm:cxn modelId="{40A13793-A4D4-4FE7-B21E-122D22C67D70}" type="presParOf" srcId="{7C8965C2-BFC3-4F14-82E9-FC13089AC502}" destId="{0747CF16-D45A-4BA7-8988-7931F7B208E5}" srcOrd="1" destOrd="0" presId="urn:microsoft.com/office/officeart/2011/layout/CircleProcess"/>
    <dgm:cxn modelId="{F3FCE4A4-20B7-4E5A-B5CF-ABF3175B2A08}" type="presParOf" srcId="{0747CF16-D45A-4BA7-8988-7931F7B208E5}" destId="{AAF01833-FC77-4974-A988-F9722FECFA45}" srcOrd="0" destOrd="0" presId="urn:microsoft.com/office/officeart/2011/layout/CircleProcess"/>
    <dgm:cxn modelId="{02FEDC9A-47E5-4746-87DB-6A2A966EC695}" type="presParOf" srcId="{7C8965C2-BFC3-4F14-82E9-FC13089AC502}" destId="{E9B8FAFD-19E2-453D-9A5A-17195206E392}" srcOrd="2" destOrd="0" presId="urn:microsoft.com/office/officeart/2011/layout/CircleProcess"/>
    <dgm:cxn modelId="{EC1519D4-3776-4523-B148-AB648F8A839C}" type="presParOf" srcId="{7C8965C2-BFC3-4F14-82E9-FC13089AC502}" destId="{964DD1AD-C8DF-42FE-9E75-44B3C6347860}" srcOrd="3" destOrd="0" presId="urn:microsoft.com/office/officeart/2011/layout/CircleProcess"/>
    <dgm:cxn modelId="{994A06E7-6501-460B-987B-F3799155181A}" type="presParOf" srcId="{964DD1AD-C8DF-42FE-9E75-44B3C6347860}" destId="{69DA96DF-12B7-4D17-A46F-FFB7EA874745}" srcOrd="0" destOrd="0" presId="urn:microsoft.com/office/officeart/2011/layout/CircleProcess"/>
    <dgm:cxn modelId="{B7C7BDA1-F773-4BB7-B40E-575CF09EA8A8}" type="presParOf" srcId="{7C8965C2-BFC3-4F14-82E9-FC13089AC502}" destId="{A607A4F8-DDD3-409A-B6C0-A0F267295B56}" srcOrd="4" destOrd="0" presId="urn:microsoft.com/office/officeart/2011/layout/CircleProcess"/>
    <dgm:cxn modelId="{938456BF-1C21-4873-8B3C-CACF5B7451BF}" type="presParOf" srcId="{A607A4F8-DDD3-409A-B6C0-A0F267295B56}" destId="{B174B940-737B-4E83-BB7F-4F7B23122F38}" srcOrd="0" destOrd="0" presId="urn:microsoft.com/office/officeart/2011/layout/CircleProcess"/>
    <dgm:cxn modelId="{B1A72FFA-7240-46C8-9BFE-57979E2043D0}" type="presParOf" srcId="{7C8965C2-BFC3-4F14-82E9-FC13089AC502}" destId="{C311BF1B-3A80-4CE6-8925-EF21EFC164CE}" srcOrd="5" destOrd="0" presId="urn:microsoft.com/office/officeart/2011/layout/CircleProcess"/>
    <dgm:cxn modelId="{5B66B27F-5975-492E-AA13-C3530CDD3E14}" type="presParOf" srcId="{7C8965C2-BFC3-4F14-82E9-FC13089AC502}" destId="{878C996B-04A4-4086-9140-1900770CC2C1}" srcOrd="6" destOrd="0" presId="urn:microsoft.com/office/officeart/2011/layout/CircleProcess"/>
    <dgm:cxn modelId="{D0B8AE89-6810-445A-A108-1C3AF9203162}" type="presParOf" srcId="{878C996B-04A4-4086-9140-1900770CC2C1}" destId="{CE184E49-C500-4462-BB91-9C92D8F9BED4}" srcOrd="0" destOrd="0" presId="urn:microsoft.com/office/officeart/2011/layout/CircleProcess"/>
    <dgm:cxn modelId="{D99F49B8-E075-41F8-8FCF-AE5564E58F3E}" type="presParOf" srcId="{7C8965C2-BFC3-4F14-82E9-FC13089AC502}" destId="{65236E18-B47A-4218-9D07-F5E05BFC86D6}" srcOrd="7" destOrd="0" presId="urn:microsoft.com/office/officeart/2011/layout/CircleProcess"/>
    <dgm:cxn modelId="{D5C670D3-7E8F-4C26-B757-75D7874A38FB}" type="presParOf" srcId="{65236E18-B47A-4218-9D07-F5E05BFC86D6}" destId="{8E263673-0D19-490D-BA97-1C6A774D9F05}" srcOrd="0" destOrd="0" presId="urn:microsoft.com/office/officeart/2011/layout/CircleProcess"/>
    <dgm:cxn modelId="{F56DFEEB-1FB0-4E30-B804-E9DE9BA48A77}" type="presParOf" srcId="{7C8965C2-BFC3-4F14-82E9-FC13089AC502}" destId="{8878F3AD-4C8C-4B0F-A968-51ED925BA91E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51B22F-2E16-48AB-BCFC-7A119A088EA5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MY"/>
        </a:p>
      </dgm:t>
    </dgm:pt>
    <dgm:pt modelId="{2BC30DBD-F200-4C5B-AA01-638971A1EF75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en-MY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STATUS SEMASA </a:t>
          </a:r>
          <a:r>
            <a:rPr lang="en-MY" b="1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mySPATA</a:t>
          </a:r>
          <a:r>
            <a:rPr lang="en-MY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</a:t>
          </a:r>
          <a:r>
            <a:rPr lang="en-MY" b="1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Fasa</a:t>
          </a:r>
          <a:r>
            <a:rPr lang="en-MY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1</a:t>
          </a:r>
          <a:endParaRPr lang="en-MY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E8F55B1E-D92E-431C-AC63-31B36AF86E1B}" type="parTrans" cxnId="{C517E682-B792-4FB9-AC7A-AE87EFFB63F7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FA97E4A8-7E30-4EA0-A549-3A59A4F271FD}" type="sibTrans" cxnId="{C517E682-B792-4FB9-AC7A-AE87EFFB63F7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FDC3DC4D-D719-4FA4-BB44-E6E9F7C99630}" type="pres">
      <dgm:prSet presAssocID="{3351B22F-2E16-48AB-BCFC-7A119A088EA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MY"/>
        </a:p>
      </dgm:t>
    </dgm:pt>
    <dgm:pt modelId="{9DEC2A8B-1B58-4068-9C7B-AC82B63B6FD2}" type="pres">
      <dgm:prSet presAssocID="{3351B22F-2E16-48AB-BCFC-7A119A088EA5}" presName="Name1" presStyleCnt="0"/>
      <dgm:spPr/>
    </dgm:pt>
    <dgm:pt modelId="{3C7613D4-0307-439C-B07F-7DC61D2721E9}" type="pres">
      <dgm:prSet presAssocID="{3351B22F-2E16-48AB-BCFC-7A119A088EA5}" presName="cycle" presStyleCnt="0"/>
      <dgm:spPr/>
    </dgm:pt>
    <dgm:pt modelId="{57D0F813-36BF-410D-BDC1-DE87FBFDAF40}" type="pres">
      <dgm:prSet presAssocID="{3351B22F-2E16-48AB-BCFC-7A119A088EA5}" presName="srcNode" presStyleLbl="node1" presStyleIdx="0" presStyleCnt="1"/>
      <dgm:spPr/>
    </dgm:pt>
    <dgm:pt modelId="{CF5BC670-E7B6-46B0-B58C-955A0C52CBEC}" type="pres">
      <dgm:prSet presAssocID="{3351B22F-2E16-48AB-BCFC-7A119A088EA5}" presName="conn" presStyleLbl="parChTrans1D2" presStyleIdx="0" presStyleCnt="1"/>
      <dgm:spPr/>
      <dgm:t>
        <a:bodyPr/>
        <a:lstStyle/>
        <a:p>
          <a:endParaRPr lang="en-MY"/>
        </a:p>
      </dgm:t>
    </dgm:pt>
    <dgm:pt modelId="{DCFF9436-5856-4067-B200-A1147381C35E}" type="pres">
      <dgm:prSet presAssocID="{3351B22F-2E16-48AB-BCFC-7A119A088EA5}" presName="extraNode" presStyleLbl="node1" presStyleIdx="0" presStyleCnt="1"/>
      <dgm:spPr/>
    </dgm:pt>
    <dgm:pt modelId="{2E4AA6E9-13D7-40A2-B9BC-DE1D11530458}" type="pres">
      <dgm:prSet presAssocID="{3351B22F-2E16-48AB-BCFC-7A119A088EA5}" presName="dstNode" presStyleLbl="node1" presStyleIdx="0" presStyleCnt="1"/>
      <dgm:spPr/>
    </dgm:pt>
    <dgm:pt modelId="{A97DA34E-2523-403F-849C-571FC94B615F}" type="pres">
      <dgm:prSet presAssocID="{2BC30DBD-F200-4C5B-AA01-638971A1EF75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04260F-9CC0-4C0D-BEBC-4DF710259696}" type="pres">
      <dgm:prSet presAssocID="{2BC30DBD-F200-4C5B-AA01-638971A1EF75}" presName="accent_1" presStyleCnt="0"/>
      <dgm:spPr/>
    </dgm:pt>
    <dgm:pt modelId="{65DE6814-20C5-4013-BE43-F402F1399568}" type="pres">
      <dgm:prSet presAssocID="{2BC30DBD-F200-4C5B-AA01-638971A1EF75}" presName="accentRepeatNode" presStyleLbl="solidFgAcc1" presStyleIdx="0" presStyleCnt="1"/>
      <dgm:spPr>
        <a:ln w="31750">
          <a:solidFill>
            <a:schemeClr val="tx1"/>
          </a:solidFill>
        </a:ln>
      </dgm:spPr>
    </dgm:pt>
  </dgm:ptLst>
  <dgm:cxnLst>
    <dgm:cxn modelId="{94CDDF8D-358F-492E-96F8-DFD1C604D65B}" type="presOf" srcId="{3351B22F-2E16-48AB-BCFC-7A119A088EA5}" destId="{FDC3DC4D-D719-4FA4-BB44-E6E9F7C99630}" srcOrd="0" destOrd="0" presId="urn:microsoft.com/office/officeart/2008/layout/VerticalCurvedList"/>
    <dgm:cxn modelId="{6DC4A152-0BA4-4C06-AB06-76B7C6566CDB}" type="presOf" srcId="{FA97E4A8-7E30-4EA0-A549-3A59A4F271FD}" destId="{CF5BC670-E7B6-46B0-B58C-955A0C52CBEC}" srcOrd="0" destOrd="0" presId="urn:microsoft.com/office/officeart/2008/layout/VerticalCurvedList"/>
    <dgm:cxn modelId="{AE5C21AA-4F3B-403B-8567-F69196A4BF5C}" type="presOf" srcId="{2BC30DBD-F200-4C5B-AA01-638971A1EF75}" destId="{A97DA34E-2523-403F-849C-571FC94B615F}" srcOrd="0" destOrd="0" presId="urn:microsoft.com/office/officeart/2008/layout/VerticalCurvedList"/>
    <dgm:cxn modelId="{C517E682-B792-4FB9-AC7A-AE87EFFB63F7}" srcId="{3351B22F-2E16-48AB-BCFC-7A119A088EA5}" destId="{2BC30DBD-F200-4C5B-AA01-638971A1EF75}" srcOrd="0" destOrd="0" parTransId="{E8F55B1E-D92E-431C-AC63-31B36AF86E1B}" sibTransId="{FA97E4A8-7E30-4EA0-A549-3A59A4F271FD}"/>
    <dgm:cxn modelId="{ACBCCBB6-072C-4697-A16D-C8D2C8A50212}" type="presParOf" srcId="{FDC3DC4D-D719-4FA4-BB44-E6E9F7C99630}" destId="{9DEC2A8B-1B58-4068-9C7B-AC82B63B6FD2}" srcOrd="0" destOrd="0" presId="urn:microsoft.com/office/officeart/2008/layout/VerticalCurvedList"/>
    <dgm:cxn modelId="{B1BADF63-F62F-483A-99CA-08B0B48DC8A5}" type="presParOf" srcId="{9DEC2A8B-1B58-4068-9C7B-AC82B63B6FD2}" destId="{3C7613D4-0307-439C-B07F-7DC61D2721E9}" srcOrd="0" destOrd="0" presId="urn:microsoft.com/office/officeart/2008/layout/VerticalCurvedList"/>
    <dgm:cxn modelId="{A6358E6C-2730-49C0-97CA-52A87C705E05}" type="presParOf" srcId="{3C7613D4-0307-439C-B07F-7DC61D2721E9}" destId="{57D0F813-36BF-410D-BDC1-DE87FBFDAF40}" srcOrd="0" destOrd="0" presId="urn:microsoft.com/office/officeart/2008/layout/VerticalCurvedList"/>
    <dgm:cxn modelId="{3B1A98E0-B90F-4C8D-8133-7AA6DC2D89BD}" type="presParOf" srcId="{3C7613D4-0307-439C-B07F-7DC61D2721E9}" destId="{CF5BC670-E7B6-46B0-B58C-955A0C52CBEC}" srcOrd="1" destOrd="0" presId="urn:microsoft.com/office/officeart/2008/layout/VerticalCurvedList"/>
    <dgm:cxn modelId="{AEE60E7A-48A3-47E0-B57B-BF6E2FED40DA}" type="presParOf" srcId="{3C7613D4-0307-439C-B07F-7DC61D2721E9}" destId="{DCFF9436-5856-4067-B200-A1147381C35E}" srcOrd="2" destOrd="0" presId="urn:microsoft.com/office/officeart/2008/layout/VerticalCurvedList"/>
    <dgm:cxn modelId="{F7EEAEBA-63A3-42FB-8882-34C5BF62D411}" type="presParOf" srcId="{3C7613D4-0307-439C-B07F-7DC61D2721E9}" destId="{2E4AA6E9-13D7-40A2-B9BC-DE1D11530458}" srcOrd="3" destOrd="0" presId="urn:microsoft.com/office/officeart/2008/layout/VerticalCurvedList"/>
    <dgm:cxn modelId="{BD0E4D16-7C96-400D-A2E4-AE4B822BFED7}" type="presParOf" srcId="{9DEC2A8B-1B58-4068-9C7B-AC82B63B6FD2}" destId="{A97DA34E-2523-403F-849C-571FC94B615F}" srcOrd="1" destOrd="0" presId="urn:microsoft.com/office/officeart/2008/layout/VerticalCurvedList"/>
    <dgm:cxn modelId="{8D84C992-876F-45DA-ABB6-F9260988693D}" type="presParOf" srcId="{9DEC2A8B-1B58-4068-9C7B-AC82B63B6FD2}" destId="{1B04260F-9CC0-4C0D-BEBC-4DF710259696}" srcOrd="2" destOrd="0" presId="urn:microsoft.com/office/officeart/2008/layout/VerticalCurvedList"/>
    <dgm:cxn modelId="{A55D86D8-DD1E-4466-99BE-AA972C310F65}" type="presParOf" srcId="{1B04260F-9CC0-4C0D-BEBC-4DF710259696}" destId="{65DE6814-20C5-4013-BE43-F402F13995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351B22F-2E16-48AB-BCFC-7A119A088EA5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MY"/>
        </a:p>
      </dgm:t>
    </dgm:pt>
    <dgm:pt modelId="{E53A7D54-5725-4DA5-AA4D-44B8F88890E1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en-US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PENAMBAHBAIKAN </a:t>
          </a:r>
          <a:r>
            <a:rPr lang="en-US" b="1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mySPATA</a:t>
          </a:r>
          <a:r>
            <a:rPr lang="en-US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</a:t>
          </a:r>
          <a:r>
            <a:rPr lang="en-US" b="1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Fasa</a:t>
          </a:r>
          <a:r>
            <a:rPr lang="en-US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2 </a:t>
          </a:r>
          <a:endParaRPr lang="en-MY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435E04F2-BADA-428F-BB0B-4F971A361772}" type="parTrans" cxnId="{DF223EFB-F140-41B0-B2C9-90792ED23A99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434117AB-FF54-4B0C-8896-8B61D58FD601}" type="sibTrans" cxnId="{DF223EFB-F140-41B0-B2C9-90792ED23A99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FDC3DC4D-D719-4FA4-BB44-E6E9F7C99630}" type="pres">
      <dgm:prSet presAssocID="{3351B22F-2E16-48AB-BCFC-7A119A088EA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MY"/>
        </a:p>
      </dgm:t>
    </dgm:pt>
    <dgm:pt modelId="{9DEC2A8B-1B58-4068-9C7B-AC82B63B6FD2}" type="pres">
      <dgm:prSet presAssocID="{3351B22F-2E16-48AB-BCFC-7A119A088EA5}" presName="Name1" presStyleCnt="0"/>
      <dgm:spPr/>
    </dgm:pt>
    <dgm:pt modelId="{3C7613D4-0307-439C-B07F-7DC61D2721E9}" type="pres">
      <dgm:prSet presAssocID="{3351B22F-2E16-48AB-BCFC-7A119A088EA5}" presName="cycle" presStyleCnt="0"/>
      <dgm:spPr/>
    </dgm:pt>
    <dgm:pt modelId="{57D0F813-36BF-410D-BDC1-DE87FBFDAF40}" type="pres">
      <dgm:prSet presAssocID="{3351B22F-2E16-48AB-BCFC-7A119A088EA5}" presName="srcNode" presStyleLbl="node1" presStyleIdx="0" presStyleCnt="1"/>
      <dgm:spPr/>
    </dgm:pt>
    <dgm:pt modelId="{CF5BC670-E7B6-46B0-B58C-955A0C52CBEC}" type="pres">
      <dgm:prSet presAssocID="{3351B22F-2E16-48AB-BCFC-7A119A088EA5}" presName="conn" presStyleLbl="parChTrans1D2" presStyleIdx="0" presStyleCnt="1"/>
      <dgm:spPr/>
      <dgm:t>
        <a:bodyPr/>
        <a:lstStyle/>
        <a:p>
          <a:endParaRPr lang="en-MY"/>
        </a:p>
      </dgm:t>
    </dgm:pt>
    <dgm:pt modelId="{DCFF9436-5856-4067-B200-A1147381C35E}" type="pres">
      <dgm:prSet presAssocID="{3351B22F-2E16-48AB-BCFC-7A119A088EA5}" presName="extraNode" presStyleLbl="node1" presStyleIdx="0" presStyleCnt="1"/>
      <dgm:spPr/>
    </dgm:pt>
    <dgm:pt modelId="{2E4AA6E9-13D7-40A2-B9BC-DE1D11530458}" type="pres">
      <dgm:prSet presAssocID="{3351B22F-2E16-48AB-BCFC-7A119A088EA5}" presName="dstNode" presStyleLbl="node1" presStyleIdx="0" presStyleCnt="1"/>
      <dgm:spPr/>
    </dgm:pt>
    <dgm:pt modelId="{2ABE850D-AFEB-478B-9EF9-95B0C75B6F14}" type="pres">
      <dgm:prSet presAssocID="{E53A7D54-5725-4DA5-AA4D-44B8F88890E1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86B268-5442-4BC5-8B50-493CDF3F5F2C}" type="pres">
      <dgm:prSet presAssocID="{E53A7D54-5725-4DA5-AA4D-44B8F88890E1}" presName="accent_1" presStyleCnt="0"/>
      <dgm:spPr/>
    </dgm:pt>
    <dgm:pt modelId="{EF8BF3F8-1C11-4820-AF17-3849BCEB95D7}" type="pres">
      <dgm:prSet presAssocID="{E53A7D54-5725-4DA5-AA4D-44B8F88890E1}" presName="accentRepeatNode" presStyleLbl="solidFgAcc1" presStyleIdx="0" presStyleCnt="1"/>
      <dgm:spPr>
        <a:ln w="31750">
          <a:solidFill>
            <a:schemeClr val="tx1"/>
          </a:solidFill>
        </a:ln>
      </dgm:spPr>
    </dgm:pt>
  </dgm:ptLst>
  <dgm:cxnLst>
    <dgm:cxn modelId="{DF223EFB-F140-41B0-B2C9-90792ED23A99}" srcId="{3351B22F-2E16-48AB-BCFC-7A119A088EA5}" destId="{E53A7D54-5725-4DA5-AA4D-44B8F88890E1}" srcOrd="0" destOrd="0" parTransId="{435E04F2-BADA-428F-BB0B-4F971A361772}" sibTransId="{434117AB-FF54-4B0C-8896-8B61D58FD601}"/>
    <dgm:cxn modelId="{EF7251BC-1C6B-4F8D-A2FF-5E241CB991C6}" type="presOf" srcId="{434117AB-FF54-4B0C-8896-8B61D58FD601}" destId="{CF5BC670-E7B6-46B0-B58C-955A0C52CBEC}" srcOrd="0" destOrd="0" presId="urn:microsoft.com/office/officeart/2008/layout/VerticalCurvedList"/>
    <dgm:cxn modelId="{99B9FBCB-EBCE-401F-839F-DBA79D32C82D}" type="presOf" srcId="{3351B22F-2E16-48AB-BCFC-7A119A088EA5}" destId="{FDC3DC4D-D719-4FA4-BB44-E6E9F7C99630}" srcOrd="0" destOrd="0" presId="urn:microsoft.com/office/officeart/2008/layout/VerticalCurvedList"/>
    <dgm:cxn modelId="{CB879CD6-38B3-497C-BF71-EC09F1D5D15B}" type="presOf" srcId="{E53A7D54-5725-4DA5-AA4D-44B8F88890E1}" destId="{2ABE850D-AFEB-478B-9EF9-95B0C75B6F14}" srcOrd="0" destOrd="0" presId="urn:microsoft.com/office/officeart/2008/layout/VerticalCurvedList"/>
    <dgm:cxn modelId="{4A235D60-2A5B-4440-9126-4F2DF608E13C}" type="presParOf" srcId="{FDC3DC4D-D719-4FA4-BB44-E6E9F7C99630}" destId="{9DEC2A8B-1B58-4068-9C7B-AC82B63B6FD2}" srcOrd="0" destOrd="0" presId="urn:microsoft.com/office/officeart/2008/layout/VerticalCurvedList"/>
    <dgm:cxn modelId="{16E6733D-E0E1-45FE-9BC6-B30341458973}" type="presParOf" srcId="{9DEC2A8B-1B58-4068-9C7B-AC82B63B6FD2}" destId="{3C7613D4-0307-439C-B07F-7DC61D2721E9}" srcOrd="0" destOrd="0" presId="urn:microsoft.com/office/officeart/2008/layout/VerticalCurvedList"/>
    <dgm:cxn modelId="{740139FC-943A-4B06-94C2-FDD3CA2374C1}" type="presParOf" srcId="{3C7613D4-0307-439C-B07F-7DC61D2721E9}" destId="{57D0F813-36BF-410D-BDC1-DE87FBFDAF40}" srcOrd="0" destOrd="0" presId="urn:microsoft.com/office/officeart/2008/layout/VerticalCurvedList"/>
    <dgm:cxn modelId="{753925FD-E1E7-4451-8F21-FB791401ABD3}" type="presParOf" srcId="{3C7613D4-0307-439C-B07F-7DC61D2721E9}" destId="{CF5BC670-E7B6-46B0-B58C-955A0C52CBEC}" srcOrd="1" destOrd="0" presId="urn:microsoft.com/office/officeart/2008/layout/VerticalCurvedList"/>
    <dgm:cxn modelId="{01E9BA50-B09C-4E37-8677-5D4260EC1330}" type="presParOf" srcId="{3C7613D4-0307-439C-B07F-7DC61D2721E9}" destId="{DCFF9436-5856-4067-B200-A1147381C35E}" srcOrd="2" destOrd="0" presId="urn:microsoft.com/office/officeart/2008/layout/VerticalCurvedList"/>
    <dgm:cxn modelId="{66081B96-1C4A-40D6-B6AF-9660BCDD7EA5}" type="presParOf" srcId="{3C7613D4-0307-439C-B07F-7DC61D2721E9}" destId="{2E4AA6E9-13D7-40A2-B9BC-DE1D11530458}" srcOrd="3" destOrd="0" presId="urn:microsoft.com/office/officeart/2008/layout/VerticalCurvedList"/>
    <dgm:cxn modelId="{ABD16B8D-EE9A-4A73-AAF8-91A027DEE7EC}" type="presParOf" srcId="{9DEC2A8B-1B58-4068-9C7B-AC82B63B6FD2}" destId="{2ABE850D-AFEB-478B-9EF9-95B0C75B6F14}" srcOrd="1" destOrd="0" presId="urn:microsoft.com/office/officeart/2008/layout/VerticalCurvedList"/>
    <dgm:cxn modelId="{F931099E-2F90-423A-B9F3-24C8FEBF187F}" type="presParOf" srcId="{9DEC2A8B-1B58-4068-9C7B-AC82B63B6FD2}" destId="{C286B268-5442-4BC5-8B50-493CDF3F5F2C}" srcOrd="2" destOrd="0" presId="urn:microsoft.com/office/officeart/2008/layout/VerticalCurvedList"/>
    <dgm:cxn modelId="{1F43A1FA-CF1E-4391-9DAA-DB2A30D762E9}" type="presParOf" srcId="{C286B268-5442-4BC5-8B50-493CDF3F5F2C}" destId="{EF8BF3F8-1C11-4820-AF17-3849BCEB95D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351B22F-2E16-48AB-BCFC-7A119A088EA5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MY"/>
        </a:p>
      </dgm:t>
    </dgm:pt>
    <dgm:pt modelId="{579FA1FF-1BF9-4DBB-9178-D6B09634C455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PENENTUAN ASET TAK ALIH</a:t>
          </a:r>
          <a:endParaRPr lang="en-MY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CD051D91-146B-4D9C-A27A-9D692ED48EF8}" type="parTrans" cxnId="{C6B56B32-22D1-4254-A641-69D2A4CB2488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AC2FAE99-3461-47A9-BF53-DFE1548BCC68}" type="sibTrans" cxnId="{C6B56B32-22D1-4254-A641-69D2A4CB2488}">
      <dgm:prSet/>
      <dgm:spPr/>
      <dgm:t>
        <a:bodyPr/>
        <a:lstStyle/>
        <a:p>
          <a:endParaRPr lang="en-MY" b="0">
            <a:solidFill>
              <a:schemeClr val="tx1"/>
            </a:solidFill>
            <a:effectLst/>
            <a:latin typeface="Antique Olive CompactPS" pitchFamily="34" charset="0"/>
          </a:endParaRPr>
        </a:p>
      </dgm:t>
    </dgm:pt>
    <dgm:pt modelId="{FDC3DC4D-D719-4FA4-BB44-E6E9F7C99630}" type="pres">
      <dgm:prSet presAssocID="{3351B22F-2E16-48AB-BCFC-7A119A088EA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MY"/>
        </a:p>
      </dgm:t>
    </dgm:pt>
    <dgm:pt modelId="{9DEC2A8B-1B58-4068-9C7B-AC82B63B6FD2}" type="pres">
      <dgm:prSet presAssocID="{3351B22F-2E16-48AB-BCFC-7A119A088EA5}" presName="Name1" presStyleCnt="0"/>
      <dgm:spPr/>
    </dgm:pt>
    <dgm:pt modelId="{3C7613D4-0307-439C-B07F-7DC61D2721E9}" type="pres">
      <dgm:prSet presAssocID="{3351B22F-2E16-48AB-BCFC-7A119A088EA5}" presName="cycle" presStyleCnt="0"/>
      <dgm:spPr/>
    </dgm:pt>
    <dgm:pt modelId="{57D0F813-36BF-410D-BDC1-DE87FBFDAF40}" type="pres">
      <dgm:prSet presAssocID="{3351B22F-2E16-48AB-BCFC-7A119A088EA5}" presName="srcNode" presStyleLbl="node1" presStyleIdx="0" presStyleCnt="1"/>
      <dgm:spPr/>
    </dgm:pt>
    <dgm:pt modelId="{CF5BC670-E7B6-46B0-B58C-955A0C52CBEC}" type="pres">
      <dgm:prSet presAssocID="{3351B22F-2E16-48AB-BCFC-7A119A088EA5}" presName="conn" presStyleLbl="parChTrans1D2" presStyleIdx="0" presStyleCnt="1"/>
      <dgm:spPr/>
      <dgm:t>
        <a:bodyPr/>
        <a:lstStyle/>
        <a:p>
          <a:endParaRPr lang="en-MY"/>
        </a:p>
      </dgm:t>
    </dgm:pt>
    <dgm:pt modelId="{DCFF9436-5856-4067-B200-A1147381C35E}" type="pres">
      <dgm:prSet presAssocID="{3351B22F-2E16-48AB-BCFC-7A119A088EA5}" presName="extraNode" presStyleLbl="node1" presStyleIdx="0" presStyleCnt="1"/>
      <dgm:spPr/>
    </dgm:pt>
    <dgm:pt modelId="{2E4AA6E9-13D7-40A2-B9BC-DE1D11530458}" type="pres">
      <dgm:prSet presAssocID="{3351B22F-2E16-48AB-BCFC-7A119A088EA5}" presName="dstNode" presStyleLbl="node1" presStyleIdx="0" presStyleCnt="1"/>
      <dgm:spPr/>
    </dgm:pt>
    <dgm:pt modelId="{D0271F7A-8A44-4D41-AE90-0EEFFB7D220E}" type="pres">
      <dgm:prSet presAssocID="{579FA1FF-1BF9-4DBB-9178-D6B09634C455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02EF01-F4B1-4B8C-BE43-8ECB7B26E9EE}" type="pres">
      <dgm:prSet presAssocID="{579FA1FF-1BF9-4DBB-9178-D6B09634C455}" presName="accent_1" presStyleCnt="0"/>
      <dgm:spPr/>
    </dgm:pt>
    <dgm:pt modelId="{15E46DEB-1071-4C34-9E41-1F79419890EF}" type="pres">
      <dgm:prSet presAssocID="{579FA1FF-1BF9-4DBB-9178-D6B09634C455}" presName="accentRepeatNode" presStyleLbl="solidFgAcc1" presStyleIdx="0" presStyleCnt="1"/>
      <dgm:spPr>
        <a:ln w="31750">
          <a:solidFill>
            <a:schemeClr val="tx1"/>
          </a:solidFill>
        </a:ln>
      </dgm:spPr>
    </dgm:pt>
  </dgm:ptLst>
  <dgm:cxnLst>
    <dgm:cxn modelId="{A0759C6B-5763-4672-97AC-25CBABD5A4CB}" type="presOf" srcId="{3351B22F-2E16-48AB-BCFC-7A119A088EA5}" destId="{FDC3DC4D-D719-4FA4-BB44-E6E9F7C99630}" srcOrd="0" destOrd="0" presId="urn:microsoft.com/office/officeart/2008/layout/VerticalCurvedList"/>
    <dgm:cxn modelId="{06D90424-B75E-4374-9680-EB063798509D}" type="presOf" srcId="{579FA1FF-1BF9-4DBB-9178-D6B09634C455}" destId="{D0271F7A-8A44-4D41-AE90-0EEFFB7D220E}" srcOrd="0" destOrd="0" presId="urn:microsoft.com/office/officeart/2008/layout/VerticalCurvedList"/>
    <dgm:cxn modelId="{995AC449-DD90-455E-80CD-C64BFFF2B1E1}" type="presOf" srcId="{AC2FAE99-3461-47A9-BF53-DFE1548BCC68}" destId="{CF5BC670-E7B6-46B0-B58C-955A0C52CBEC}" srcOrd="0" destOrd="0" presId="urn:microsoft.com/office/officeart/2008/layout/VerticalCurvedList"/>
    <dgm:cxn modelId="{C6B56B32-22D1-4254-A641-69D2A4CB2488}" srcId="{3351B22F-2E16-48AB-BCFC-7A119A088EA5}" destId="{579FA1FF-1BF9-4DBB-9178-D6B09634C455}" srcOrd="0" destOrd="0" parTransId="{CD051D91-146B-4D9C-A27A-9D692ED48EF8}" sibTransId="{AC2FAE99-3461-47A9-BF53-DFE1548BCC68}"/>
    <dgm:cxn modelId="{39E26EAF-7CCC-4D2F-B5CB-9EE059D1FCB1}" type="presParOf" srcId="{FDC3DC4D-D719-4FA4-BB44-E6E9F7C99630}" destId="{9DEC2A8B-1B58-4068-9C7B-AC82B63B6FD2}" srcOrd="0" destOrd="0" presId="urn:microsoft.com/office/officeart/2008/layout/VerticalCurvedList"/>
    <dgm:cxn modelId="{7E48558A-3186-467E-9D1D-71DB1E8650CB}" type="presParOf" srcId="{9DEC2A8B-1B58-4068-9C7B-AC82B63B6FD2}" destId="{3C7613D4-0307-439C-B07F-7DC61D2721E9}" srcOrd="0" destOrd="0" presId="urn:microsoft.com/office/officeart/2008/layout/VerticalCurvedList"/>
    <dgm:cxn modelId="{C67FA2A4-9E4C-455F-8AD1-6FA0C615BEB0}" type="presParOf" srcId="{3C7613D4-0307-439C-B07F-7DC61D2721E9}" destId="{57D0F813-36BF-410D-BDC1-DE87FBFDAF40}" srcOrd="0" destOrd="0" presId="urn:microsoft.com/office/officeart/2008/layout/VerticalCurvedList"/>
    <dgm:cxn modelId="{0144E3AD-4BBC-47A7-81C0-1DF55ED52E2E}" type="presParOf" srcId="{3C7613D4-0307-439C-B07F-7DC61D2721E9}" destId="{CF5BC670-E7B6-46B0-B58C-955A0C52CBEC}" srcOrd="1" destOrd="0" presId="urn:microsoft.com/office/officeart/2008/layout/VerticalCurvedList"/>
    <dgm:cxn modelId="{ABEC348E-F33A-4C6F-8501-CE73823A64B6}" type="presParOf" srcId="{3C7613D4-0307-439C-B07F-7DC61D2721E9}" destId="{DCFF9436-5856-4067-B200-A1147381C35E}" srcOrd="2" destOrd="0" presId="urn:microsoft.com/office/officeart/2008/layout/VerticalCurvedList"/>
    <dgm:cxn modelId="{A6A76AF2-4D8E-45FE-BBF8-BDF493523D02}" type="presParOf" srcId="{3C7613D4-0307-439C-B07F-7DC61D2721E9}" destId="{2E4AA6E9-13D7-40A2-B9BC-DE1D11530458}" srcOrd="3" destOrd="0" presId="urn:microsoft.com/office/officeart/2008/layout/VerticalCurvedList"/>
    <dgm:cxn modelId="{05974EA8-D420-459C-872D-F2E1FB7C79A4}" type="presParOf" srcId="{9DEC2A8B-1B58-4068-9C7B-AC82B63B6FD2}" destId="{D0271F7A-8A44-4D41-AE90-0EEFFB7D220E}" srcOrd="1" destOrd="0" presId="urn:microsoft.com/office/officeart/2008/layout/VerticalCurvedList"/>
    <dgm:cxn modelId="{A3F6E70E-D154-4AAE-B49E-3C2D1D511135}" type="presParOf" srcId="{9DEC2A8B-1B58-4068-9C7B-AC82B63B6FD2}" destId="{9E02EF01-F4B1-4B8C-BE43-8ECB7B26E9EE}" srcOrd="2" destOrd="0" presId="urn:microsoft.com/office/officeart/2008/layout/VerticalCurvedList"/>
    <dgm:cxn modelId="{2E3CAD14-B111-4782-AA55-9EEA59AC7532}" type="presParOf" srcId="{9E02EF01-F4B1-4B8C-BE43-8ECB7B26E9EE}" destId="{15E46DEB-1071-4C34-9E41-1F79419890E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5BC670-E7B6-46B0-B58C-955A0C52CBEC}">
      <dsp:nvSpPr>
        <dsp:cNvPr id="0" name=""/>
        <dsp:cNvSpPr/>
      </dsp:nvSpPr>
      <dsp:spPr>
        <a:xfrm>
          <a:off x="-4803043" y="-736137"/>
          <a:ext cx="5720746" cy="5720746"/>
        </a:xfrm>
        <a:prstGeom prst="blockArc">
          <a:avLst>
            <a:gd name="adj1" fmla="val 18900000"/>
            <a:gd name="adj2" fmla="val 2700000"/>
            <a:gd name="adj3" fmla="val 378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EF46B-963F-4DC2-B1D8-EA5C33990937}">
      <dsp:nvSpPr>
        <dsp:cNvPr id="0" name=""/>
        <dsp:cNvSpPr/>
      </dsp:nvSpPr>
      <dsp:spPr>
        <a:xfrm>
          <a:off x="480606" y="326622"/>
          <a:ext cx="7548880" cy="6535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8783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500" b="1" kern="1200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LATAR BELAKANG</a:t>
          </a:r>
          <a:endParaRPr lang="en-MY" sz="2500" b="1" kern="1200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sp:txBody>
      <dsp:txXfrm>
        <a:off x="480606" y="326622"/>
        <a:ext cx="7548880" cy="653584"/>
      </dsp:txXfrm>
    </dsp:sp>
    <dsp:sp modelId="{BCF9ECB0-21C5-4CC6-9B8F-45A25DA1B307}">
      <dsp:nvSpPr>
        <dsp:cNvPr id="0" name=""/>
        <dsp:cNvSpPr/>
      </dsp:nvSpPr>
      <dsp:spPr>
        <a:xfrm>
          <a:off x="72115" y="244924"/>
          <a:ext cx="816981" cy="8169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tx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06478D-784C-4E95-8398-AF1962BF5B0F}">
      <dsp:nvSpPr>
        <dsp:cNvPr id="0" name=""/>
        <dsp:cNvSpPr/>
      </dsp:nvSpPr>
      <dsp:spPr>
        <a:xfrm>
          <a:off x="855321" y="1307169"/>
          <a:ext cx="7174165" cy="653584"/>
        </a:xfrm>
        <a:prstGeom prst="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8783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500" b="1" kern="1200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STATUS SEMASA </a:t>
          </a:r>
          <a:r>
            <a:rPr lang="en-MY" sz="2500" b="1" kern="1200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mySPATA</a:t>
          </a:r>
          <a:r>
            <a:rPr lang="en-MY" sz="2500" b="1" kern="1200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</a:t>
          </a:r>
          <a:r>
            <a:rPr lang="en-MY" sz="2500" b="1" kern="1200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Fasa</a:t>
          </a:r>
          <a:r>
            <a:rPr lang="en-MY" sz="2500" b="1" kern="1200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1</a:t>
          </a:r>
          <a:endParaRPr lang="en-MY" sz="2500" b="1" kern="1200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sp:txBody>
      <dsp:txXfrm>
        <a:off x="855321" y="1307169"/>
        <a:ext cx="7174165" cy="653584"/>
      </dsp:txXfrm>
    </dsp:sp>
    <dsp:sp modelId="{65DE6814-20C5-4013-BE43-F402F1399568}">
      <dsp:nvSpPr>
        <dsp:cNvPr id="0" name=""/>
        <dsp:cNvSpPr/>
      </dsp:nvSpPr>
      <dsp:spPr>
        <a:xfrm>
          <a:off x="446830" y="1225471"/>
          <a:ext cx="816981" cy="8169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tx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F91A3B4-CE19-4DF0-8ECC-6C948140863A}">
      <dsp:nvSpPr>
        <dsp:cNvPr id="0" name=""/>
        <dsp:cNvSpPr/>
      </dsp:nvSpPr>
      <dsp:spPr>
        <a:xfrm>
          <a:off x="855321" y="2287717"/>
          <a:ext cx="7174165" cy="653584"/>
        </a:xfrm>
        <a:prstGeom prst="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8783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PENAMBAHBAIKAN </a:t>
          </a:r>
          <a:r>
            <a:rPr lang="en-US" sz="2500" b="1" kern="1200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mySPATA</a:t>
          </a:r>
          <a:r>
            <a:rPr lang="en-US" sz="2500" b="1" kern="1200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</a:t>
          </a:r>
          <a:r>
            <a:rPr lang="en-US" sz="2500" b="1" kern="1200" dirty="0" err="1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Fasa</a:t>
          </a:r>
          <a:r>
            <a:rPr lang="en-US" sz="2500" b="1" kern="1200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 2 </a:t>
          </a:r>
          <a:endParaRPr lang="en-MY" sz="2500" b="1" kern="1200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sp:txBody>
      <dsp:txXfrm>
        <a:off x="855321" y="2287717"/>
        <a:ext cx="7174165" cy="653584"/>
      </dsp:txXfrm>
    </dsp:sp>
    <dsp:sp modelId="{EF8BF3F8-1C11-4820-AF17-3849BCEB95D7}">
      <dsp:nvSpPr>
        <dsp:cNvPr id="0" name=""/>
        <dsp:cNvSpPr/>
      </dsp:nvSpPr>
      <dsp:spPr>
        <a:xfrm>
          <a:off x="446830" y="2206019"/>
          <a:ext cx="816981" cy="8169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tx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17C32-BD77-4D01-85A9-6BE447DC8070}">
      <dsp:nvSpPr>
        <dsp:cNvPr id="0" name=""/>
        <dsp:cNvSpPr/>
      </dsp:nvSpPr>
      <dsp:spPr>
        <a:xfrm>
          <a:off x="480606" y="3268264"/>
          <a:ext cx="7548880" cy="653584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8783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chemeClr val="tx1"/>
              </a:solidFill>
              <a:effectLst/>
              <a:latin typeface="Arial Black" panose="020B0A04020102020204" pitchFamily="34" charset="0"/>
            </a:rPr>
            <a:t>PENENTUAN ASET TAK ALIH</a:t>
          </a:r>
          <a:endParaRPr lang="en-MY" sz="2500" b="1" kern="1200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sp:txBody>
      <dsp:txXfrm>
        <a:off x="480606" y="3268264"/>
        <a:ext cx="7548880" cy="653584"/>
      </dsp:txXfrm>
    </dsp:sp>
    <dsp:sp modelId="{15E46DEB-1071-4C34-9E41-1F79419890EF}">
      <dsp:nvSpPr>
        <dsp:cNvPr id="0" name=""/>
        <dsp:cNvSpPr/>
      </dsp:nvSpPr>
      <dsp:spPr>
        <a:xfrm>
          <a:off x="72115" y="3186566"/>
          <a:ext cx="816981" cy="8169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tx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F26A9-7663-4D18-A0DC-37AA33B6C108}">
      <dsp:nvSpPr>
        <dsp:cNvPr id="0" name=""/>
        <dsp:cNvSpPr/>
      </dsp:nvSpPr>
      <dsp:spPr>
        <a:xfrm>
          <a:off x="0" y="14318"/>
          <a:ext cx="7765574" cy="524160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74720" tIns="182880" rIns="83820" bIns="182880" numCol="1" spcCol="1270" anchor="ctr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>
            <a:solidFill>
              <a:schemeClr val="tx1">
                <a:lumMod val="50000"/>
              </a:schemeClr>
            </a:solidFill>
            <a:latin typeface="Calibri" pitchFamily="34" charset="0"/>
          </a:endParaRPr>
        </a:p>
      </dsp:txBody>
      <dsp:txXfrm>
        <a:off x="25587" y="39905"/>
        <a:ext cx="7714400" cy="472986"/>
      </dsp:txXfrm>
    </dsp:sp>
    <dsp:sp modelId="{FBDA74F2-23BF-4FAC-94D9-245C176A8D5A}">
      <dsp:nvSpPr>
        <dsp:cNvPr id="0" name=""/>
        <dsp:cNvSpPr/>
      </dsp:nvSpPr>
      <dsp:spPr>
        <a:xfrm>
          <a:off x="0" y="538478"/>
          <a:ext cx="7765574" cy="3825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74720" tIns="182880" rIns="156464" bIns="182880" numCol="1" spcCol="1270" anchor="ctr" anchorCtr="0">
          <a:noAutofit/>
        </a:bodyPr>
        <a:lstStyle/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 err="1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Mesyuarat</a:t>
          </a:r>
          <a:r>
            <a:rPr lang="en-US" sz="2200" kern="1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 </a:t>
          </a:r>
          <a:r>
            <a:rPr lang="en-US" sz="2200" kern="1200" dirty="0" err="1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Jawatankuasa</a:t>
          </a:r>
          <a:r>
            <a:rPr lang="en-US" sz="2200" kern="1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 </a:t>
          </a:r>
          <a:r>
            <a:rPr lang="en-US" sz="2200" kern="1200" dirty="0" err="1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Pengurusan</a:t>
          </a:r>
          <a:r>
            <a:rPr lang="en-US" sz="2200" kern="1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 </a:t>
          </a:r>
          <a:r>
            <a:rPr lang="en-US" sz="2200" kern="1200" dirty="0" err="1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Aset</a:t>
          </a:r>
          <a:r>
            <a:rPr lang="en-US" sz="2200" kern="1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 </a:t>
          </a:r>
          <a:r>
            <a:rPr lang="en-US" sz="2200" kern="1200" dirty="0" err="1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Kerajaan</a:t>
          </a:r>
          <a:r>
            <a:rPr lang="en-US" sz="2200" kern="1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 (JPAK)</a:t>
          </a:r>
          <a:endParaRPr lang="en-US" sz="2200" kern="1200" dirty="0">
            <a:solidFill>
              <a:schemeClr val="tx1">
                <a:lumMod val="50000"/>
              </a:schemeClr>
            </a:solidFill>
            <a:latin typeface="Calibri" pitchFamily="34" charset="0"/>
          </a:endParaRP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200" kern="1200" dirty="0">
            <a:solidFill>
              <a:schemeClr val="tx1">
                <a:lumMod val="50000"/>
              </a:schemeClr>
            </a:solidFill>
            <a:latin typeface="Calibri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ms-MY" sz="2200" kern="1200" dirty="0" smtClean="0">
              <a:solidFill>
                <a:schemeClr val="tx1">
                  <a:lumMod val="50000"/>
                </a:schemeClr>
              </a:solidFill>
              <a:latin typeface="Calibri" pitchFamily="34" charset="0"/>
            </a:rPr>
            <a:t>Penyediaan dokumen berdasarkan struktur dokumentasi</a:t>
          </a:r>
          <a:endParaRPr lang="ms-MY" sz="1700" kern="1200" dirty="0">
            <a:solidFill>
              <a:schemeClr val="tx1">
                <a:lumMod val="50000"/>
              </a:schemeClr>
            </a:solidFill>
            <a:latin typeface="Calibri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ms-MY" sz="2200" b="0" kern="1200" dirty="0">
            <a:latin typeface="Calibri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MAMPU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membangunkan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Sistem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Pemantauan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Kefungsian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Aset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Tak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Alih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untuk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diguna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pakai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di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semua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agensi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. (JPAK </a:t>
          </a:r>
          <a:r>
            <a:rPr lang="en-US" sz="2200" b="1" kern="1200" dirty="0" err="1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bil</a:t>
          </a:r>
          <a:r>
            <a:rPr lang="en-US" sz="2200" b="1" kern="120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rPr>
            <a:t> 2/2009)</a:t>
          </a:r>
          <a:endParaRPr lang="ms-MY" sz="2200" b="0" kern="1200" dirty="0">
            <a:latin typeface="Calibri" pitchFamily="34" charset="0"/>
          </a:endParaRPr>
        </a:p>
      </dsp:txBody>
      <dsp:txXfrm>
        <a:off x="0" y="538478"/>
        <a:ext cx="7765574" cy="38253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43BE5-D224-48C6-B90B-47F2D2AD27BC}">
      <dsp:nvSpPr>
        <dsp:cNvPr id="0" name=""/>
        <dsp:cNvSpPr/>
      </dsp:nvSpPr>
      <dsp:spPr>
        <a:xfrm>
          <a:off x="0" y="0"/>
          <a:ext cx="8424935" cy="25922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err="1" smtClean="0">
              <a:latin typeface="Arial Black" panose="020B0A04020102020204" pitchFamily="34" charset="0"/>
            </a:rPr>
            <a:t>Dasar</a:t>
          </a:r>
          <a:r>
            <a:rPr lang="en-US" sz="3100" b="1" kern="1200" dirty="0" smtClean="0">
              <a:latin typeface="Arial Black" panose="020B0A04020102020204" pitchFamily="34" charset="0"/>
            </a:rPr>
            <a:t> </a:t>
          </a:r>
          <a:r>
            <a:rPr lang="en-US" sz="3100" b="1" kern="1200" dirty="0" err="1" smtClean="0">
              <a:latin typeface="Arial Black" panose="020B0A04020102020204" pitchFamily="34" charset="0"/>
            </a:rPr>
            <a:t>Pengurusan</a:t>
          </a:r>
          <a:r>
            <a:rPr lang="en-US" sz="3100" b="1" kern="1200" dirty="0" smtClean="0">
              <a:latin typeface="Arial Black" panose="020B0A04020102020204" pitchFamily="34" charset="0"/>
            </a:rPr>
            <a:t> </a:t>
          </a:r>
          <a:r>
            <a:rPr lang="en-US" sz="3100" b="1" kern="1200" dirty="0" err="1" smtClean="0">
              <a:latin typeface="Arial Black" panose="020B0A04020102020204" pitchFamily="34" charset="0"/>
            </a:rPr>
            <a:t>Aset</a:t>
          </a:r>
          <a:r>
            <a:rPr lang="en-US" sz="3100" b="1" kern="1200" dirty="0" smtClean="0">
              <a:latin typeface="Arial Black" panose="020B0A04020102020204" pitchFamily="34" charset="0"/>
            </a:rPr>
            <a:t> </a:t>
          </a:r>
          <a:r>
            <a:rPr lang="en-US" sz="3100" b="1" kern="1200" dirty="0" err="1" smtClean="0">
              <a:latin typeface="Arial Black" panose="020B0A04020102020204" pitchFamily="34" charset="0"/>
            </a:rPr>
            <a:t>Kerajaan</a:t>
          </a:r>
          <a:r>
            <a:rPr lang="en-US" sz="3100" b="1" kern="1200" dirty="0" smtClean="0">
              <a:latin typeface="Arial Black" panose="020B0A04020102020204" pitchFamily="34" charset="0"/>
            </a:rPr>
            <a:t> (DPAK)</a:t>
          </a:r>
          <a:endParaRPr lang="en-US" sz="3100" b="1" kern="1200" dirty="0">
            <a:latin typeface="Arial Black" panose="020B0A040201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/>
            <a:t>Polisi</a:t>
          </a:r>
          <a:r>
            <a:rPr lang="en-US" sz="2400" b="1" kern="1200" dirty="0" smtClean="0"/>
            <a:t>/ </a:t>
          </a:r>
          <a:r>
            <a:rPr lang="en-US" sz="2400" b="1" kern="1200" dirty="0" err="1" smtClean="0"/>
            <a:t>halatuju</a:t>
          </a:r>
          <a:endParaRPr lang="en-US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/>
            <a:t>Strategi</a:t>
          </a:r>
          <a:endParaRPr lang="en-US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/>
            <a:t>Pekeliling</a:t>
          </a:r>
          <a:r>
            <a:rPr lang="en-US" sz="2400" b="1" kern="1200" dirty="0" smtClean="0"/>
            <a:t> Am 1/2009</a:t>
          </a:r>
          <a:endParaRPr lang="en-US" sz="2400" b="1" kern="1200" dirty="0"/>
        </a:p>
      </dsp:txBody>
      <dsp:txXfrm>
        <a:off x="1944215" y="0"/>
        <a:ext cx="6480719" cy="2592287"/>
      </dsp:txXfrm>
    </dsp:sp>
    <dsp:sp modelId="{64461FB1-F3BA-48B5-9C24-8BAB94E28586}">
      <dsp:nvSpPr>
        <dsp:cNvPr id="0" name=""/>
        <dsp:cNvSpPr/>
      </dsp:nvSpPr>
      <dsp:spPr>
        <a:xfrm>
          <a:off x="0" y="116518"/>
          <a:ext cx="1761974" cy="2361407"/>
        </a:xfrm>
        <a:prstGeom prst="verticalScroll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FA230F-FBE9-473F-A7F5-3862C1FD0A80}">
      <dsp:nvSpPr>
        <dsp:cNvPr id="0" name=""/>
        <dsp:cNvSpPr/>
      </dsp:nvSpPr>
      <dsp:spPr>
        <a:xfrm>
          <a:off x="0" y="0"/>
          <a:ext cx="8712968" cy="24527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err="1" smtClean="0">
              <a:latin typeface="Arial Black" panose="020B0A04020102020204" pitchFamily="34" charset="0"/>
            </a:rPr>
            <a:t>Tatacara</a:t>
          </a:r>
          <a:r>
            <a:rPr lang="en-US" sz="2900" b="1" kern="1200" dirty="0" smtClean="0">
              <a:latin typeface="Arial Black" panose="020B0A04020102020204" pitchFamily="34" charset="0"/>
            </a:rPr>
            <a:t> </a:t>
          </a:r>
          <a:r>
            <a:rPr lang="en-US" sz="2900" b="1" kern="1200" dirty="0" err="1" smtClean="0">
              <a:latin typeface="Arial Black" panose="020B0A04020102020204" pitchFamily="34" charset="0"/>
            </a:rPr>
            <a:t>Pengurusan</a:t>
          </a:r>
          <a:r>
            <a:rPr lang="en-US" sz="2900" b="1" kern="1200" dirty="0" smtClean="0">
              <a:latin typeface="Arial Black" panose="020B0A04020102020204" pitchFamily="34" charset="0"/>
            </a:rPr>
            <a:t> </a:t>
          </a:r>
          <a:r>
            <a:rPr lang="en-US" sz="2900" b="1" kern="1200" dirty="0" err="1" smtClean="0">
              <a:latin typeface="Arial Black" panose="020B0A04020102020204" pitchFamily="34" charset="0"/>
            </a:rPr>
            <a:t>Aset</a:t>
          </a:r>
          <a:r>
            <a:rPr lang="en-US" sz="2900" b="1" kern="1200" dirty="0" smtClean="0">
              <a:latin typeface="Arial Black" panose="020B0A04020102020204" pitchFamily="34" charset="0"/>
            </a:rPr>
            <a:t> </a:t>
          </a:r>
          <a:r>
            <a:rPr lang="en-US" sz="2900" b="1" kern="1200" dirty="0" err="1" smtClean="0">
              <a:latin typeface="Arial Black" panose="020B0A04020102020204" pitchFamily="34" charset="0"/>
            </a:rPr>
            <a:t>Tak</a:t>
          </a:r>
          <a:r>
            <a:rPr lang="en-US" sz="2900" b="1" kern="1200" dirty="0" smtClean="0">
              <a:latin typeface="Arial Black" panose="020B0A04020102020204" pitchFamily="34" charset="0"/>
            </a:rPr>
            <a:t> </a:t>
          </a:r>
          <a:r>
            <a:rPr lang="en-US" sz="2900" b="1" kern="1200" dirty="0" err="1" smtClean="0">
              <a:latin typeface="Arial Black" panose="020B0A04020102020204" pitchFamily="34" charset="0"/>
            </a:rPr>
            <a:t>Alih</a:t>
          </a:r>
          <a:r>
            <a:rPr lang="en-US" sz="2900" b="1" kern="1200" dirty="0" smtClean="0">
              <a:latin typeface="Arial Black" panose="020B0A04020102020204" pitchFamily="34" charset="0"/>
            </a:rPr>
            <a:t> </a:t>
          </a:r>
          <a:r>
            <a:rPr lang="en-US" sz="2900" b="1" kern="1200" dirty="0" err="1" smtClean="0">
              <a:latin typeface="Arial Black" panose="020B0A04020102020204" pitchFamily="34" charset="0"/>
            </a:rPr>
            <a:t>Kerajaan</a:t>
          </a:r>
          <a:r>
            <a:rPr lang="en-US" sz="2900" b="1" kern="1200" dirty="0" smtClean="0">
              <a:latin typeface="Arial Black" panose="020B0A04020102020204" pitchFamily="34" charset="0"/>
            </a:rPr>
            <a:t> (TPATA)</a:t>
          </a:r>
          <a:endParaRPr lang="en-US" sz="2900" b="1" kern="1200" dirty="0">
            <a:latin typeface="Arial Black" panose="020B0A04020102020204" pitchFamily="34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smtClean="0"/>
            <a:t>Proses &amp; </a:t>
          </a:r>
          <a:r>
            <a:rPr lang="en-US" sz="2300" b="1" kern="1200" dirty="0" err="1" smtClean="0"/>
            <a:t>Tanggungjawab</a:t>
          </a:r>
          <a:r>
            <a:rPr lang="en-US" sz="2300" b="1" kern="1200" dirty="0" smtClean="0"/>
            <a:t> </a:t>
          </a:r>
          <a:endParaRPr lang="en-US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err="1" smtClean="0"/>
            <a:t>Aktiviti</a:t>
          </a:r>
          <a:r>
            <a:rPr lang="en-US" sz="2300" b="1" kern="1200" dirty="0" smtClean="0"/>
            <a:t> &amp; </a:t>
          </a:r>
          <a:r>
            <a:rPr lang="en-US" sz="2300" b="1" kern="1200" dirty="0" err="1" smtClean="0"/>
            <a:t>rekod</a:t>
          </a:r>
          <a:endParaRPr lang="en-US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err="1" smtClean="0"/>
            <a:t>Pekeliling</a:t>
          </a:r>
          <a:r>
            <a:rPr lang="en-US" sz="2300" b="1" kern="1200" dirty="0" smtClean="0"/>
            <a:t> Am 2/2012</a:t>
          </a:r>
          <a:endParaRPr lang="en-US" sz="2300" b="1" kern="1200" dirty="0"/>
        </a:p>
      </dsp:txBody>
      <dsp:txXfrm>
        <a:off x="1987872" y="0"/>
        <a:ext cx="6725095" cy="2452785"/>
      </dsp:txXfrm>
    </dsp:sp>
    <dsp:sp modelId="{251BC5D7-4F8E-4D34-A715-BC29DB192EFC}">
      <dsp:nvSpPr>
        <dsp:cNvPr id="0" name=""/>
        <dsp:cNvSpPr/>
      </dsp:nvSpPr>
      <dsp:spPr>
        <a:xfrm>
          <a:off x="119010" y="229698"/>
          <a:ext cx="1537176" cy="1962228"/>
        </a:xfrm>
        <a:prstGeom prst="flowChartPredefinedProcess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2ED222-C6AD-4DC0-8EBD-7C57623D419E}">
      <dsp:nvSpPr>
        <dsp:cNvPr id="0" name=""/>
        <dsp:cNvSpPr/>
      </dsp:nvSpPr>
      <dsp:spPr>
        <a:xfrm>
          <a:off x="0" y="2683690"/>
          <a:ext cx="8712968" cy="24527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err="1" smtClean="0">
              <a:latin typeface="Arial Black" panose="020B0A04020102020204" pitchFamily="34" charset="0"/>
            </a:rPr>
            <a:t>Sistem</a:t>
          </a:r>
          <a:r>
            <a:rPr lang="en-US" sz="2900" b="1" kern="1200" dirty="0" smtClean="0">
              <a:latin typeface="Arial Black" panose="020B0A04020102020204" pitchFamily="34" charset="0"/>
            </a:rPr>
            <a:t> </a:t>
          </a:r>
          <a:r>
            <a:rPr lang="en-US" sz="2900" b="1" kern="1200" dirty="0" err="1" smtClean="0">
              <a:latin typeface="Arial Black" panose="020B0A04020102020204" pitchFamily="34" charset="0"/>
            </a:rPr>
            <a:t>Pengurusan</a:t>
          </a:r>
          <a:r>
            <a:rPr lang="en-US" sz="2900" b="1" kern="1200" dirty="0" smtClean="0">
              <a:latin typeface="Arial Black" panose="020B0A04020102020204" pitchFamily="34" charset="0"/>
            </a:rPr>
            <a:t> </a:t>
          </a:r>
          <a:r>
            <a:rPr lang="en-US" sz="2900" b="1" kern="1200" dirty="0" err="1" smtClean="0">
              <a:latin typeface="Arial Black" panose="020B0A04020102020204" pitchFamily="34" charset="0"/>
            </a:rPr>
            <a:t>Aset</a:t>
          </a:r>
          <a:r>
            <a:rPr lang="en-US" sz="2900" b="1" kern="1200" dirty="0" smtClean="0">
              <a:latin typeface="Arial Black" panose="020B0A04020102020204" pitchFamily="34" charset="0"/>
            </a:rPr>
            <a:t> </a:t>
          </a:r>
          <a:r>
            <a:rPr lang="en-US" sz="2900" b="1" kern="1200" dirty="0" err="1" smtClean="0">
              <a:latin typeface="Arial Black" panose="020B0A04020102020204" pitchFamily="34" charset="0"/>
            </a:rPr>
            <a:t>Tak</a:t>
          </a:r>
          <a:r>
            <a:rPr lang="en-US" sz="2900" b="1" kern="1200" dirty="0" smtClean="0">
              <a:latin typeface="Arial Black" panose="020B0A04020102020204" pitchFamily="34" charset="0"/>
            </a:rPr>
            <a:t> </a:t>
          </a:r>
          <a:r>
            <a:rPr lang="en-US" sz="2900" b="1" kern="1200" dirty="0" err="1" smtClean="0">
              <a:latin typeface="Arial Black" panose="020B0A04020102020204" pitchFamily="34" charset="0"/>
            </a:rPr>
            <a:t>Alih</a:t>
          </a:r>
          <a:r>
            <a:rPr lang="en-US" sz="2900" b="1" kern="1200" dirty="0" smtClean="0">
              <a:latin typeface="Arial Black" panose="020B0A04020102020204" pitchFamily="34" charset="0"/>
            </a:rPr>
            <a:t> (</a:t>
          </a:r>
          <a:r>
            <a:rPr lang="en-US" sz="2900" b="1" kern="1200" dirty="0" err="1" smtClean="0">
              <a:latin typeface="Arial Black" panose="020B0A04020102020204" pitchFamily="34" charset="0"/>
            </a:rPr>
            <a:t>mySPATA</a:t>
          </a:r>
          <a:r>
            <a:rPr lang="en-US" sz="2900" b="1" kern="1200" dirty="0" smtClean="0">
              <a:latin typeface="Arial Black" panose="020B0A04020102020204" pitchFamily="34" charset="0"/>
            </a:rPr>
            <a:t>)</a:t>
          </a:r>
          <a:endParaRPr lang="en-US" sz="2900" b="1" kern="1200" dirty="0">
            <a:latin typeface="Arial Black" panose="020B0A04020102020204" pitchFamily="34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err="1" smtClean="0"/>
            <a:t>Pengurusan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Aset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Secara</a:t>
          </a:r>
          <a:r>
            <a:rPr lang="en-US" sz="2300" b="1" kern="1200" dirty="0" smtClean="0"/>
            <a:t> </a:t>
          </a:r>
          <a:r>
            <a:rPr lang="en-US" sz="2300" b="1" kern="1200" dirty="0" err="1" smtClean="0"/>
            <a:t>Elektronik</a:t>
          </a:r>
          <a:endParaRPr lang="en-US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err="1" smtClean="0"/>
            <a:t>Pemantauan</a:t>
          </a:r>
          <a:r>
            <a:rPr lang="en-US" sz="2300" b="1" kern="1200" dirty="0" smtClean="0"/>
            <a:t> &amp; </a:t>
          </a:r>
          <a:r>
            <a:rPr lang="en-US" sz="2300" b="1" kern="1200" dirty="0" err="1" smtClean="0"/>
            <a:t>kawalan</a:t>
          </a:r>
          <a:endParaRPr lang="en-US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smtClean="0"/>
            <a:t>2009 - 2015</a:t>
          </a:r>
          <a:endParaRPr lang="en-US" sz="2300" b="1" kern="1200" dirty="0"/>
        </a:p>
      </dsp:txBody>
      <dsp:txXfrm>
        <a:off x="1987872" y="2683690"/>
        <a:ext cx="6725095" cy="2452785"/>
      </dsp:txXfrm>
    </dsp:sp>
    <dsp:sp modelId="{E08BD18A-0668-4F56-9109-19E54A007B37}">
      <dsp:nvSpPr>
        <dsp:cNvPr id="0" name=""/>
        <dsp:cNvSpPr/>
      </dsp:nvSpPr>
      <dsp:spPr>
        <a:xfrm>
          <a:off x="75000" y="2986020"/>
          <a:ext cx="1826046" cy="196222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C494A-47AE-46A7-BB5A-AD328394519B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9933A-391C-4095-9552-2C38070E0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527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F03E7-5892-4A43-B603-5F8B25594BAB}" type="datetimeFigureOut">
              <a:rPr lang="en-MY" smtClean="0"/>
              <a:t>9/10/2017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09B9D-5F6C-427F-8E37-DDB4C3CBEC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42418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09B9D-5F6C-427F-8E37-DDB4C3CBEC5B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710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09B9D-5F6C-427F-8E37-DDB4C3CBEC5B}" type="slidenum">
              <a:rPr lang="en-MY" smtClean="0"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81899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09B9D-5F6C-427F-8E37-DDB4C3CBEC5B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26796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09B9D-5F6C-427F-8E37-DDB4C3CBEC5B}" type="slidenum">
              <a:rPr lang="en-MY" smtClean="0"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54824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09B9D-5F6C-427F-8E37-DDB4C3CBEC5B}" type="slidenum">
              <a:rPr lang="en-MY" smtClean="0"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37499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09B9D-5F6C-427F-8E37-DDB4C3CBEC5B}" type="slidenum">
              <a:rPr lang="en-MY" smtClean="0"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39320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09B9D-5F6C-427F-8E37-DDB4C3CBEC5B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62236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09B9D-5F6C-427F-8E37-DDB4C3CBEC5B}" type="slidenum">
              <a:rPr lang="en-MY" smtClean="0"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2680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7FA52-4924-4BEF-92DD-8E008DF8BE60}" type="datetime1">
              <a:rPr lang="en-MY" smtClean="0"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t>‹#›</a:t>
            </a:fld>
            <a:endParaRPr lang="en-MY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4656"/>
            <a:ext cx="9161160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-36512" y="0"/>
            <a:ext cx="9197672" cy="5904656"/>
          </a:xfrm>
          <a:prstGeom prst="rect">
            <a:avLst/>
          </a:prstGeom>
          <a:gradFill>
            <a:gsLst>
              <a:gs pos="100000">
                <a:srgbClr val="03D4A8"/>
              </a:gs>
              <a:gs pos="2000">
                <a:srgbClr val="21D6E0"/>
              </a:gs>
              <a:gs pos="49000">
                <a:srgbClr val="0087E6"/>
              </a:gs>
              <a:gs pos="82000">
                <a:srgbClr val="005CB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42520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88C2-C183-408B-9842-765E3FC2D350}" type="datetime1">
              <a:rPr lang="en-MY" smtClean="0"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5026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4F9-7D23-4A05-B770-8392A4DCE423}" type="datetime1">
              <a:rPr lang="en-MY" smtClean="0"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8506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7200" y="-99392"/>
            <a:ext cx="8229600" cy="1143000"/>
          </a:xfrm>
        </p:spPr>
        <p:txBody>
          <a:bodyPr/>
          <a:lstStyle>
            <a:lvl1pPr algn="l"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196752"/>
            <a:ext cx="8229600" cy="46699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3473-7B30-43B4-AC21-058A10A9747B}" type="datetime1">
              <a:rPr lang="en-MY" smtClean="0"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0272" y="6093296"/>
            <a:ext cx="2133600" cy="365125"/>
          </a:xfrm>
        </p:spPr>
        <p:txBody>
          <a:bodyPr/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fld id="{60C1CF75-A2B0-4F1B-B6C1-3A5AD4C2158A}" type="slidenum">
              <a:rPr lang="en-MY" smtClean="0"/>
              <a:pPr/>
              <a:t>‹#›</a:t>
            </a:fld>
            <a:endParaRPr lang="en-MY" dirty="0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" y="-54947"/>
            <a:ext cx="9140326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043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9814-1470-4363-8DA2-4B7A21FE5DBA}" type="datetime1">
              <a:rPr lang="en-MY" smtClean="0"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t>‹#›</a:t>
            </a:fld>
            <a:endParaRPr lang="en-MY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" y="-54947"/>
            <a:ext cx="9140326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80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FE25-B0CB-4E03-9DC3-A90AA782B8C4}" type="datetime1">
              <a:rPr lang="en-MY" smtClean="0"/>
              <a:t>9/10/2017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t>‹#›</a:t>
            </a:fld>
            <a:endParaRPr lang="en-MY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" y="-54947"/>
            <a:ext cx="9140326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7572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A206-2F08-4445-8AF9-C5C541EF9883}" type="datetime1">
              <a:rPr lang="en-MY" smtClean="0"/>
              <a:t>9/10/2017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66127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8A67-9A31-4EC7-9083-67BF56A4F147}" type="datetime1">
              <a:rPr lang="en-MY" smtClean="0"/>
              <a:t>9/10/2017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015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C0C9A-2484-47A3-8C79-6333F7A3D31F}" type="datetime1">
              <a:rPr lang="en-MY" smtClean="0"/>
              <a:t>9/10/2017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t>‹#›</a:t>
            </a:fld>
            <a:endParaRPr lang="en-MY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9140326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976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F62C-0C1E-4134-841D-C08AFAFBB244}" type="datetime1">
              <a:rPr lang="en-MY" smtClean="0"/>
              <a:t>9/10/2017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84729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31B9-08A3-459B-9E1D-49C5F2D780D9}" type="datetime1">
              <a:rPr lang="en-MY" smtClean="0"/>
              <a:t>9/10/2017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10718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68C0E-8375-4326-92E1-48A0194A2707}" type="datetime1">
              <a:rPr lang="en-MY" smtClean="0"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1CF75-A2B0-4F1B-B6C1-3A5AD4C2158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6376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microsoft.com/office/2007/relationships/hdphoto" Target="../media/hdphoto1.wdp"/><Relationship Id="rId7" Type="http://schemas.openxmlformats.org/officeDocument/2006/relationships/diagramColors" Target="../diagrams/colors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microsoft.com/office/2007/relationships/hdphoto" Target="../media/hdphoto1.wdp"/><Relationship Id="rId7" Type="http://schemas.openxmlformats.org/officeDocument/2006/relationships/diagramColors" Target="../diagrams/colors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07/relationships/hdphoto" Target="../media/hdphoto1.wdp"/><Relationship Id="rId7" Type="http://schemas.openxmlformats.org/officeDocument/2006/relationships/diagramColors" Target="../diagrams/colors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8.png"/><Relationship Id="rId7" Type="http://schemas.openxmlformats.org/officeDocument/2006/relationships/diagramColors" Target="../diagrams/colors5.xml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21.jpeg"/><Relationship Id="rId5" Type="http://schemas.openxmlformats.org/officeDocument/2006/relationships/diagramLayout" Target="../diagrams/layout5.xml"/><Relationship Id="rId10" Type="http://schemas.openxmlformats.org/officeDocument/2006/relationships/image" Target="../media/image20.jpeg"/><Relationship Id="rId4" Type="http://schemas.openxmlformats.org/officeDocument/2006/relationships/diagramData" Target="../diagrams/data5.xml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700808"/>
            <a:ext cx="8147248" cy="2232248"/>
          </a:xfrm>
        </p:spPr>
        <p:txBody>
          <a:bodyPr>
            <a:no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PENGGUNAAN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mySPATA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BAGI PENDAFTARAN ASET TAK ALIH</a:t>
            </a:r>
            <a:endParaRPr lang="en-M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6512" y="4340696"/>
            <a:ext cx="9169082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b="1" dirty="0">
                <a:solidFill>
                  <a:srgbClr val="FFFF00"/>
                </a:solidFill>
              </a:rPr>
              <a:t>KEMENTERIAN PENDIDIKAN TINGGI (KPT) TAHUN </a:t>
            </a:r>
            <a:r>
              <a:rPr lang="en-US" sz="2400" b="1" dirty="0" smtClean="0">
                <a:solidFill>
                  <a:srgbClr val="FFFF00"/>
                </a:solidFill>
              </a:rPr>
              <a:t>2017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FF00"/>
                </a:solidFill>
              </a:rPr>
              <a:t>10 OKTOBER 2017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FF00"/>
                </a:solidFill>
              </a:rPr>
              <a:t>PICC PUTRAJAYA</a:t>
            </a:r>
            <a:endParaRPr lang="en-MY" sz="2400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t>1</a:t>
            </a:fld>
            <a:endParaRPr lang="en-MY"/>
          </a:p>
        </p:txBody>
      </p:sp>
      <p:pic>
        <p:nvPicPr>
          <p:cNvPr id="5" name="Picture 3" descr="C:\Documents and Settings\edafatima\Desktop\SEMAK_SAMUN!\logo_jata\Coat_of_arms_of_Malaysi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14854"/>
            <a:ext cx="1100137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Documents and Settings\edafatima\Desktop\SEMAK_SAMUN!\logo_jata\Untitled-2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232" y="625044"/>
            <a:ext cx="1080000" cy="761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697770"/>
            <a:ext cx="3168352" cy="56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939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4085007" y="0"/>
            <a:ext cx="5058993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STATUS SEMASA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10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-547954" y="6726150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6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D1C39E-B0E7-4413-A617-D039C8C346E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372173" y="4366021"/>
            <a:ext cx="2633662" cy="9223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solidFill>
                  <a:schemeClr val="accent5">
                    <a:lumMod val="25000"/>
                  </a:schemeClr>
                </a:solidFill>
                <a:latin typeface="Bauhaus 93" pitchFamily="82" charset="0"/>
              </a:rPr>
              <a:t>Dashboard + Data Source + Information Exchange</a:t>
            </a:r>
            <a:endParaRPr lang="en-MY" i="1" dirty="0">
              <a:solidFill>
                <a:schemeClr val="accent5">
                  <a:lumMod val="25000"/>
                </a:schemeClr>
              </a:solidFill>
              <a:latin typeface="Bauhaus 93" pitchFamily="82" charset="0"/>
            </a:endParaRPr>
          </a:p>
        </p:txBody>
      </p:sp>
      <p:sp>
        <p:nvSpPr>
          <p:cNvPr id="26" name="Flowchart: Magnetic Disk 25"/>
          <p:cNvSpPr/>
          <p:nvPr/>
        </p:nvSpPr>
        <p:spPr>
          <a:xfrm>
            <a:off x="3869060" y="3723084"/>
            <a:ext cx="1524000" cy="642937"/>
          </a:xfrm>
          <a:prstGeom prst="flowChartMagneticDisk">
            <a:avLst/>
          </a:prstGeom>
          <a:solidFill>
            <a:srgbClr val="33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496888" y="5296742"/>
            <a:ext cx="998984" cy="803176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i="1" dirty="0">
                <a:latin typeface="Calibri" pitchFamily="34" charset="0"/>
                <a:cs typeface="Calibri" pitchFamily="34" charset="0"/>
              </a:rPr>
              <a:t>Energy Mgmt.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24185" y="3602434"/>
            <a:ext cx="8642350" cy="0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24185" y="4691459"/>
            <a:ext cx="8642350" cy="0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5" descr="F:\Official\BPKS\Sub-Unit mySPATA\SPATA\Logo\logo mySPAT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380" y="3861849"/>
            <a:ext cx="1112846" cy="5034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73398" y="2972196"/>
            <a:ext cx="1936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i="1" dirty="0">
                <a:latin typeface="Bauhaus 93" pitchFamily="82" charset="0"/>
              </a:rPr>
              <a:t>Strategic Planning</a:t>
            </a:r>
            <a:endParaRPr lang="en-MY" i="1" dirty="0">
              <a:latin typeface="Bauhaus 93" pitchFamily="82" charset="0"/>
            </a:endParaRPr>
          </a:p>
        </p:txBody>
      </p:sp>
      <p:sp>
        <p:nvSpPr>
          <p:cNvPr id="33" name="Trapezoid 32"/>
          <p:cNvSpPr/>
          <p:nvPr/>
        </p:nvSpPr>
        <p:spPr>
          <a:xfrm>
            <a:off x="2230760" y="2684617"/>
            <a:ext cx="1722512" cy="720080"/>
          </a:xfrm>
          <a:prstGeom prst="trapezoid">
            <a:avLst>
              <a:gd name="adj" fmla="val 58219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i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EXCELLENT ACCOUNTING</a:t>
            </a:r>
          </a:p>
          <a:p>
            <a:pPr algn="ctr">
              <a:defRPr/>
            </a:pPr>
            <a:endParaRPr lang="en-MY" sz="1200" b="1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rapezoid 33"/>
          <p:cNvSpPr/>
          <p:nvPr/>
        </p:nvSpPr>
        <p:spPr>
          <a:xfrm>
            <a:off x="5249416" y="2684617"/>
            <a:ext cx="1730474" cy="720080"/>
          </a:xfrm>
          <a:prstGeom prst="trapezoid">
            <a:avLst>
              <a:gd name="adj" fmla="val 60196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i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 BASED BUDGETING</a:t>
            </a:r>
          </a:p>
          <a:p>
            <a:pPr algn="ctr">
              <a:defRPr/>
            </a:pPr>
            <a:endParaRPr lang="en-MY" sz="1200" b="1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Trapezoid 34"/>
          <p:cNvSpPr/>
          <p:nvPr/>
        </p:nvSpPr>
        <p:spPr>
          <a:xfrm>
            <a:off x="3183260" y="1054496"/>
            <a:ext cx="2771775" cy="936625"/>
          </a:xfrm>
          <a:prstGeom prst="trapezoid">
            <a:avLst>
              <a:gd name="adj" fmla="val 175000"/>
            </a:avLst>
          </a:prstGeom>
          <a:solidFill>
            <a:schemeClr val="tx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i="1" dirty="0">
                <a:solidFill>
                  <a:srgbClr val="FFFF00"/>
                </a:solidFill>
              </a:rPr>
              <a:t>GTP</a:t>
            </a:r>
          </a:p>
        </p:txBody>
      </p:sp>
      <p:sp>
        <p:nvSpPr>
          <p:cNvPr id="36" name="Trapezoid 35"/>
          <p:cNvSpPr/>
          <p:nvPr/>
        </p:nvSpPr>
        <p:spPr>
          <a:xfrm>
            <a:off x="3983360" y="2684617"/>
            <a:ext cx="1228701" cy="720080"/>
          </a:xfrm>
          <a:prstGeom prst="trapezoid">
            <a:avLst>
              <a:gd name="adj" fmla="val 0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SUSTAINABLE ECONOMY </a:t>
            </a:r>
            <a:r>
              <a:rPr lang="en-US" sz="1200" b="1" i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PLANNING</a:t>
            </a:r>
            <a:endParaRPr lang="en-MY" sz="1400" b="1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1288976" y="5285654"/>
            <a:ext cx="998984" cy="803176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i="1" dirty="0" err="1">
                <a:latin typeface="Calibri" pitchFamily="34" charset="0"/>
                <a:cs typeface="Calibri" pitchFamily="34" charset="0"/>
              </a:rPr>
              <a:t>ValueMgmt</a:t>
            </a:r>
            <a:r>
              <a:rPr lang="en-US" sz="1400" b="1" i="1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38" name="Oval 37"/>
          <p:cNvSpPr/>
          <p:nvPr/>
        </p:nvSpPr>
        <p:spPr>
          <a:xfrm>
            <a:off x="2081064" y="5268142"/>
            <a:ext cx="998984" cy="803176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i="1" dirty="0">
                <a:latin typeface="Calibri" pitchFamily="34" charset="0"/>
                <a:cs typeface="Calibri" pitchFamily="34" charset="0"/>
              </a:rPr>
              <a:t>Space Mgmt.</a:t>
            </a:r>
          </a:p>
        </p:txBody>
      </p:sp>
      <p:sp>
        <p:nvSpPr>
          <p:cNvPr id="39" name="Oval 38"/>
          <p:cNvSpPr/>
          <p:nvPr/>
        </p:nvSpPr>
        <p:spPr>
          <a:xfrm>
            <a:off x="2873152" y="5268142"/>
            <a:ext cx="998984" cy="803176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i="1" dirty="0" err="1">
                <a:latin typeface="Calibri" pitchFamily="34" charset="0"/>
                <a:cs typeface="Calibri" pitchFamily="34" charset="0"/>
              </a:rPr>
              <a:t>MaintMgmt</a:t>
            </a:r>
            <a:r>
              <a:rPr lang="en-US" sz="1400" b="1" i="1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40" name="Oval 39"/>
          <p:cNvSpPr/>
          <p:nvPr/>
        </p:nvSpPr>
        <p:spPr>
          <a:xfrm>
            <a:off x="3593232" y="5268142"/>
            <a:ext cx="998984" cy="803176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i="1" dirty="0">
                <a:latin typeface="Calibri" pitchFamily="34" charset="0"/>
                <a:cs typeface="Calibri" pitchFamily="34" charset="0"/>
              </a:rPr>
              <a:t>FCA</a:t>
            </a:r>
          </a:p>
        </p:txBody>
      </p:sp>
      <p:sp>
        <p:nvSpPr>
          <p:cNvPr id="41" name="Oval 40"/>
          <p:cNvSpPr/>
          <p:nvPr/>
        </p:nvSpPr>
        <p:spPr>
          <a:xfrm>
            <a:off x="7922840" y="5268142"/>
            <a:ext cx="998984" cy="803176"/>
          </a:xfrm>
          <a:prstGeom prst="ellipse">
            <a:avLst/>
          </a:prstGeom>
          <a:solidFill>
            <a:srgbClr val="0066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latin typeface="Calibri" pitchFamily="34" charset="0"/>
                <a:cs typeface="Calibri" pitchFamily="34" charset="0"/>
              </a:rPr>
              <a:t>SPA</a:t>
            </a:r>
          </a:p>
        </p:txBody>
      </p:sp>
      <p:sp>
        <p:nvSpPr>
          <p:cNvPr id="42" name="Oval 41"/>
          <p:cNvSpPr/>
          <p:nvPr/>
        </p:nvSpPr>
        <p:spPr>
          <a:xfrm>
            <a:off x="7121624" y="5268142"/>
            <a:ext cx="998984" cy="803176"/>
          </a:xfrm>
          <a:prstGeom prst="ellipse">
            <a:avLst/>
          </a:prstGeom>
          <a:solidFill>
            <a:srgbClr val="0066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>
                <a:latin typeface="Calibri" pitchFamily="34" charset="0"/>
                <a:cs typeface="Calibri" pitchFamily="34" charset="0"/>
              </a:rPr>
              <a:t>1GFMAS</a:t>
            </a:r>
          </a:p>
        </p:txBody>
      </p:sp>
      <p:sp>
        <p:nvSpPr>
          <p:cNvPr id="43" name="Oval 42"/>
          <p:cNvSpPr/>
          <p:nvPr/>
        </p:nvSpPr>
        <p:spPr>
          <a:xfrm>
            <a:off x="6338664" y="5268142"/>
            <a:ext cx="998984" cy="803176"/>
          </a:xfrm>
          <a:prstGeom prst="ellipse">
            <a:avLst/>
          </a:prstGeom>
          <a:solidFill>
            <a:srgbClr val="0066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>
                <a:latin typeface="Calibri" pitchFamily="34" charset="0"/>
                <a:cs typeface="Calibri" pitchFamily="34" charset="0"/>
              </a:rPr>
              <a:t>GIS</a:t>
            </a:r>
          </a:p>
        </p:txBody>
      </p:sp>
      <p:sp>
        <p:nvSpPr>
          <p:cNvPr id="44" name="Oval 43"/>
          <p:cNvSpPr/>
          <p:nvPr/>
        </p:nvSpPr>
        <p:spPr>
          <a:xfrm>
            <a:off x="5537448" y="5268142"/>
            <a:ext cx="998984" cy="803176"/>
          </a:xfrm>
          <a:prstGeom prst="ellipse">
            <a:avLst/>
          </a:prstGeom>
          <a:solidFill>
            <a:srgbClr val="0066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>
                <a:latin typeface="Calibri" pitchFamily="34" charset="0"/>
                <a:cs typeface="Calibri" pitchFamily="34" charset="0"/>
              </a:rPr>
              <a:t>BIM</a:t>
            </a:r>
          </a:p>
        </p:txBody>
      </p:sp>
      <p:sp>
        <p:nvSpPr>
          <p:cNvPr id="45" name="Oval 44"/>
          <p:cNvSpPr/>
          <p:nvPr/>
        </p:nvSpPr>
        <p:spPr>
          <a:xfrm>
            <a:off x="4754488" y="5268142"/>
            <a:ext cx="998984" cy="803176"/>
          </a:xfrm>
          <a:prstGeom prst="ellipse">
            <a:avLst/>
          </a:prstGeom>
          <a:solidFill>
            <a:srgbClr val="0066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err="1">
                <a:latin typeface="Calibri" pitchFamily="34" charset="0"/>
                <a:cs typeface="Calibri" pitchFamily="34" charset="0"/>
              </a:rPr>
              <a:t>eTAPP</a:t>
            </a:r>
            <a:endParaRPr lang="en-US" sz="1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6" name="Up Arrow Callout 45"/>
          <p:cNvSpPr/>
          <p:nvPr/>
        </p:nvSpPr>
        <p:spPr>
          <a:xfrm>
            <a:off x="2884810" y="2092721"/>
            <a:ext cx="3384550" cy="503238"/>
          </a:xfrm>
          <a:prstGeom prst="upArrowCallout">
            <a:avLst>
              <a:gd name="adj1" fmla="val 25000"/>
              <a:gd name="adj2" fmla="val 99075"/>
              <a:gd name="adj3" fmla="val 25000"/>
              <a:gd name="adj4" fmla="val 6497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Catalyst</a:t>
            </a:r>
            <a:endParaRPr lang="en-MY" b="1" i="1" dirty="0">
              <a:solidFill>
                <a:schemeClr val="tx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7" name="Curved Connector 46"/>
          <p:cNvCxnSpPr/>
          <p:nvPr/>
        </p:nvCxnSpPr>
        <p:spPr>
          <a:xfrm rot="5400000" flipH="1" flipV="1">
            <a:off x="1667991" y="3155553"/>
            <a:ext cx="1468437" cy="2813050"/>
          </a:xfrm>
          <a:prstGeom prst="curvedConnector2">
            <a:avLst/>
          </a:prstGeom>
          <a:ln>
            <a:headEnd type="arrow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52748" y="4683521"/>
            <a:ext cx="193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i="1">
                <a:latin typeface="Bauhaus 93" pitchFamily="82" charset="0"/>
              </a:rPr>
              <a:t>Operational</a:t>
            </a:r>
            <a:endParaRPr lang="en-MY" i="1">
              <a:latin typeface="Bauhaus 93" pitchFamily="82" charset="0"/>
            </a:endParaRPr>
          </a:p>
        </p:txBody>
      </p:sp>
      <p:cxnSp>
        <p:nvCxnSpPr>
          <p:cNvPr id="49" name="Curved Connector 48"/>
          <p:cNvCxnSpPr/>
          <p:nvPr/>
        </p:nvCxnSpPr>
        <p:spPr>
          <a:xfrm rot="5400000" flipH="1" flipV="1">
            <a:off x="2149798" y="3626246"/>
            <a:ext cx="1296988" cy="2020887"/>
          </a:xfrm>
          <a:prstGeom prst="curvedConnector2">
            <a:avLst/>
          </a:prstGeom>
          <a:ln>
            <a:headEnd type="arrow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endCxn id="26" idx="3"/>
          </p:cNvCxnSpPr>
          <p:nvPr/>
        </p:nvCxnSpPr>
        <p:spPr>
          <a:xfrm rot="5400000" flipH="1" flipV="1">
            <a:off x="3911129" y="4547790"/>
            <a:ext cx="901700" cy="538162"/>
          </a:xfrm>
          <a:prstGeom prst="curvedConnector3">
            <a:avLst>
              <a:gd name="adj1" fmla="val 50000"/>
            </a:avLst>
          </a:prstGeom>
          <a:ln w="4762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/>
          <p:nvPr/>
        </p:nvCxnSpPr>
        <p:spPr>
          <a:xfrm rot="5400000" flipH="1" flipV="1">
            <a:off x="3355504" y="4382690"/>
            <a:ext cx="901700" cy="868362"/>
          </a:xfrm>
          <a:prstGeom prst="curvedConnector3">
            <a:avLst>
              <a:gd name="adj1" fmla="val 50000"/>
            </a:avLst>
          </a:prstGeom>
          <a:ln>
            <a:headEnd type="arrow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Curved Connector 51"/>
          <p:cNvCxnSpPr/>
          <p:nvPr/>
        </p:nvCxnSpPr>
        <p:spPr>
          <a:xfrm rot="5400000" flipH="1" flipV="1">
            <a:off x="2654623" y="4113608"/>
            <a:ext cx="1079500" cy="1228725"/>
          </a:xfrm>
          <a:prstGeom prst="curvedConnector2">
            <a:avLst/>
          </a:prstGeom>
          <a:ln>
            <a:headEnd type="arrow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16200000" flipH="1">
            <a:off x="4654873" y="4600971"/>
            <a:ext cx="901700" cy="431800"/>
          </a:xfrm>
          <a:prstGeom prst="curvedConnector3">
            <a:avLst/>
          </a:prstGeom>
          <a:ln w="47625"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/>
          <p:nvPr/>
        </p:nvCxnSpPr>
        <p:spPr>
          <a:xfrm rot="16200000" flipH="1">
            <a:off x="5247010" y="4477146"/>
            <a:ext cx="936625" cy="644525"/>
          </a:xfrm>
          <a:prstGeom prst="curvedConnector3">
            <a:avLst/>
          </a:prstGeom>
          <a:ln w="47625"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/>
          <p:nvPr/>
        </p:nvCxnSpPr>
        <p:spPr>
          <a:xfrm>
            <a:off x="5537523" y="4188221"/>
            <a:ext cx="1257300" cy="1079500"/>
          </a:xfrm>
          <a:prstGeom prst="curvedConnector3">
            <a:avLst>
              <a:gd name="adj1" fmla="val 85893"/>
            </a:avLst>
          </a:prstGeom>
          <a:ln w="47625"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/>
          <p:nvPr/>
        </p:nvCxnSpPr>
        <p:spPr>
          <a:xfrm>
            <a:off x="5537523" y="4045346"/>
            <a:ext cx="2001837" cy="1263650"/>
          </a:xfrm>
          <a:prstGeom prst="curvedConnector3">
            <a:avLst>
              <a:gd name="adj1" fmla="val 75378"/>
            </a:avLst>
          </a:prstGeom>
          <a:ln w="47625"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>
            <a:off x="5537523" y="3938984"/>
            <a:ext cx="2884487" cy="1328737"/>
          </a:xfrm>
          <a:prstGeom prst="curvedConnector3">
            <a:avLst>
              <a:gd name="adj1" fmla="val 86319"/>
            </a:avLst>
          </a:prstGeom>
          <a:ln w="47625"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7128198" y="4691459"/>
            <a:ext cx="19383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i="1">
                <a:latin typeface="Bauhaus 93" pitchFamily="82" charset="0"/>
              </a:rPr>
              <a:t>Integration</a:t>
            </a:r>
            <a:endParaRPr lang="en-MY" i="1">
              <a:latin typeface="Bauhaus 93" pitchFamily="82" charset="0"/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7121848" y="2972196"/>
            <a:ext cx="1936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i="1">
                <a:latin typeface="Bauhaus 93" pitchFamily="82" charset="0"/>
              </a:rPr>
              <a:t>Performance Monitoring</a:t>
            </a:r>
            <a:endParaRPr lang="en-MY" i="1">
              <a:latin typeface="Bauhaus 93" pitchFamily="8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539360" y="1519634"/>
            <a:ext cx="1519238" cy="369887"/>
          </a:xfrm>
          <a:prstGeom prst="rect">
            <a:avLst/>
          </a:prstGeom>
          <a:solidFill>
            <a:schemeClr val="tx1">
              <a:lumMod val="50000"/>
            </a:schemeClr>
          </a:solidFill>
          <a:ln w="28575"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en-US" i="1" dirty="0">
                <a:solidFill>
                  <a:srgbClr val="FFFF00"/>
                </a:solidFill>
                <a:latin typeface="Bauhaus 93" pitchFamily="82" charset="0"/>
              </a:rPr>
              <a:t>Ultimate Aim</a:t>
            </a:r>
            <a:endParaRPr lang="en-MY" i="1" dirty="0">
              <a:solidFill>
                <a:srgbClr val="FFFF00"/>
              </a:solidFill>
              <a:latin typeface="Bauhaus 93" pitchFamily="82" charset="0"/>
            </a:endParaRPr>
          </a:p>
        </p:txBody>
      </p:sp>
      <p:sp>
        <p:nvSpPr>
          <p:cNvPr id="61" name="Up Arrow 60"/>
          <p:cNvSpPr/>
          <p:nvPr/>
        </p:nvSpPr>
        <p:spPr>
          <a:xfrm>
            <a:off x="2764160" y="3445271"/>
            <a:ext cx="614363" cy="215900"/>
          </a:xfrm>
          <a:prstGeom prst="up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/>
          </a:p>
        </p:txBody>
      </p:sp>
      <p:sp>
        <p:nvSpPr>
          <p:cNvPr id="62" name="Up Arrow 61"/>
          <p:cNvSpPr/>
          <p:nvPr/>
        </p:nvSpPr>
        <p:spPr>
          <a:xfrm>
            <a:off x="4329435" y="3457971"/>
            <a:ext cx="614363" cy="215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/>
          </a:p>
        </p:txBody>
      </p:sp>
      <p:sp>
        <p:nvSpPr>
          <p:cNvPr id="63" name="Up Arrow 62"/>
          <p:cNvSpPr/>
          <p:nvPr/>
        </p:nvSpPr>
        <p:spPr>
          <a:xfrm>
            <a:off x="5807398" y="3457971"/>
            <a:ext cx="614362" cy="215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/>
          </a:p>
        </p:txBody>
      </p:sp>
      <p:graphicFrame>
        <p:nvGraphicFramePr>
          <p:cNvPr id="64" name="Tab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891437"/>
              </p:ext>
            </p:extLst>
          </p:nvPr>
        </p:nvGraphicFramePr>
        <p:xfrm>
          <a:off x="546423" y="6070996"/>
          <a:ext cx="8416925" cy="814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298"/>
                <a:gridCol w="3024069"/>
                <a:gridCol w="2849558"/>
              </a:tblGrid>
              <a:tr h="396553">
                <a:tc>
                  <a:txBody>
                    <a:bodyPr/>
                    <a:lstStyle/>
                    <a:p>
                      <a:r>
                        <a:rPr lang="en-US" sz="1000" b="1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FCA  </a:t>
                      </a:r>
                      <a:r>
                        <a:rPr lang="en-US" sz="1000" b="0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    -  Facility Condition Assessment</a:t>
                      </a:r>
                      <a:endParaRPr lang="en-MY" sz="1000" b="0" i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91432" marR="91432" marT="45756" marB="45756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1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eTAPP</a:t>
                      </a:r>
                      <a:r>
                        <a:rPr lang="en-US" sz="1000" b="1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 </a:t>
                      </a:r>
                      <a:r>
                        <a:rPr lang="en-US" sz="1000" b="0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- </a:t>
                      </a:r>
                      <a:r>
                        <a:rPr lang="en-MY" sz="1000" b="0" i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sistem</a:t>
                      </a:r>
                      <a:r>
                        <a:rPr lang="en-MY" sz="1000" b="0" i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MY" sz="1000" b="0" i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maklumat</a:t>
                      </a:r>
                      <a:r>
                        <a:rPr lang="en-MY" sz="1000" b="0" i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MY" sz="1000" b="0" i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MY" sz="1000" b="0" i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MY" sz="1000" b="0" i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pengurusan</a:t>
                      </a:r>
                      <a:r>
                        <a:rPr lang="en-MY" sz="1000" b="0" i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Tanah</a:t>
                      </a:r>
                      <a:r>
                        <a:rPr lang="en-MY" sz="1000" b="0" i="1" kern="12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MY" sz="1000" b="0" i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Persekutuan </a:t>
                      </a:r>
                      <a:r>
                        <a:rPr lang="en-MY" sz="1000" b="0" i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MY" sz="1000" b="0" i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MY" sz="1000" b="0" i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Pembahagian</a:t>
                      </a:r>
                      <a:r>
                        <a:rPr lang="en-MY" sz="1000" b="0" i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MY" sz="1000" b="0" i="1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Pusaka</a:t>
                      </a:r>
                      <a:endParaRPr lang="en-MY" sz="1000" b="0" i="1" kern="120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56" marB="45756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1GFMAS</a:t>
                      </a:r>
                      <a:r>
                        <a:rPr lang="en-US" sz="1000" b="0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  - Government Financial  Management Accounting </a:t>
                      </a:r>
                      <a:r>
                        <a:rPr lang="en-US" sz="1000" b="0" i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000" b="0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System</a:t>
                      </a:r>
                      <a:endParaRPr lang="en-MY" sz="1000" b="0" i="1" kern="120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56" marB="45756">
                    <a:noFill/>
                  </a:tcPr>
                </a:tc>
              </a:tr>
              <a:tr h="417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BIM   </a:t>
                      </a:r>
                      <a:r>
                        <a:rPr lang="en-US" sz="1000" b="0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    - Building Information </a:t>
                      </a:r>
                      <a:r>
                        <a:rPr lang="en-US" sz="1000" b="0" i="1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Modelling</a:t>
                      </a:r>
                      <a:endParaRPr lang="en-MY" sz="1000" b="0" i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91432" marR="91432" marT="45756" marB="45756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SPA</a:t>
                      </a:r>
                      <a:r>
                        <a:rPr lang="en-US" sz="1000" b="0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          - </a:t>
                      </a:r>
                      <a:r>
                        <a:rPr lang="en-US" sz="1000" b="0" i="1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Sistem</a:t>
                      </a:r>
                      <a:r>
                        <a:rPr lang="en-US" sz="1000" b="0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000" b="0" i="1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Pengurusan</a:t>
                      </a:r>
                      <a:r>
                        <a:rPr lang="en-US" sz="1000" b="0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000" b="0" i="1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Aset</a:t>
                      </a:r>
                      <a:endParaRPr lang="en-MY" sz="1000" b="0" i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91432" marR="91432" marT="45756" marB="45756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GIS</a:t>
                      </a:r>
                      <a:r>
                        <a:rPr lang="en-US" sz="1000" b="0" i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           - Geographical Information System</a:t>
                      </a:r>
                      <a:endParaRPr lang="en-MY" sz="1000" b="0" i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91432" marR="91432" marT="45756" marB="45756">
                    <a:noFill/>
                  </a:tcPr>
                </a:tc>
              </a:tr>
            </a:tbl>
          </a:graphicData>
        </a:graphic>
      </p:graphicFrame>
      <p:sp>
        <p:nvSpPr>
          <p:cNvPr id="65" name="Title 1"/>
          <p:cNvSpPr txBox="1">
            <a:spLocks/>
          </p:cNvSpPr>
          <p:nvPr/>
        </p:nvSpPr>
        <p:spPr>
          <a:xfrm>
            <a:off x="-337020" y="1013808"/>
            <a:ext cx="3135312" cy="865187"/>
          </a:xfrm>
          <a:prstGeom prst="rect">
            <a:avLst/>
          </a:prstGeom>
        </p:spPr>
        <p:txBody>
          <a:bodyPr vert="horz" lIns="45720" tIns="0" rIns="45720" bIns="0" anchor="ctr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2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2000" dirty="0" err="1">
                <a:solidFill>
                  <a:srgbClr val="000000"/>
                </a:solidFill>
                <a:latin typeface="Constantia" pitchFamily="18" charset="0"/>
              </a:rPr>
              <a:t>Apakah</a:t>
            </a:r>
            <a:r>
              <a:rPr lang="en-US" sz="2000" dirty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tantia" pitchFamily="18" charset="0"/>
              </a:rPr>
              <a:t>peranan</a:t>
            </a:r>
            <a:r>
              <a:rPr lang="en-US" sz="2000" dirty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tantia" pitchFamily="18" charset="0"/>
              </a:rPr>
              <a:t>mySPATA</a:t>
            </a:r>
            <a:r>
              <a:rPr lang="en-US" sz="2000" dirty="0">
                <a:solidFill>
                  <a:srgbClr val="000000"/>
                </a:solidFill>
                <a:latin typeface="Constantia" pitchFamily="18" charset="0"/>
              </a:rPr>
              <a:t>?</a:t>
            </a:r>
          </a:p>
        </p:txBody>
      </p:sp>
      <p:sp>
        <p:nvSpPr>
          <p:cNvPr id="66" name="Slide Number Placeholder 5"/>
          <p:cNvSpPr txBox="1">
            <a:spLocks/>
          </p:cNvSpPr>
          <p:nvPr/>
        </p:nvSpPr>
        <p:spPr>
          <a:xfrm>
            <a:off x="63187" y="6166246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6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D1C39E-B0E7-4413-A617-D039C8C346E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18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75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25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5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5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repeatCount="indefinite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"/>
                            </p:stCondLst>
                            <p:childTnLst>
                              <p:par>
                                <p:cTn id="154" presetID="7" presetClass="emph" presetSubtype="2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5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 animBg="1"/>
      <p:bldP spid="46" grpId="0" animBg="1"/>
      <p:bldP spid="48" grpId="0"/>
      <p:bldP spid="58" grpId="0"/>
      <p:bldP spid="59" grpId="0"/>
      <p:bldP spid="60" grpId="0" animBg="1"/>
      <p:bldP spid="61" grpId="0" animBg="1"/>
      <p:bldP spid="62" grpId="0" animBg="1"/>
      <p:bldP spid="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 rot="1023902">
            <a:off x="1134632" y="1373405"/>
            <a:ext cx="6874736" cy="5087075"/>
            <a:chOff x="3727065" y="1268759"/>
            <a:chExt cx="5535516" cy="5328591"/>
          </a:xfrm>
          <a:effectLst>
            <a:reflection blurRad="977900" stA="0" endPos="65000" dist="50800" dir="5400000" sy="-100000" algn="bl" rotWithShape="0"/>
          </a:effectLst>
        </p:grpSpPr>
        <p:pic>
          <p:nvPicPr>
            <p:cNvPr id="9" name="Picture 8" descr="10kitar trans.tif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>
              <a:off x="3727065" y="1268759"/>
              <a:ext cx="5535516" cy="53285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Hexagon 9"/>
            <p:cNvSpPr/>
            <p:nvPr/>
          </p:nvSpPr>
          <p:spPr bwMode="auto">
            <a:xfrm>
              <a:off x="5849215" y="3445228"/>
              <a:ext cx="1291215" cy="957151"/>
            </a:xfrm>
            <a:prstGeom prst="hexagon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Adobe Gothic Std B" pitchFamily="34" charset="-128"/>
                </a:rPr>
                <a:t>DAFTAR ASET</a:t>
              </a:r>
              <a:endParaRPr kumimoji="0" lang="en-MY" sz="12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Adobe Gothic Std B" pitchFamily="34" charset="-128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1451" y="-27384"/>
            <a:ext cx="3419872" cy="648072"/>
          </a:xfrm>
          <a:solidFill>
            <a:srgbClr val="0070C0">
              <a:alpha val="64000"/>
            </a:srgbClr>
          </a:solidFill>
        </p:spPr>
        <p:txBody>
          <a:bodyPr>
            <a:norm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KANDUNGAN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44257"/>
              </p:ext>
            </p:extLst>
          </p:nvPr>
        </p:nvGraphicFramePr>
        <p:xfrm>
          <a:off x="395536" y="1844824"/>
          <a:ext cx="8087587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7723" y="6492875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t>11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3648" y="2977475"/>
            <a:ext cx="38409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rgbClr val="FF0000"/>
                </a:solidFill>
              </a:rPr>
              <a:t>2</a:t>
            </a:r>
            <a:endParaRPr lang="en-MY" sz="11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52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9158" y="922485"/>
            <a:ext cx="6939106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DAFTAR ASET </a:t>
            </a:r>
            <a:r>
              <a:rPr lang="en-US" sz="3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mySPATA</a:t>
            </a:r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FASA 1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(</a:t>
            </a:r>
            <a:r>
              <a:rPr lang="en-US" sz="1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sehingga</a:t>
            </a:r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Ogos</a:t>
            </a:r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2017)</a:t>
            </a:r>
            <a:endParaRPr lang="en-MY" sz="18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-36512" y="1934344"/>
            <a:ext cx="7467600" cy="99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Antique Olive CompactPS" pitchFamily="34" charset="0"/>
              </a:rPr>
              <a:t>(</a:t>
            </a:r>
            <a:r>
              <a:rPr lang="en-US" sz="2400" dirty="0" err="1" smtClean="0">
                <a:latin typeface="Antique Olive CompactPS" pitchFamily="34" charset="0"/>
              </a:rPr>
              <a:t>Lembangan</a:t>
            </a:r>
            <a:r>
              <a:rPr lang="en-US" sz="2400" dirty="0" smtClean="0">
                <a:latin typeface="Antique Olive CompactPS" pitchFamily="34" charset="0"/>
              </a:rPr>
              <a:t> Sungai &amp; </a:t>
            </a:r>
            <a:r>
              <a:rPr lang="en-US" sz="2400" dirty="0" err="1" smtClean="0">
                <a:latin typeface="Antique Olive CompactPS" pitchFamily="34" charset="0"/>
              </a:rPr>
              <a:t>Zon</a:t>
            </a:r>
            <a:r>
              <a:rPr lang="en-US" sz="2400" dirty="0" smtClean="0">
                <a:latin typeface="Antique Olive CompactPS" pitchFamily="34" charset="0"/>
              </a:rPr>
              <a:t> </a:t>
            </a:r>
            <a:r>
              <a:rPr lang="en-US" sz="2400" dirty="0" err="1" smtClean="0">
                <a:latin typeface="Antique Olive CompactPS" pitchFamily="34" charset="0"/>
              </a:rPr>
              <a:t>Pantai</a:t>
            </a:r>
            <a:r>
              <a:rPr lang="en-US" sz="2400" dirty="0" smtClean="0">
                <a:latin typeface="Antique Olive CompactPS" pitchFamily="34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840160" y="2526432"/>
            <a:ext cx="2743200" cy="10668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/>
              <a:t>Jumlah</a:t>
            </a:r>
            <a:r>
              <a:rPr lang="en-US" sz="2000" b="1" dirty="0" smtClean="0"/>
              <a:t> DPA LZ &amp; ZP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408 DPA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964360" y="2526432"/>
            <a:ext cx="2743200" cy="10668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/>
              <a:t>Jumlah</a:t>
            </a:r>
            <a:r>
              <a:rPr lang="en-US" sz="2000" b="1" dirty="0" smtClean="0"/>
              <a:t> DAK </a:t>
            </a:r>
            <a:r>
              <a:rPr lang="en-US" sz="2000" b="1" dirty="0" err="1" smtClean="0"/>
              <a:t>Sistem</a:t>
            </a:r>
            <a:endParaRPr lang="en-US" sz="2000" b="1" dirty="0" smtClean="0"/>
          </a:p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556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4960" y="3898032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ysClr val="windowText" lastClr="000000"/>
                </a:solidFill>
              </a:rPr>
              <a:t>Terdapat</a:t>
            </a:r>
            <a:r>
              <a:rPr lang="en-US" dirty="0" smtClean="0">
                <a:solidFill>
                  <a:sysClr val="windowText" lastClr="000000"/>
                </a:solidFill>
              </a:rPr>
              <a:t> 5 </a:t>
            </a:r>
            <a:r>
              <a:rPr lang="en-US" dirty="0" err="1" smtClean="0">
                <a:solidFill>
                  <a:sysClr val="windowText" lastClr="000000"/>
                </a:solidFill>
              </a:rPr>
              <a:t>aset</a:t>
            </a:r>
            <a:r>
              <a:rPr lang="en-US" dirty="0" smtClean="0">
                <a:solidFill>
                  <a:sysClr val="windowText" lastClr="000000"/>
                </a:solidFill>
              </a:rPr>
              <a:t> </a:t>
            </a:r>
            <a:r>
              <a:rPr lang="en-US" dirty="0" err="1" smtClean="0">
                <a:solidFill>
                  <a:sysClr val="windowText" lastClr="000000"/>
                </a:solidFill>
              </a:rPr>
              <a:t>infrastruktur</a:t>
            </a:r>
            <a:r>
              <a:rPr lang="en-US" dirty="0" smtClean="0">
                <a:solidFill>
                  <a:sysClr val="windowText" lastClr="000000"/>
                </a:solidFill>
              </a:rPr>
              <a:t> air </a:t>
            </a:r>
            <a:r>
              <a:rPr lang="en-US" dirty="0">
                <a:solidFill>
                  <a:sysClr val="windowText" lastClr="000000"/>
                </a:solidFill>
              </a:rPr>
              <a:t>(RM 1,938,744,695.50)</a:t>
            </a:r>
            <a:endParaRPr lang="en-US" dirty="0" smtClean="0">
              <a:solidFill>
                <a:sysClr val="windowText" lastClr="0000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411454"/>
              </p:ext>
            </p:extLst>
          </p:nvPr>
        </p:nvGraphicFramePr>
        <p:xfrm>
          <a:off x="687760" y="4431432"/>
          <a:ext cx="6096000" cy="222504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33400"/>
                <a:gridCol w="25146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Nama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Premis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Jenis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Premis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Terowong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Banjir</a:t>
                      </a:r>
                      <a:r>
                        <a:rPr lang="en-US" dirty="0" smtClean="0"/>
                        <a:t> SMART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Terowong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lencongan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banjir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Pintu</a:t>
                      </a:r>
                      <a:r>
                        <a:rPr lang="en-US" baseline="0" dirty="0" smtClean="0"/>
                        <a:t> Air </a:t>
                      </a:r>
                      <a:r>
                        <a:rPr lang="en-US" baseline="0" dirty="0" err="1" smtClean="0"/>
                        <a:t>Ujong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Pasir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Struktur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Pintu</a:t>
                      </a:r>
                      <a:r>
                        <a:rPr lang="en-US" baseline="0" dirty="0" smtClean="0"/>
                        <a:t> Air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Pintu</a:t>
                      </a:r>
                      <a:r>
                        <a:rPr lang="en-US" dirty="0" smtClean="0"/>
                        <a:t> Air </a:t>
                      </a:r>
                      <a:r>
                        <a:rPr lang="en-US" dirty="0" err="1" smtClean="0"/>
                        <a:t>Mawila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Struktur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Pintu</a:t>
                      </a:r>
                      <a:r>
                        <a:rPr lang="en-US" baseline="0" dirty="0" smtClean="0"/>
                        <a:t> Air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Pintu</a:t>
                      </a:r>
                      <a:r>
                        <a:rPr lang="en-US" dirty="0" smtClean="0"/>
                        <a:t> Air Waterfront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Struktur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Pintu</a:t>
                      </a:r>
                      <a:r>
                        <a:rPr lang="en-US" baseline="0" dirty="0" smtClean="0"/>
                        <a:t> Air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Pintu</a:t>
                      </a:r>
                      <a:r>
                        <a:rPr lang="en-US" baseline="0" dirty="0" smtClean="0"/>
                        <a:t> Air </a:t>
                      </a:r>
                      <a:r>
                        <a:rPr lang="en-US" baseline="0" dirty="0" err="1" smtClean="0"/>
                        <a:t>Kinabenua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Struktur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Pintu</a:t>
                      </a:r>
                      <a:r>
                        <a:rPr lang="en-US" baseline="0" dirty="0" smtClean="0"/>
                        <a:t> Air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Right Brace 20"/>
          <p:cNvSpPr/>
          <p:nvPr/>
        </p:nvSpPr>
        <p:spPr>
          <a:xfrm>
            <a:off x="6783760" y="2450232"/>
            <a:ext cx="342900" cy="1524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241666" y="2602632"/>
            <a:ext cx="1619250" cy="1328023"/>
          </a:xfrm>
          <a:prstGeom prst="roundRect">
            <a:avLst/>
          </a:prstGeom>
          <a:ln w="317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Struktur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Pendaftaran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mySPATA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Fasa</a:t>
            </a:r>
            <a:r>
              <a:rPr lang="en-US" b="1" dirty="0" smtClean="0">
                <a:solidFill>
                  <a:schemeClr val="tx1"/>
                </a:solidFill>
              </a:rPr>
              <a:t> 1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3" name="Right Brace 22"/>
          <p:cNvSpPr/>
          <p:nvPr/>
        </p:nvSpPr>
        <p:spPr>
          <a:xfrm>
            <a:off x="6783760" y="4507632"/>
            <a:ext cx="342900" cy="2133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164760" y="5269632"/>
            <a:ext cx="1543756" cy="715089"/>
          </a:xfrm>
          <a:prstGeom prst="roundRect">
            <a:avLst/>
          </a:prstGeom>
          <a:noFill/>
          <a:ln w="317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Keperluan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Akruan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16200000">
            <a:off x="8210485" y="1495650"/>
            <a:ext cx="14053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Aset Air </a:t>
            </a:r>
            <a:endParaRPr lang="en-MY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12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4085007" y="0"/>
            <a:ext cx="5058993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STATUS SEMASA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928167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 animBg="1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9158" y="922485"/>
            <a:ext cx="6939106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DAFTAR ASET </a:t>
            </a:r>
            <a:r>
              <a:rPr lang="en-US" sz="3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mySPATA</a:t>
            </a:r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FASA 1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(</a:t>
            </a:r>
            <a:r>
              <a:rPr lang="en-US" sz="1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sehingga</a:t>
            </a:r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Ogos</a:t>
            </a:r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2017)</a:t>
            </a:r>
            <a:endParaRPr lang="en-MY" sz="18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92504"/>
              </p:ext>
            </p:extLst>
          </p:nvPr>
        </p:nvGraphicFramePr>
        <p:xfrm>
          <a:off x="467544" y="3050312"/>
          <a:ext cx="7620000" cy="368808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762000"/>
                <a:gridCol w="5257800"/>
                <a:gridCol w="1600200"/>
              </a:tblGrid>
              <a:tr h="34838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Bil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Jenis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Laluan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Bil</a:t>
                      </a:r>
                      <a:r>
                        <a:rPr lang="en-US" sz="1800" dirty="0" smtClean="0"/>
                        <a:t> DPA</a:t>
                      </a:r>
                      <a:endParaRPr lang="en-US" sz="1800" dirty="0"/>
                    </a:p>
                  </a:txBody>
                  <a:tcPr anchor="ctr"/>
                </a:tc>
              </a:tr>
              <a:tr h="34838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Jalan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Masuk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Institusi</a:t>
                      </a:r>
                      <a:r>
                        <a:rPr lang="en-US" sz="1800" baseline="0" dirty="0" smtClean="0"/>
                        <a:t> Persekutuan Utama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114</a:t>
                      </a:r>
                      <a:endParaRPr lang="en-US" sz="1800" dirty="0"/>
                    </a:p>
                  </a:txBody>
                  <a:tcPr anchor="ctr"/>
                </a:tc>
              </a:tr>
              <a:tr h="34838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Jalan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Masuk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Kawasan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Perindustrian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48</a:t>
                      </a:r>
                      <a:endParaRPr lang="en-US" sz="1800" dirty="0"/>
                    </a:p>
                  </a:txBody>
                  <a:tcPr anchor="ctr"/>
                </a:tc>
              </a:tr>
              <a:tr h="34838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Jalan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Masuk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Lembaga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Kemajuan</a:t>
                      </a:r>
                      <a:r>
                        <a:rPr lang="en-US" sz="1800" baseline="0" dirty="0" smtClean="0"/>
                        <a:t> Tanah Wilayah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anchor="ctr"/>
                </a:tc>
              </a:tr>
              <a:tr h="34838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Jalan</a:t>
                      </a:r>
                      <a:r>
                        <a:rPr lang="en-US" sz="1800" dirty="0" smtClean="0"/>
                        <a:t> Persekutuan</a:t>
                      </a:r>
                      <a:r>
                        <a:rPr lang="en-US" sz="1800" baseline="0" dirty="0" smtClean="0"/>
                        <a:t> FELDA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252</a:t>
                      </a:r>
                      <a:endParaRPr lang="en-US" sz="1800" dirty="0"/>
                    </a:p>
                  </a:txBody>
                  <a:tcPr anchor="ctr"/>
                </a:tc>
              </a:tr>
              <a:tr h="34838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Jalan</a:t>
                      </a:r>
                      <a:r>
                        <a:rPr lang="en-US" sz="1800" dirty="0" smtClean="0"/>
                        <a:t> Persekutuan</a:t>
                      </a:r>
                      <a:r>
                        <a:rPr lang="en-US" sz="1800" baseline="0" dirty="0" smtClean="0"/>
                        <a:t> FELDA (</a:t>
                      </a:r>
                      <a:r>
                        <a:rPr lang="en-US" sz="1800" baseline="0" dirty="0" err="1" smtClean="0"/>
                        <a:t>Perkampungan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259</a:t>
                      </a:r>
                      <a:endParaRPr lang="en-US" sz="1800" dirty="0"/>
                    </a:p>
                  </a:txBody>
                  <a:tcPr anchor="ctr"/>
                </a:tc>
              </a:tr>
              <a:tr h="34838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Jalan</a:t>
                      </a:r>
                      <a:r>
                        <a:rPr lang="en-US" sz="1800" dirty="0" smtClean="0"/>
                        <a:t> Persekutuan</a:t>
                      </a:r>
                      <a:r>
                        <a:rPr lang="en-US" sz="1800" baseline="0" dirty="0" smtClean="0"/>
                        <a:t> Utama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264</a:t>
                      </a:r>
                    </a:p>
                  </a:txBody>
                  <a:tcPr anchor="ctr"/>
                </a:tc>
              </a:tr>
              <a:tr h="34838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Jalan</a:t>
                      </a:r>
                      <a:r>
                        <a:rPr lang="en-US" sz="1800" dirty="0" smtClean="0"/>
                        <a:t> Wilayah Persekutuan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60</a:t>
                      </a:r>
                      <a:endParaRPr lang="en-US" sz="1800" dirty="0"/>
                    </a:p>
                  </a:txBody>
                  <a:tcPr anchor="ctr"/>
                </a:tc>
              </a:tr>
              <a:tr h="34838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Lebuhraya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31</a:t>
                      </a:r>
                      <a:endParaRPr lang="en-US" sz="1800" dirty="0"/>
                    </a:p>
                  </a:txBody>
                  <a:tcPr anchor="ctr"/>
                </a:tc>
              </a:tr>
              <a:tr h="369717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JUMLAH KESELURUHAN</a:t>
                      </a:r>
                      <a:endParaRPr lang="en-US" sz="20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1,054</a:t>
                      </a:r>
                      <a:endParaRPr lang="en-US" sz="20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7" name="Rounded Rectangle 26"/>
          <p:cNvSpPr/>
          <p:nvPr/>
        </p:nvSpPr>
        <p:spPr>
          <a:xfrm>
            <a:off x="1839144" y="1988840"/>
            <a:ext cx="289560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Jumlah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DPA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1,054 DPA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115744" y="1937792"/>
            <a:ext cx="2590800" cy="9906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Jumlah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DAK</a:t>
            </a:r>
          </a:p>
          <a:p>
            <a:pPr algn="ctr"/>
            <a:r>
              <a:rPr lang="en-US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38,663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Sub-</a:t>
            </a:r>
            <a:r>
              <a:rPr lang="en-US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sistem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59,059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 rot="16200000">
            <a:off x="7577547" y="2095735"/>
            <a:ext cx="26369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/>
              <a:t>Aset </a:t>
            </a:r>
            <a:r>
              <a:rPr lang="en-US" sz="2400" b="1" dirty="0" err="1" smtClean="0"/>
              <a:t>Jalan</a:t>
            </a:r>
            <a:endParaRPr lang="en-MY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13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085007" y="0"/>
            <a:ext cx="5058993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STATUS SEMASA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37106346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88261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14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1883802"/>
            <a:ext cx="3243200" cy="267765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RM 190,004,530,446.77</a:t>
            </a:r>
          </a:p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167,569 Blok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 smtClean="0"/>
              <a:t>140,868 </a:t>
            </a:r>
            <a:r>
              <a:rPr lang="en-US" sz="2400" b="1" dirty="0" err="1" smtClean="0"/>
              <a:t>Binaan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Luar</a:t>
            </a:r>
            <a:endParaRPr lang="en-US" sz="2400" b="1" dirty="0" smtClean="0"/>
          </a:p>
          <a:p>
            <a:pPr algn="ctr"/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4987042"/>
            <a:ext cx="36660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*KESELURUHAN DPA</a:t>
            </a:r>
          </a:p>
          <a:p>
            <a:pPr algn="ctr"/>
            <a:r>
              <a:rPr lang="en-US" b="1" dirty="0" err="1" smtClean="0"/>
              <a:t>Agensi</a:t>
            </a:r>
            <a:r>
              <a:rPr lang="en-US" b="1" dirty="0" smtClean="0"/>
              <a:t> </a:t>
            </a:r>
            <a:r>
              <a:rPr lang="en-US" b="1" dirty="0" err="1" smtClean="0"/>
              <a:t>Penuh</a:t>
            </a:r>
            <a:r>
              <a:rPr lang="en-US" b="1" dirty="0" smtClean="0"/>
              <a:t> Persekutuan</a:t>
            </a:r>
          </a:p>
          <a:p>
            <a:pPr algn="ctr"/>
            <a:r>
              <a:rPr lang="en-US" sz="1400" b="1" dirty="0" smtClean="0"/>
              <a:t>(</a:t>
            </a:r>
            <a:r>
              <a:rPr lang="en-US" sz="1400" b="1" dirty="0" err="1" smtClean="0"/>
              <a:t>termasuk</a:t>
            </a:r>
            <a:r>
              <a:rPr lang="en-US" sz="1400" b="1" dirty="0" smtClean="0"/>
              <a:t> DPA Persekutuan,</a:t>
            </a:r>
          </a:p>
          <a:p>
            <a:pPr algn="ctr"/>
            <a:r>
              <a:rPr lang="en-US" sz="1400" b="1" dirty="0" err="1" smtClean="0"/>
              <a:t>Sewa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dan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Tumpang</a:t>
            </a:r>
            <a:r>
              <a:rPr lang="en-US" sz="1400" b="1" dirty="0" smtClean="0"/>
              <a:t>)</a:t>
            </a:r>
            <a:endParaRPr lang="en-US" b="1" dirty="0"/>
          </a:p>
          <a:p>
            <a:pPr algn="ctr"/>
            <a:endParaRPr lang="en-US" b="1" dirty="0" smtClean="0"/>
          </a:p>
          <a:p>
            <a:pPr algn="ctr"/>
            <a:r>
              <a:rPr lang="en-US" sz="2600" b="1" dirty="0" smtClean="0"/>
              <a:t>36,651 </a:t>
            </a:r>
            <a:r>
              <a:rPr lang="en-US" sz="2600" b="1" dirty="0" err="1" smtClean="0"/>
              <a:t>premis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bangunan</a:t>
            </a:r>
            <a:endParaRPr lang="en-US" sz="2600" b="1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5572502"/>
              </p:ext>
            </p:extLst>
          </p:nvPr>
        </p:nvGraphicFramePr>
        <p:xfrm>
          <a:off x="31262" y="2038443"/>
          <a:ext cx="5150338" cy="4342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H="1">
            <a:off x="2358888" y="2188602"/>
            <a:ext cx="2861184" cy="107768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9158" y="922485"/>
            <a:ext cx="6939106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DAFTAR ASET </a:t>
            </a:r>
            <a:r>
              <a:rPr lang="en-US" sz="3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mySPATA</a:t>
            </a:r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FASA 1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(</a:t>
            </a:r>
            <a:r>
              <a:rPr lang="en-US" sz="1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sehingga</a:t>
            </a:r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Ogos</a:t>
            </a:r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2017)</a:t>
            </a:r>
            <a:endParaRPr lang="en-MY" sz="18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7042434" y="2635795"/>
            <a:ext cx="37170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/>
              <a:t>Aset </a:t>
            </a:r>
            <a:r>
              <a:rPr lang="en-US" sz="2400" b="1" dirty="0" err="1" smtClean="0"/>
              <a:t>Bangunan</a:t>
            </a:r>
            <a:endParaRPr lang="en-MY" sz="2400" dirty="0"/>
          </a:p>
        </p:txBody>
      </p:sp>
      <p:sp>
        <p:nvSpPr>
          <p:cNvPr id="2" name="Rectangle 1"/>
          <p:cNvSpPr/>
          <p:nvPr/>
        </p:nvSpPr>
        <p:spPr>
          <a:xfrm>
            <a:off x="31262" y="1979548"/>
            <a:ext cx="4036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err="1">
                <a:latin typeface="Antique Olive CompactPS" pitchFamily="34" charset="0"/>
              </a:rPr>
              <a:t>Agensi</a:t>
            </a:r>
            <a:r>
              <a:rPr lang="en-US" dirty="0">
                <a:latin typeface="Antique Olive CompactPS" pitchFamily="34" charset="0"/>
              </a:rPr>
              <a:t> </a:t>
            </a:r>
            <a:r>
              <a:rPr lang="en-US" dirty="0" err="1">
                <a:latin typeface="Antique Olive CompactPS" pitchFamily="34" charset="0"/>
              </a:rPr>
              <a:t>Penuh</a:t>
            </a:r>
            <a:r>
              <a:rPr lang="en-US" dirty="0">
                <a:latin typeface="Antique Olive CompactPS" pitchFamily="34" charset="0"/>
              </a:rPr>
              <a:t> Persekutuan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085007" y="0"/>
            <a:ext cx="5058993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STATUS SEMASA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36786349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88261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15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9158" y="922485"/>
            <a:ext cx="6939106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DAFTAR ASET </a:t>
            </a:r>
            <a:r>
              <a:rPr lang="en-US" sz="3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mySPATA</a:t>
            </a:r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FASA 1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(</a:t>
            </a:r>
            <a:r>
              <a:rPr lang="en-US" sz="1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sehingga</a:t>
            </a:r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Ogos</a:t>
            </a:r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2017)</a:t>
            </a:r>
            <a:endParaRPr lang="en-MY" sz="18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35960" y="2210088"/>
            <a:ext cx="3387216" cy="1938992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2,404 Blok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 smtClean="0"/>
              <a:t>1,834 </a:t>
            </a:r>
            <a:r>
              <a:rPr lang="en-US" sz="2400" b="1" dirty="0" err="1" smtClean="0"/>
              <a:t>Binaan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Luar</a:t>
            </a:r>
            <a:endParaRPr lang="en-US" sz="2400" b="1" dirty="0" smtClean="0"/>
          </a:p>
          <a:p>
            <a:pPr algn="ctr"/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235960" y="4460811"/>
            <a:ext cx="3387216" cy="1938992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9,789 Blok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 smtClean="0"/>
              <a:t>17,358 </a:t>
            </a:r>
            <a:r>
              <a:rPr lang="en-US" sz="2400" b="1" dirty="0" err="1" smtClean="0"/>
              <a:t>Binaan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Luar</a:t>
            </a:r>
            <a:endParaRPr lang="en-US" sz="2400" b="1" dirty="0" smtClean="0"/>
          </a:p>
          <a:p>
            <a:pPr algn="ctr"/>
            <a:endParaRPr lang="en-US" sz="2400" b="1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170820"/>
              </p:ext>
            </p:extLst>
          </p:nvPr>
        </p:nvGraphicFramePr>
        <p:xfrm>
          <a:off x="304800" y="2324009"/>
          <a:ext cx="4953000" cy="4417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9" name="Straight Arrow Connector 18"/>
          <p:cNvCxnSpPr/>
          <p:nvPr/>
        </p:nvCxnSpPr>
        <p:spPr>
          <a:xfrm flipH="1">
            <a:off x="4211960" y="3138864"/>
            <a:ext cx="1024000" cy="578168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7" idx="1"/>
          </p:cNvCxnSpPr>
          <p:nvPr/>
        </p:nvCxnSpPr>
        <p:spPr>
          <a:xfrm flipH="1" flipV="1">
            <a:off x="4211960" y="4725144"/>
            <a:ext cx="1024000" cy="705163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6200000">
            <a:off x="7042434" y="2635795"/>
            <a:ext cx="37170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/>
              <a:t>Aset </a:t>
            </a:r>
            <a:r>
              <a:rPr lang="en-US" sz="2400" b="1" dirty="0" err="1" smtClean="0"/>
              <a:t>Bangunan</a:t>
            </a:r>
            <a:endParaRPr lang="en-MY" sz="2400" dirty="0"/>
          </a:p>
        </p:txBody>
      </p:sp>
      <p:sp>
        <p:nvSpPr>
          <p:cNvPr id="21" name="Rectangle 20"/>
          <p:cNvSpPr/>
          <p:nvPr/>
        </p:nvSpPr>
        <p:spPr>
          <a:xfrm>
            <a:off x="31262" y="1979548"/>
            <a:ext cx="4036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err="1">
                <a:latin typeface="Antique Olive CompactPS" pitchFamily="34" charset="0"/>
              </a:rPr>
              <a:t>Agensi</a:t>
            </a:r>
            <a:r>
              <a:rPr lang="en-US" dirty="0">
                <a:latin typeface="Antique Olive CompactPS" pitchFamily="34" charset="0"/>
              </a:rPr>
              <a:t> </a:t>
            </a:r>
            <a:r>
              <a:rPr lang="en-US" dirty="0" err="1">
                <a:latin typeface="Antique Olive CompactPS" pitchFamily="34" charset="0"/>
              </a:rPr>
              <a:t>Penuh</a:t>
            </a:r>
            <a:r>
              <a:rPr lang="en-US" dirty="0">
                <a:latin typeface="Antique Olive CompactPS" pitchFamily="34" charset="0"/>
              </a:rPr>
              <a:t> Persekutuan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085007" y="0"/>
            <a:ext cx="5058993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STATUS SEMASA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7065080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88261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16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9158" y="922485"/>
            <a:ext cx="6939106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DAFTAR ASET </a:t>
            </a:r>
            <a:r>
              <a:rPr lang="en-US" sz="3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mySPATA</a:t>
            </a:r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FASA 1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(</a:t>
            </a:r>
            <a:r>
              <a:rPr lang="en-US" sz="1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sehingga</a:t>
            </a:r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Ogos</a:t>
            </a:r>
            <a:r>
              <a:rPr lang="en-US" sz="1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2017)</a:t>
            </a:r>
            <a:endParaRPr lang="en-MY" sz="18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7042434" y="2635795"/>
            <a:ext cx="37170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/>
              <a:t>Aset </a:t>
            </a:r>
            <a:r>
              <a:rPr lang="en-US" sz="2400" b="1" dirty="0" err="1" smtClean="0"/>
              <a:t>Bangunan</a:t>
            </a:r>
            <a:endParaRPr lang="en-MY" sz="24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085007" y="0"/>
            <a:ext cx="5058993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STATUS SEMASA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28" y="1965726"/>
            <a:ext cx="7920880" cy="4522535"/>
          </a:xfrm>
          <a:prstGeom prst="rect">
            <a:avLst/>
          </a:prstGeom>
        </p:spPr>
      </p:pic>
      <p:sp>
        <p:nvSpPr>
          <p:cNvPr id="3" name="10-Point Star 2"/>
          <p:cNvSpPr/>
          <p:nvPr/>
        </p:nvSpPr>
        <p:spPr>
          <a:xfrm>
            <a:off x="5750260" y="2132856"/>
            <a:ext cx="2520280" cy="1800200"/>
          </a:xfrm>
          <a:prstGeom prst="star10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4,894 BLOK</a:t>
            </a:r>
            <a:endParaRPr lang="en-US" sz="4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10-Point Star 11"/>
          <p:cNvSpPr/>
          <p:nvPr/>
        </p:nvSpPr>
        <p:spPr>
          <a:xfrm>
            <a:off x="611560" y="2208164"/>
            <a:ext cx="2520280" cy="1800200"/>
          </a:xfrm>
          <a:prstGeom prst="star10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225 DPA</a:t>
            </a:r>
            <a:endParaRPr lang="en-US" sz="4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358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 rot="1023902">
            <a:off x="1134632" y="1373405"/>
            <a:ext cx="6874736" cy="5087075"/>
            <a:chOff x="3727065" y="1268759"/>
            <a:chExt cx="5535516" cy="5328591"/>
          </a:xfrm>
          <a:effectLst>
            <a:reflection blurRad="977900" stA="0" endPos="65000" dist="50800" dir="5400000" sy="-100000" algn="bl" rotWithShape="0"/>
          </a:effectLst>
        </p:grpSpPr>
        <p:pic>
          <p:nvPicPr>
            <p:cNvPr id="9" name="Picture 8" descr="10kitar trans.tif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>
              <a:off x="3727065" y="1268759"/>
              <a:ext cx="5535516" cy="53285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Hexagon 9"/>
            <p:cNvSpPr/>
            <p:nvPr/>
          </p:nvSpPr>
          <p:spPr bwMode="auto">
            <a:xfrm>
              <a:off x="5849215" y="3445228"/>
              <a:ext cx="1291215" cy="957151"/>
            </a:xfrm>
            <a:prstGeom prst="hexagon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Adobe Gothic Std B" pitchFamily="34" charset="-128"/>
                </a:rPr>
                <a:t>DAFTAR ASET</a:t>
              </a:r>
              <a:endParaRPr kumimoji="0" lang="en-MY" sz="12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Adobe Gothic Std B" pitchFamily="34" charset="-128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1451" y="-27384"/>
            <a:ext cx="3419872" cy="648072"/>
          </a:xfrm>
          <a:solidFill>
            <a:srgbClr val="0070C0">
              <a:alpha val="64000"/>
            </a:srgbClr>
          </a:solidFill>
        </p:spPr>
        <p:txBody>
          <a:bodyPr>
            <a:norm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KANDUNGAN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5674782"/>
              </p:ext>
            </p:extLst>
          </p:nvPr>
        </p:nvGraphicFramePr>
        <p:xfrm>
          <a:off x="395536" y="1844824"/>
          <a:ext cx="8087587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7723" y="6492875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t>17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03648" y="2977475"/>
            <a:ext cx="38409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rgbClr val="FF0000"/>
                </a:solidFill>
              </a:rPr>
              <a:t>3</a:t>
            </a:r>
            <a:endParaRPr lang="en-MY" sz="11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31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9158" y="850477"/>
            <a:ext cx="9134842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TPATA &amp; </a:t>
            </a:r>
            <a:r>
              <a:rPr lang="en-US" sz="3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mySPATA</a:t>
            </a:r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FASA 2</a:t>
            </a:r>
            <a:endParaRPr lang="en-MY" sz="40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253283" y="-25322"/>
            <a:ext cx="4870819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PENAMBAHBAIKAN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2 </a:t>
            </a:r>
            <a:endParaRPr lang="en-MY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1" name="Picture 40" descr="10kitar trans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23728" y="1580396"/>
            <a:ext cx="4608512" cy="458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0" y="1988840"/>
            <a:ext cx="1901569" cy="269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2520631" y="1978612"/>
            <a:ext cx="3808711" cy="3795782"/>
            <a:chOff x="2520631" y="1978612"/>
            <a:chExt cx="3808711" cy="3795782"/>
          </a:xfrm>
        </p:grpSpPr>
        <p:sp>
          <p:nvSpPr>
            <p:cNvPr id="2" name="Block Arc 1"/>
            <p:cNvSpPr/>
            <p:nvPr/>
          </p:nvSpPr>
          <p:spPr>
            <a:xfrm rot="4414160">
              <a:off x="2527096" y="1972147"/>
              <a:ext cx="3795782" cy="3808711"/>
            </a:xfrm>
            <a:prstGeom prst="blockArc">
              <a:avLst>
                <a:gd name="adj1" fmla="val 10798064"/>
                <a:gd name="adj2" fmla="val 0"/>
                <a:gd name="adj3" fmla="val 25000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schemeClr val="tx1"/>
                </a:solidFill>
              </a:endParaRPr>
            </a:p>
          </p:txBody>
        </p:sp>
        <p:sp>
          <p:nvSpPr>
            <p:cNvPr id="44" name="Block Arc 43"/>
            <p:cNvSpPr/>
            <p:nvPr/>
          </p:nvSpPr>
          <p:spPr>
            <a:xfrm rot="4414160">
              <a:off x="3395390" y="2807760"/>
              <a:ext cx="2044068" cy="2095586"/>
            </a:xfrm>
            <a:prstGeom prst="blockArc">
              <a:avLst>
                <a:gd name="adj1" fmla="val 10798064"/>
                <a:gd name="adj2" fmla="val 0"/>
                <a:gd name="adj3" fmla="val 25000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schemeClr val="tx1"/>
                </a:solidFill>
              </a:endParaRPr>
            </a:p>
          </p:txBody>
        </p:sp>
      </p:grpSp>
      <p:sp>
        <p:nvSpPr>
          <p:cNvPr id="45" name="Striped Right Arrow 44"/>
          <p:cNvSpPr/>
          <p:nvPr/>
        </p:nvSpPr>
        <p:spPr>
          <a:xfrm>
            <a:off x="4685299" y="3278817"/>
            <a:ext cx="2570110" cy="1080120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279" y="4221088"/>
            <a:ext cx="3085597" cy="19442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18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4" name="Circular Arrow 3"/>
          <p:cNvSpPr/>
          <p:nvPr/>
        </p:nvSpPr>
        <p:spPr>
          <a:xfrm rot="15491557">
            <a:off x="3354707" y="2753184"/>
            <a:ext cx="2146553" cy="2364596"/>
          </a:xfrm>
          <a:prstGeom prst="circularArrow">
            <a:avLst>
              <a:gd name="adj1" fmla="val 12500"/>
              <a:gd name="adj2" fmla="val 975170"/>
              <a:gd name="adj3" fmla="val 20457681"/>
              <a:gd name="adj4" fmla="val 10470518"/>
              <a:gd name="adj5" fmla="val 125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1451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856" y="6492875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19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44096" y="152899"/>
            <a:ext cx="3840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1</a:t>
            </a:r>
            <a:endParaRPr lang="en-MY" sz="4400" b="1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2699794" y="2165349"/>
            <a:ext cx="4310062" cy="4287987"/>
            <a:chOff x="2143108" y="1783744"/>
            <a:chExt cx="5024452" cy="5002842"/>
          </a:xfrm>
        </p:grpSpPr>
        <p:pic>
          <p:nvPicPr>
            <p:cNvPr id="15" name="Picture 14" descr="10kitar trans.t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43108" y="1783744"/>
              <a:ext cx="5024452" cy="50028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Hexagon 15"/>
            <p:cNvSpPr/>
            <p:nvPr/>
          </p:nvSpPr>
          <p:spPr>
            <a:xfrm>
              <a:off x="4071927" y="3830289"/>
              <a:ext cx="1214442" cy="898638"/>
            </a:xfrm>
            <a:prstGeom prst="hexagon">
              <a:avLst/>
            </a:prstGeom>
            <a:solidFill>
              <a:srgbClr val="FFFF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Adobe Gothic Std B" pitchFamily="34" charset="-128"/>
                </a:rPr>
                <a:t>DAFTAR ASET</a:t>
              </a:r>
              <a:endParaRPr lang="en-MY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Adobe Gothic Std B" pitchFamily="34" charset="-128"/>
              </a:endParaRPr>
            </a:p>
          </p:txBody>
        </p:sp>
      </p:grpSp>
      <p:sp>
        <p:nvSpPr>
          <p:cNvPr id="17" name="Circular Arrow 16"/>
          <p:cNvSpPr/>
          <p:nvPr/>
        </p:nvSpPr>
        <p:spPr>
          <a:xfrm rot="15301692">
            <a:off x="2930148" y="2906219"/>
            <a:ext cx="3453369" cy="2971800"/>
          </a:xfrm>
          <a:prstGeom prst="circularArrow">
            <a:avLst/>
          </a:prstGeom>
          <a:solidFill>
            <a:srgbClr val="00B050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 rot="8926576">
            <a:off x="5138213" y="3230880"/>
            <a:ext cx="2207422" cy="73366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endParaRPr lang="en-US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7850" y="3022476"/>
            <a:ext cx="1757338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JKR</a:t>
            </a:r>
          </a:p>
          <a:p>
            <a:pPr algn="ctr"/>
            <a:r>
              <a:rPr lang="en-US" sz="1600" b="1" dirty="0" smtClean="0"/>
              <a:t>(mySPATA Fasa 2)</a:t>
            </a:r>
            <a:endParaRPr lang="en-US" sz="1600" b="1" dirty="0"/>
          </a:p>
        </p:txBody>
      </p:sp>
      <p:sp>
        <p:nvSpPr>
          <p:cNvPr id="20" name="Left Brace 19"/>
          <p:cNvSpPr/>
          <p:nvPr/>
        </p:nvSpPr>
        <p:spPr>
          <a:xfrm>
            <a:off x="1885188" y="2798324"/>
            <a:ext cx="1501164" cy="3234627"/>
          </a:xfrm>
          <a:prstGeom prst="leftBrace">
            <a:avLst>
              <a:gd name="adj1" fmla="val 8333"/>
              <a:gd name="adj2" fmla="val 17363"/>
            </a:avLst>
          </a:prstGeom>
          <a:ln w="635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3072743" y="2798324"/>
            <a:ext cx="1000922" cy="0"/>
          </a:xfrm>
          <a:prstGeom prst="line">
            <a:avLst/>
          </a:prstGeom>
          <a:ln w="63500">
            <a:solidFill>
              <a:schemeClr val="tx1"/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047343" y="6024124"/>
            <a:ext cx="1984719" cy="0"/>
          </a:xfrm>
          <a:prstGeom prst="line">
            <a:avLst/>
          </a:prstGeom>
          <a:ln w="63500">
            <a:solidFill>
              <a:schemeClr val="tx1"/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ctagon 22"/>
          <p:cNvSpPr/>
          <p:nvPr/>
        </p:nvSpPr>
        <p:spPr>
          <a:xfrm>
            <a:off x="4656433" y="5286694"/>
            <a:ext cx="272597" cy="203200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Octagon 23"/>
          <p:cNvSpPr/>
          <p:nvPr/>
        </p:nvSpPr>
        <p:spPr>
          <a:xfrm>
            <a:off x="4071696" y="5032694"/>
            <a:ext cx="272597" cy="203200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2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5" name="Octagon 24"/>
          <p:cNvSpPr/>
          <p:nvPr/>
        </p:nvSpPr>
        <p:spPr>
          <a:xfrm>
            <a:off x="3741347" y="4490902"/>
            <a:ext cx="272597" cy="203200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3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6" name="Octagon 25"/>
          <p:cNvSpPr/>
          <p:nvPr/>
        </p:nvSpPr>
        <p:spPr>
          <a:xfrm>
            <a:off x="3829501" y="3785051"/>
            <a:ext cx="272597" cy="203200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4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7" name="Octagon 26"/>
          <p:cNvSpPr/>
          <p:nvPr/>
        </p:nvSpPr>
        <p:spPr>
          <a:xfrm>
            <a:off x="4306014" y="3404051"/>
            <a:ext cx="272597" cy="203200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5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809638" y="2718857"/>
            <a:ext cx="1719702" cy="64698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 b="1" dirty="0" smtClean="0"/>
              <a:t>MAMPU (mySPATA Fasa 1)</a:t>
            </a:r>
            <a:endParaRPr lang="en-US" sz="1600" b="1" dirty="0"/>
          </a:p>
        </p:txBody>
      </p:sp>
      <p:sp>
        <p:nvSpPr>
          <p:cNvPr id="29" name="Rectangle 28"/>
          <p:cNvSpPr/>
          <p:nvPr/>
        </p:nvSpPr>
        <p:spPr>
          <a:xfrm>
            <a:off x="6937848" y="3505651"/>
            <a:ext cx="22061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800" b="1" dirty="0" err="1">
                <a:latin typeface="Calibri" pitchFamily="34" charset="0"/>
                <a:cs typeface="Calibri" pitchFamily="34" charset="0"/>
              </a:rPr>
              <a:t>Pengarah</a:t>
            </a:r>
            <a:r>
              <a:rPr lang="en-MY" sz="1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MY" sz="1800" b="1" dirty="0" err="1">
                <a:latin typeface="Calibri" pitchFamily="34" charset="0"/>
                <a:cs typeface="Calibri" pitchFamily="34" charset="0"/>
              </a:rPr>
              <a:t>Projek</a:t>
            </a:r>
            <a:r>
              <a:rPr lang="en-MY" sz="1800" b="1" dirty="0">
                <a:latin typeface="Calibri" pitchFamily="34" charset="0"/>
                <a:cs typeface="Calibri" pitchFamily="34" charset="0"/>
              </a:rPr>
              <a:t>: </a:t>
            </a:r>
            <a:r>
              <a:rPr lang="en-MY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MAMPU</a:t>
            </a:r>
          </a:p>
          <a:p>
            <a:r>
              <a:rPr lang="en-MY" sz="1800" b="1" dirty="0" err="1">
                <a:latin typeface="Calibri" pitchFamily="34" charset="0"/>
                <a:cs typeface="Calibri" pitchFamily="34" charset="0"/>
              </a:rPr>
              <a:t>Pembangun</a:t>
            </a:r>
            <a:r>
              <a:rPr lang="en-MY" sz="1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MY" sz="1800" b="1" dirty="0" err="1">
                <a:latin typeface="Calibri" pitchFamily="34" charset="0"/>
                <a:cs typeface="Calibri" pitchFamily="34" charset="0"/>
              </a:rPr>
              <a:t>Aplikasi</a:t>
            </a:r>
            <a:r>
              <a:rPr lang="en-MY" sz="1800" b="1" dirty="0">
                <a:latin typeface="Calibri" pitchFamily="34" charset="0"/>
                <a:cs typeface="Calibri" pitchFamily="34" charset="0"/>
              </a:rPr>
              <a:t>: </a:t>
            </a:r>
            <a:r>
              <a:rPr lang="en-MY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MAMPU (</a:t>
            </a:r>
            <a:r>
              <a:rPr lang="en-MY" sz="1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dalaman</a:t>
            </a:r>
            <a:r>
              <a:rPr lang="en-MY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MY" sz="18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b="1" dirty="0" err="1">
                <a:latin typeface="Calibri" pitchFamily="34" charset="0"/>
                <a:cs typeface="Calibri" pitchFamily="34" charset="0"/>
              </a:rPr>
              <a:t>Pemilik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dirty="0" err="1">
                <a:latin typeface="Calibri" pitchFamily="34" charset="0"/>
                <a:cs typeface="Calibri" pitchFamily="34" charset="0"/>
              </a:rPr>
              <a:t>Aplikasi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: </a:t>
            </a:r>
            <a:r>
              <a:rPr lang="en-US" sz="1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Urus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Setia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JPAK (JKR</a:t>
            </a:r>
            <a:r>
              <a:rPr lang="en-US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MY" sz="1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MY" sz="1800" b="1" dirty="0" err="1" smtClean="0">
                <a:latin typeface="Calibri" pitchFamily="34" charset="0"/>
                <a:cs typeface="Calibri" pitchFamily="34" charset="0"/>
              </a:rPr>
              <a:t>Projek</a:t>
            </a:r>
            <a:r>
              <a:rPr lang="en-MY" sz="1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MY" sz="1800" b="1" dirty="0" err="1">
                <a:latin typeface="Calibri" pitchFamily="34" charset="0"/>
                <a:cs typeface="Calibri" pitchFamily="34" charset="0"/>
              </a:rPr>
              <a:t>Tamat</a:t>
            </a:r>
            <a:r>
              <a:rPr lang="en-MY" sz="1800" b="1" dirty="0">
                <a:latin typeface="Calibri" pitchFamily="34" charset="0"/>
                <a:cs typeface="Calibri" pitchFamily="34" charset="0"/>
              </a:rPr>
              <a:t>: </a:t>
            </a:r>
            <a:endParaRPr lang="en-MY" sz="18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MY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 </a:t>
            </a:r>
            <a:r>
              <a:rPr lang="en-MY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Nov 2011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2103" y="3762694"/>
            <a:ext cx="22476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err="1" smtClean="0">
                <a:latin typeface="Calibri" pitchFamily="34" charset="0"/>
                <a:cs typeface="Calibri" pitchFamily="34" charset="0"/>
              </a:rPr>
              <a:t>Perunding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: 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MAMPU</a:t>
            </a:r>
            <a:endParaRPr lang="en-MY" sz="1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1800" b="1" dirty="0" err="1">
                <a:latin typeface="Calibri" pitchFamily="34" charset="0"/>
                <a:cs typeface="Calibri" pitchFamily="34" charset="0"/>
              </a:rPr>
              <a:t>Pengarah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dirty="0" err="1">
                <a:latin typeface="Calibri" pitchFamily="34" charset="0"/>
                <a:cs typeface="Calibri" pitchFamily="34" charset="0"/>
              </a:rPr>
              <a:t>Projek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:  </a:t>
            </a:r>
            <a:r>
              <a:rPr lang="en-US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JKR</a:t>
            </a:r>
            <a:endParaRPr lang="en-US" sz="1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MY" sz="1800" b="1" dirty="0" err="1">
                <a:latin typeface="Calibri" pitchFamily="34" charset="0"/>
                <a:cs typeface="Calibri" pitchFamily="34" charset="0"/>
              </a:rPr>
              <a:t>Pembangun</a:t>
            </a:r>
            <a:r>
              <a:rPr lang="en-MY" sz="1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MY" sz="1800" b="1" dirty="0" err="1" smtClean="0">
                <a:latin typeface="Calibri" pitchFamily="34" charset="0"/>
                <a:cs typeface="Calibri" pitchFamily="34" charset="0"/>
              </a:rPr>
              <a:t>Aplikasi</a:t>
            </a:r>
            <a:r>
              <a:rPr lang="en-MY" sz="1800" b="1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en-MY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JKR (</a:t>
            </a:r>
            <a:r>
              <a:rPr lang="en-MY" sz="1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Outsource</a:t>
            </a:r>
            <a:r>
              <a:rPr lang="en-MY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r>
              <a:rPr lang="en-US" sz="1800" b="1" dirty="0" err="1">
                <a:latin typeface="Calibri" pitchFamily="34" charset="0"/>
                <a:cs typeface="Calibri" pitchFamily="34" charset="0"/>
              </a:rPr>
              <a:t>Pemilik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dirty="0" err="1">
                <a:latin typeface="Calibri" pitchFamily="34" charset="0"/>
                <a:cs typeface="Calibri" pitchFamily="34" charset="0"/>
              </a:rPr>
              <a:t>Aplikasi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: </a:t>
            </a:r>
            <a:r>
              <a:rPr lang="en-US" sz="1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Urus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Setia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JPAK (JKR)</a:t>
            </a:r>
            <a:endParaRPr lang="en-MY" sz="1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9158" y="922485"/>
            <a:ext cx="6939106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PEMBANGUNAN </a:t>
            </a:r>
            <a:r>
              <a:rPr lang="en-US" sz="3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mySPATA</a:t>
            </a:r>
            <a:endParaRPr lang="en-MY" sz="40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4253283" y="-25322"/>
            <a:ext cx="4870819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PENAMBAHBAIKAN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2 </a:t>
            </a:r>
            <a:endParaRPr lang="en-MY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52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 rot="1023902">
            <a:off x="1134632" y="1373405"/>
            <a:ext cx="6874736" cy="5087075"/>
            <a:chOff x="3727065" y="1268759"/>
            <a:chExt cx="5535516" cy="5328591"/>
          </a:xfrm>
          <a:effectLst>
            <a:reflection blurRad="977900" stA="0" endPos="65000" dist="50800" dir="5400000" sy="-100000" algn="bl" rotWithShape="0"/>
          </a:effectLst>
        </p:grpSpPr>
        <p:pic>
          <p:nvPicPr>
            <p:cNvPr id="9" name="Picture 8" descr="10kitar trans.tif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>
              <a:off x="3727065" y="1268759"/>
              <a:ext cx="5535516" cy="53285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Hexagon 9"/>
            <p:cNvSpPr/>
            <p:nvPr/>
          </p:nvSpPr>
          <p:spPr bwMode="auto">
            <a:xfrm>
              <a:off x="5849215" y="3445228"/>
              <a:ext cx="1291215" cy="957151"/>
            </a:xfrm>
            <a:prstGeom prst="hexagon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Adobe Gothic Std B" pitchFamily="34" charset="-128"/>
                </a:rPr>
                <a:t>DAFTAR ASET</a:t>
              </a:r>
              <a:endParaRPr kumimoji="0" lang="en-MY" sz="12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Adobe Gothic Std B" pitchFamily="34" charset="-128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1451" y="-27384"/>
            <a:ext cx="3419872" cy="648072"/>
          </a:xfrm>
          <a:solidFill>
            <a:srgbClr val="0070C0">
              <a:alpha val="64000"/>
            </a:srgbClr>
          </a:solidFill>
        </p:spPr>
        <p:txBody>
          <a:bodyPr>
            <a:norm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KANDUNGAN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028912"/>
              </p:ext>
            </p:extLst>
          </p:nvPr>
        </p:nvGraphicFramePr>
        <p:xfrm>
          <a:off x="395536" y="1844824"/>
          <a:ext cx="8087587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7723" y="6492875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t>2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9298" y="2103510"/>
            <a:ext cx="3840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1</a:t>
            </a:r>
            <a:endParaRPr lang="en-MY" sz="4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4647" y="3065304"/>
            <a:ext cx="3840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2</a:t>
            </a:r>
            <a:endParaRPr lang="en-MY" sz="4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390" y="4025883"/>
            <a:ext cx="3840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3</a:t>
            </a:r>
            <a:endParaRPr lang="en-MY" sz="4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9298" y="5051644"/>
            <a:ext cx="3840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4</a:t>
            </a:r>
            <a:endParaRPr lang="en-MY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479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20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158" y="850477"/>
            <a:ext cx="9134842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PERSEDIAAN PELAKSANAAN</a:t>
            </a:r>
            <a:endParaRPr lang="en-MY" sz="40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3103052" y="1772816"/>
            <a:ext cx="14848" cy="388843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580112" y="1772816"/>
            <a:ext cx="0" cy="388843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827584" y="2348880"/>
            <a:ext cx="7416824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entagon 12"/>
          <p:cNvSpPr/>
          <p:nvPr/>
        </p:nvSpPr>
        <p:spPr>
          <a:xfrm>
            <a:off x="827584" y="2636912"/>
            <a:ext cx="2275468" cy="648072"/>
          </a:xfrm>
          <a:prstGeom prst="homePlat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MIGRASI</a:t>
            </a:r>
            <a:endParaRPr lang="en-MY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Pentagon 13"/>
          <p:cNvSpPr/>
          <p:nvPr/>
        </p:nvSpPr>
        <p:spPr>
          <a:xfrm>
            <a:off x="3103052" y="3933056"/>
            <a:ext cx="2477060" cy="648072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DAFTAR DAK KOMPONEN</a:t>
            </a:r>
            <a:endParaRPr lang="en-MY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914490" y="1853281"/>
            <a:ext cx="2217350" cy="71162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LANGKAH 1</a:t>
            </a:r>
            <a:endParaRPr lang="en-MY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Pentagon 16"/>
          <p:cNvSpPr/>
          <p:nvPr/>
        </p:nvSpPr>
        <p:spPr>
          <a:xfrm>
            <a:off x="5580112" y="5085184"/>
            <a:ext cx="2520280" cy="648072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LAKSANA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mySPATA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SEPENUHNYA </a:t>
            </a:r>
            <a:endParaRPr lang="en-MY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347864" y="1853281"/>
            <a:ext cx="2217350" cy="71162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LANGKAH 2</a:t>
            </a:r>
            <a:endParaRPr lang="en-MY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667018" y="1853281"/>
            <a:ext cx="2217350" cy="71162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LANGKAH 3</a:t>
            </a:r>
            <a:endParaRPr lang="en-MY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4160" y="3512254"/>
            <a:ext cx="22816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Aktiviti:</a:t>
            </a:r>
          </a:p>
          <a:p>
            <a:pPr>
              <a:defRPr/>
            </a:pPr>
            <a:endParaRPr lang="ms-MY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>
              <a:buAutoNum type="arabicPeriod"/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Pindah Fasa 1 ke Fasa 2</a:t>
            </a:r>
          </a:p>
          <a:p>
            <a:pPr marL="342900" indent="-342900">
              <a:buAutoNum type="arabicPeriod"/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Pengesahan data</a:t>
            </a:r>
          </a:p>
          <a:p>
            <a:pPr marL="342900" indent="-342900">
              <a:buAutoNum type="arabicPeriod"/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Pengemaskinian data</a:t>
            </a:r>
          </a:p>
          <a:p>
            <a:pPr marL="342900" indent="-342900">
              <a:buAutoNum type="arabicPeriod"/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Penstrukturan semula Data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699424" y="2492896"/>
            <a:ext cx="22816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Aktiviti:</a:t>
            </a:r>
          </a:p>
          <a:p>
            <a:pPr>
              <a:defRPr/>
            </a:pPr>
            <a:endParaRPr lang="ms-MY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>
              <a:buAutoNum type="arabicPeriod"/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Pelaksanaan sepenuhnya TPATA melalui aplikasi mySPATA</a:t>
            </a:r>
          </a:p>
          <a:p>
            <a:pPr marL="342900" indent="-342900">
              <a:buAutoNum type="arabicPeriod"/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Penggunaan 10 Fungsi Utama mySPATA</a:t>
            </a:r>
          </a:p>
          <a:p>
            <a:pPr marL="342900" indent="-342900">
              <a:buAutoNum type="arabicPeriod"/>
              <a:defRPr/>
            </a:pPr>
            <a:endParaRPr lang="ms-MY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>
              <a:buAutoNum type="arabicPeriod"/>
              <a:defRPr/>
            </a:pPr>
            <a:endParaRPr lang="ms-MY" b="1" dirty="0" smtClean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152056" y="2492896"/>
            <a:ext cx="22816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Aktiviti:</a:t>
            </a:r>
          </a:p>
          <a:p>
            <a:pPr>
              <a:defRPr/>
            </a:pPr>
            <a:endParaRPr lang="ms-MY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>
              <a:buAutoNum type="arabicPeriod"/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Muat naik </a:t>
            </a:r>
            <a:r>
              <a:rPr lang="ms-MY" b="1" i="1" dirty="0" smtClean="0">
                <a:solidFill>
                  <a:schemeClr val="bg1">
                    <a:lumMod val="10000"/>
                  </a:schemeClr>
                </a:solidFill>
              </a:rPr>
              <a:t>template</a:t>
            </a: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 DAK Komponen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52056" y="4620249"/>
            <a:ext cx="2281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Aktiviti:</a:t>
            </a:r>
          </a:p>
          <a:p>
            <a:pPr>
              <a:defRPr/>
            </a:pPr>
            <a:endParaRPr lang="ms-MY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>
              <a:buAutoNum type="arabicPeriod"/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</a:rPr>
              <a:t>Daftar baru DAK Komponen 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253283" y="-25322"/>
            <a:ext cx="4870819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PENAMBAHBAIKAN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2 </a:t>
            </a:r>
            <a:endParaRPr lang="en-MY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854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18" grpId="0"/>
      <p:bldP spid="19" grpId="0"/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/>
          <p:cNvSpPr/>
          <p:nvPr/>
        </p:nvSpPr>
        <p:spPr>
          <a:xfrm>
            <a:off x="4788024" y="1844824"/>
            <a:ext cx="2592288" cy="8473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4" name="Oval 23"/>
          <p:cNvSpPr/>
          <p:nvPr/>
        </p:nvSpPr>
        <p:spPr>
          <a:xfrm>
            <a:off x="179512" y="1858961"/>
            <a:ext cx="2592288" cy="8473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2036" y="6492875"/>
            <a:ext cx="2133600" cy="365125"/>
          </a:xfrm>
          <a:ln>
            <a:noFill/>
          </a:ln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21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158" y="850477"/>
            <a:ext cx="9134842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mySPATA</a:t>
            </a:r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FASA 1 &amp; </a:t>
            </a:r>
            <a:r>
              <a:rPr lang="en-US" sz="36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mySPATA</a:t>
            </a:r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FASA2</a:t>
            </a:r>
            <a:endParaRPr lang="en-MY" sz="40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843808" y="1909594"/>
            <a:ext cx="0" cy="453650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539552" y="3095268"/>
            <a:ext cx="1872208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DAFTAR ASET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59014" y="3841420"/>
            <a:ext cx="1872208" cy="57606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DASHBOARD &amp; PELAPORAN 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131840" y="2564904"/>
            <a:ext cx="1872208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PERANCANGAN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138676" y="3292976"/>
            <a:ext cx="1872208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BELANJAWAN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138676" y="4021440"/>
            <a:ext cx="187220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PELAKSANAAN &amp; PEMANTAUAN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58048" y="1858589"/>
            <a:ext cx="1653712" cy="92233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FASA 1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5436096" y="1844824"/>
            <a:ext cx="1653712" cy="92233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FASA 2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138676" y="4746765"/>
            <a:ext cx="1872208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DAFTAR ASET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5129828" y="5109788"/>
            <a:ext cx="1872208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myBANGUNAN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Senggara</a:t>
            </a:r>
            <a:endParaRPr lang="en-MY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129828" y="2927927"/>
            <a:ext cx="1872208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myBANGUNAN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Kondisi</a:t>
            </a:r>
            <a:endParaRPr lang="en-MY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129828" y="3655999"/>
            <a:ext cx="1872208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myBANGUNAN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Ruang</a:t>
            </a:r>
            <a:endParaRPr lang="en-MY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5148064" y="4372950"/>
            <a:ext cx="1872208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myBANGUNAN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Prestasi</a:t>
            </a:r>
            <a:endParaRPr lang="en-MY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5148064" y="5805264"/>
            <a:ext cx="1872208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myBANGUNAN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Validasi</a:t>
            </a:r>
            <a:endParaRPr lang="en-MY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3131840" y="5442241"/>
            <a:ext cx="1872208" cy="57606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DASHBOARD &amp; PELAPORAN 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181396" y="4509120"/>
            <a:ext cx="1872208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AUDIT DALAMAN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7190594" y="2564904"/>
            <a:ext cx="1872208" cy="57606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EPSA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190594" y="3861048"/>
            <a:ext cx="1872208" cy="5760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KEHILANGAN &amp; HAPUS </a:t>
            </a:r>
            <a:r>
              <a:rPr lang="en-US" b="1" dirty="0" smtClean="0">
                <a:solidFill>
                  <a:schemeClr val="tx1"/>
                </a:solidFill>
              </a:rPr>
              <a:t>KIRA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7190594" y="3212976"/>
            <a:ext cx="1872208" cy="57606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LESSON LEARNT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3138676" y="6093296"/>
            <a:ext cx="1872208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HELPDESK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7190634" y="5229200"/>
            <a:ext cx="1872208" cy="57606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DOCUMENT MGMT SYSTEM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7164288" y="5949280"/>
            <a:ext cx="1872208" cy="57606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INTEGRASI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4253283" y="-25322"/>
            <a:ext cx="4870819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PENAMBAHBAIKAN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2 </a:t>
            </a:r>
            <a:endParaRPr lang="en-MY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1592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/>
          <p:cNvSpPr/>
          <p:nvPr/>
        </p:nvSpPr>
        <p:spPr>
          <a:xfrm>
            <a:off x="6228184" y="4074623"/>
            <a:ext cx="2592288" cy="8473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4" name="Oval 23"/>
          <p:cNvSpPr/>
          <p:nvPr/>
        </p:nvSpPr>
        <p:spPr>
          <a:xfrm>
            <a:off x="179512" y="3653853"/>
            <a:ext cx="2592288" cy="8473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158" y="850477"/>
            <a:ext cx="9134842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MODUL PENDAFTARAN</a:t>
            </a:r>
            <a:endParaRPr lang="en-MY" sz="40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75856" y="1968293"/>
            <a:ext cx="2160240" cy="62328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DAFTAR ASET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58048" y="3653481"/>
            <a:ext cx="1653712" cy="92233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FASA 1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876256" y="4074623"/>
            <a:ext cx="1653712" cy="92233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FASA 2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0" name="Right Brace 39"/>
          <p:cNvSpPr/>
          <p:nvPr/>
        </p:nvSpPr>
        <p:spPr>
          <a:xfrm rot="10800000">
            <a:off x="2700701" y="2710536"/>
            <a:ext cx="162825" cy="2705313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MY">
              <a:solidFill>
                <a:srgbClr val="000000"/>
              </a:solidFill>
            </a:endParaRPr>
          </a:p>
        </p:txBody>
      </p:sp>
      <p:sp>
        <p:nvSpPr>
          <p:cNvPr id="43" name="Right Brace 42"/>
          <p:cNvSpPr/>
          <p:nvPr/>
        </p:nvSpPr>
        <p:spPr>
          <a:xfrm>
            <a:off x="6065359" y="2706668"/>
            <a:ext cx="325651" cy="3549616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MY">
              <a:solidFill>
                <a:srgbClr val="00000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2483768" y="2654966"/>
            <a:ext cx="3685296" cy="3654354"/>
            <a:chOff x="258973" y="1371600"/>
            <a:chExt cx="4313027" cy="4648200"/>
          </a:xfrm>
        </p:grpSpPr>
        <p:sp>
          <p:nvSpPr>
            <p:cNvPr id="47" name="Isosceles Triangle 46"/>
            <p:cNvSpPr/>
            <p:nvPr/>
          </p:nvSpPr>
          <p:spPr>
            <a:xfrm>
              <a:off x="258973" y="1371600"/>
              <a:ext cx="4313027" cy="4648200"/>
            </a:xfrm>
            <a:prstGeom prst="triangle">
              <a:avLst/>
            </a:prstGeom>
            <a:solidFill>
              <a:srgbClr val="00B0F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/>
            <p:cNvCxnSpPr>
              <a:stCxn id="47" idx="1"/>
              <a:endCxn id="47" idx="5"/>
            </p:cNvCxnSpPr>
            <p:nvPr/>
          </p:nvCxnSpPr>
          <p:spPr>
            <a:xfrm>
              <a:off x="1337230" y="3695700"/>
              <a:ext cx="2156513" cy="0"/>
            </a:xfrm>
            <a:prstGeom prst="line">
              <a:avLst/>
            </a:prstGeom>
            <a:ln w="38100" cmpd="thickThin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1630750" y="4436294"/>
              <a:ext cx="1597134" cy="61923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cs typeface="Arial" panose="020B0604020202020204" pitchFamily="34" charset="0"/>
                </a:rPr>
                <a:t>DAK RUANG</a:t>
              </a:r>
            </a:p>
            <a:p>
              <a:pPr algn="ctr"/>
              <a:endParaRPr lang="en-US" sz="1400" b="1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392594" y="5587893"/>
              <a:ext cx="2149231" cy="36425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cs typeface="Arial" panose="020B0604020202020204" pitchFamily="34" charset="0"/>
                </a:rPr>
                <a:t>DAK KOMPONEN</a:t>
              </a:r>
              <a:endParaRPr lang="en-US" sz="1400" b="1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478330" y="3646209"/>
              <a:ext cx="1939205" cy="65566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cs typeface="Arial" panose="020B0604020202020204" pitchFamily="34" charset="0"/>
                </a:rPr>
                <a:t>DAK</a:t>
              </a:r>
            </a:p>
            <a:p>
              <a:pPr algn="ctr"/>
              <a:r>
                <a:rPr lang="en-US" sz="1000" b="1" dirty="0" smtClean="0">
                  <a:cs typeface="Arial" panose="020B0604020202020204" pitchFamily="34" charset="0"/>
                </a:rPr>
                <a:t>(DAFTAR ASET KHUSUS)</a:t>
              </a:r>
              <a:endParaRPr lang="en-US" sz="1000" b="1" dirty="0"/>
            </a:p>
          </p:txBody>
        </p:sp>
        <p:sp>
          <p:nvSpPr>
            <p:cNvPr id="53" name="Isosceles Triangle 52"/>
            <p:cNvSpPr/>
            <p:nvPr/>
          </p:nvSpPr>
          <p:spPr>
            <a:xfrm>
              <a:off x="1360833" y="1409700"/>
              <a:ext cx="2112617" cy="2261260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517650" y="2838509"/>
              <a:ext cx="1752599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cs typeface="Arial" panose="020B0604020202020204" pitchFamily="34" charset="0"/>
                </a:rPr>
                <a:t>(DAFTAR</a:t>
              </a:r>
            </a:p>
            <a:p>
              <a:pPr algn="ctr"/>
              <a:r>
                <a:rPr lang="en-US" sz="1200" b="1" dirty="0" smtClean="0">
                  <a:cs typeface="Arial" panose="020B0604020202020204" pitchFamily="34" charset="0"/>
                </a:rPr>
                <a:t> PREMIS ASET)</a:t>
              </a:r>
              <a:endParaRPr lang="en-US" sz="1200" b="1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517650" y="2438398"/>
              <a:ext cx="1752599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cs typeface="Arial" panose="020B0604020202020204" pitchFamily="34" charset="0"/>
                </a:rPr>
                <a:t>DPA</a:t>
              </a:r>
              <a:endParaRPr lang="en-US" sz="2000" b="1" dirty="0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3620070" y="5451346"/>
            <a:ext cx="14731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cs typeface="Arial" panose="020B0604020202020204" pitchFamily="34" charset="0"/>
              </a:rPr>
              <a:t>DAK</a:t>
            </a:r>
          </a:p>
          <a:p>
            <a:pPr algn="ctr"/>
            <a:r>
              <a:rPr lang="en-US" sz="1000" b="1" dirty="0" smtClean="0">
                <a:cs typeface="Arial" panose="020B0604020202020204" pitchFamily="34" charset="0"/>
              </a:rPr>
              <a:t>(DAFTAR ASET KHUSUS)</a:t>
            </a:r>
            <a:endParaRPr lang="en-US" sz="1000" b="1" dirty="0"/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2453041" y="6256285"/>
            <a:ext cx="5976664" cy="2651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22</a:t>
            </a:fld>
            <a:endParaRPr lang="en-MY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251520" y="5389331"/>
            <a:ext cx="5976664" cy="2651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925340" y="5363692"/>
            <a:ext cx="2736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 txBox="1">
            <a:spLocks/>
          </p:cNvSpPr>
          <p:nvPr/>
        </p:nvSpPr>
        <p:spPr>
          <a:xfrm>
            <a:off x="4253283" y="-25322"/>
            <a:ext cx="4870819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PENAMBAHBAIKAN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2 </a:t>
            </a:r>
            <a:endParaRPr lang="en-MY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6049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  <p:bldP spid="22" grpId="0"/>
      <p:bldP spid="23" grpId="0"/>
      <p:bldP spid="40" grpId="0" animBg="1"/>
      <p:bldP spid="4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58" y="850477"/>
            <a:ext cx="9134842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KEPUTUSAN SEMASA</a:t>
            </a:r>
            <a:endParaRPr lang="en-MY" sz="40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5431" y="553886"/>
            <a:ext cx="1243013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694" y="1112526"/>
            <a:ext cx="3626738" cy="51292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20272" y="6453336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23</a:t>
            </a:fld>
            <a:endParaRPr lang="en-MY" dirty="0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187624" y="1772816"/>
            <a:ext cx="7560840" cy="5001963"/>
            <a:chOff x="1907704" y="2111339"/>
            <a:chExt cx="6840760" cy="4663440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2111339"/>
              <a:ext cx="6685667" cy="4663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2339752" y="4210142"/>
              <a:ext cx="6408712" cy="731026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339752" y="5978581"/>
              <a:ext cx="6408712" cy="731026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>
          <a:xfrm>
            <a:off x="4253283" y="-25322"/>
            <a:ext cx="4870819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PENAMBAHBAIKAN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US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 2 </a:t>
            </a:r>
            <a:endParaRPr lang="en-MY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912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 rot="1023902">
            <a:off x="1134632" y="1373405"/>
            <a:ext cx="6874736" cy="5087075"/>
            <a:chOff x="3727065" y="1268759"/>
            <a:chExt cx="5535516" cy="5328591"/>
          </a:xfrm>
          <a:effectLst>
            <a:reflection blurRad="977900" stA="0" endPos="65000" dist="50800" dir="5400000" sy="-100000" algn="bl" rotWithShape="0"/>
          </a:effectLst>
        </p:grpSpPr>
        <p:pic>
          <p:nvPicPr>
            <p:cNvPr id="9" name="Picture 8" descr="10kitar trans.tif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>
              <a:off x="3727065" y="1268759"/>
              <a:ext cx="5535516" cy="53285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Hexagon 9"/>
            <p:cNvSpPr/>
            <p:nvPr/>
          </p:nvSpPr>
          <p:spPr bwMode="auto">
            <a:xfrm>
              <a:off x="5849215" y="3445228"/>
              <a:ext cx="1291215" cy="957151"/>
            </a:xfrm>
            <a:prstGeom prst="hexagon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Adobe Gothic Std B" pitchFamily="34" charset="-128"/>
                </a:rPr>
                <a:t>DAFTAR ASET</a:t>
              </a:r>
              <a:endParaRPr kumimoji="0" lang="en-MY" sz="12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Adobe Gothic Std B" pitchFamily="34" charset="-128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1451" y="-27384"/>
            <a:ext cx="3419872" cy="648072"/>
          </a:xfrm>
          <a:solidFill>
            <a:srgbClr val="0070C0">
              <a:alpha val="64000"/>
            </a:srgbClr>
          </a:solidFill>
        </p:spPr>
        <p:txBody>
          <a:bodyPr>
            <a:norm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KANDUNGAN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5317614"/>
              </p:ext>
            </p:extLst>
          </p:nvPr>
        </p:nvGraphicFramePr>
        <p:xfrm>
          <a:off x="395536" y="1844824"/>
          <a:ext cx="8087587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7723" y="6492875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t>24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3608" y="2780928"/>
            <a:ext cx="9361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b="1" dirty="0" smtClean="0">
                <a:solidFill>
                  <a:srgbClr val="FF0000"/>
                </a:solidFill>
              </a:rPr>
              <a:t>4</a:t>
            </a:r>
            <a:endParaRPr lang="en-MY" sz="13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4601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51520" y="1103506"/>
            <a:ext cx="9134842" cy="9223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DEFINISI ASET TAK ALIH</a:t>
            </a:r>
            <a:endParaRPr lang="en-MY" sz="40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64708" y="-99392"/>
            <a:ext cx="5223157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PENENTUAN ASET TAK ALIH 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25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395536" y="1564676"/>
            <a:ext cx="8172400" cy="4668838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463550" indent="-463550" algn="just" eaLnBrk="1" hangingPunct="1">
              <a:defRPr/>
            </a:pPr>
            <a:endParaRPr lang="ms-MY" sz="2000" b="1" kern="0" dirty="0">
              <a:solidFill>
                <a:schemeClr val="bg1">
                  <a:lumMod val="10000"/>
                </a:schemeClr>
              </a:solidFill>
              <a:latin typeface="Maiandra GD" pitchFamily="34" charset="0"/>
            </a:endParaRPr>
          </a:p>
          <a:p>
            <a:pPr>
              <a:defRPr/>
            </a:pPr>
            <a:r>
              <a:rPr lang="ms-MY" sz="2800" b="1" kern="0" dirty="0">
                <a:solidFill>
                  <a:schemeClr val="bg1">
                    <a:lumMod val="10000"/>
                  </a:schemeClr>
                </a:solidFill>
                <a:latin typeface="Arial Black" panose="020B0A04020102020204" pitchFamily="34" charset="0"/>
              </a:rPr>
              <a:t>Aset Tak Alih  adalah aset yang secara kekal/tetap atau bersifat kekal/tetap berada pada tempatnya, tidak boleh dialih atau sukar dialihkan atau usaha untuk buka semula/penanggalan melibatkan keperluan kepakaran teknikal atau perundangan yang berkaitan termasuk Aset Tak Alih warisan  </a:t>
            </a:r>
          </a:p>
          <a:p>
            <a:pPr algn="r" eaLnBrk="1" hangingPunct="1">
              <a:defRPr/>
            </a:pPr>
            <a:r>
              <a:rPr lang="ms-MY" sz="2000" b="1" kern="0" dirty="0" smtClean="0">
                <a:solidFill>
                  <a:schemeClr val="bg1">
                    <a:lumMod val="10000"/>
                  </a:schemeClr>
                </a:solidFill>
                <a:latin typeface="Maiandra GD" pitchFamily="34" charset="0"/>
              </a:rPr>
              <a:t>      </a:t>
            </a:r>
            <a:r>
              <a:rPr lang="ms-MY" b="1" kern="0" dirty="0">
                <a:solidFill>
                  <a:schemeClr val="bg1">
                    <a:lumMod val="10000"/>
                  </a:schemeClr>
                </a:solidFill>
                <a:latin typeface="Maiandra GD" pitchFamily="34" charset="0"/>
              </a:rPr>
              <a:t>	</a:t>
            </a:r>
            <a:r>
              <a:rPr lang="ms-MY" sz="1100" b="1" kern="0" dirty="0">
                <a:solidFill>
                  <a:schemeClr val="bg1">
                    <a:lumMod val="10000"/>
                  </a:schemeClr>
                </a:solidFill>
                <a:latin typeface="Maiandra GD" pitchFamily="34" charset="0"/>
              </a:rPr>
              <a:t>	(Pekeliling Am Bilangan 2 Tahun 2012)</a:t>
            </a:r>
          </a:p>
          <a:p>
            <a:pPr marL="463550" indent="-463550" algn="r" eaLnBrk="1" hangingPunct="1">
              <a:defRPr/>
            </a:pPr>
            <a:r>
              <a:rPr lang="ms-MY" sz="1100" b="1" kern="0" dirty="0">
                <a:solidFill>
                  <a:schemeClr val="bg1">
                    <a:lumMod val="10000"/>
                  </a:schemeClr>
                </a:solidFill>
                <a:latin typeface="Maiandra GD" pitchFamily="34" charset="0"/>
              </a:rPr>
              <a:t>		</a:t>
            </a:r>
            <a:r>
              <a:rPr lang="ms-MY" sz="1100" b="1" kern="0" dirty="0" smtClean="0">
                <a:solidFill>
                  <a:schemeClr val="bg1">
                    <a:lumMod val="10000"/>
                  </a:schemeClr>
                </a:solidFill>
                <a:latin typeface="Maiandra GD" pitchFamily="34" charset="0"/>
              </a:rPr>
              <a:t>Tatacara </a:t>
            </a:r>
            <a:r>
              <a:rPr lang="ms-MY" sz="1100" b="1" kern="0" dirty="0">
                <a:solidFill>
                  <a:schemeClr val="bg1">
                    <a:lumMod val="10000"/>
                  </a:schemeClr>
                </a:solidFill>
                <a:latin typeface="Maiandra GD" pitchFamily="34" charset="0"/>
              </a:rPr>
              <a:t>Pengurusan Aset Tak Alih Kerajaan 2012</a:t>
            </a:r>
          </a:p>
          <a:p>
            <a:pPr marL="463550" indent="-463550" algn="r" eaLnBrk="1" hangingPunct="1">
              <a:defRPr/>
            </a:pPr>
            <a:endParaRPr lang="ms-MY" sz="1100" b="1" kern="0" dirty="0">
              <a:solidFill>
                <a:schemeClr val="bg1">
                  <a:lumMod val="10000"/>
                </a:schemeClr>
              </a:solidFill>
              <a:latin typeface="Maiandra GD" pitchFamily="34" charset="0"/>
            </a:endParaRPr>
          </a:p>
          <a:p>
            <a:pPr marL="463550" indent="-463550" algn="just" eaLnBrk="1" hangingPunct="1">
              <a:defRPr/>
            </a:pPr>
            <a:endParaRPr lang="ms-MY" sz="1100" b="1" kern="0" dirty="0">
              <a:solidFill>
                <a:schemeClr val="bg1">
                  <a:lumMod val="10000"/>
                </a:schemeClr>
              </a:solidFill>
              <a:latin typeface="Arial (Body)"/>
            </a:endParaRPr>
          </a:p>
          <a:p>
            <a:pPr marL="463550" indent="-463550" algn="just" eaLnBrk="1" hangingPunct="1">
              <a:defRPr/>
            </a:pPr>
            <a:endParaRPr lang="ms-MY" b="1" kern="0" dirty="0">
              <a:solidFill>
                <a:schemeClr val="bg1">
                  <a:lumMod val="10000"/>
                </a:schemeClr>
              </a:solidFill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2154665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26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63408" y="2487309"/>
            <a:ext cx="252028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KRITERIA TAMBAHAN </a:t>
            </a:r>
          </a:p>
          <a:p>
            <a:pPr algn="ctr"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ASET TAK ALIH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074" y="3866284"/>
            <a:ext cx="2139428" cy="1055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465" y="3913759"/>
            <a:ext cx="1022049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 descr="C:\Users\BPKS_340\Desktop\access doo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019" y="3887759"/>
            <a:ext cx="1952895" cy="100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26046" y="3746642"/>
            <a:ext cx="2016224" cy="1114589"/>
            <a:chOff x="1241577" y="3645024"/>
            <a:chExt cx="2309246" cy="900000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3645024"/>
              <a:ext cx="1139063" cy="900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1577" y="3645024"/>
              <a:ext cx="1157143" cy="900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946180" y="3332730"/>
            <a:ext cx="6822309" cy="470289"/>
            <a:chOff x="1657483" y="2204864"/>
            <a:chExt cx="5183569" cy="470289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3959932" y="2204864"/>
              <a:ext cx="2881120" cy="14573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1657483" y="2204864"/>
              <a:ext cx="2302449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6834497" y="2224583"/>
              <a:ext cx="6555" cy="450570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5233041" y="2240012"/>
              <a:ext cx="0" cy="432160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3436061" y="2220990"/>
              <a:ext cx="8225" cy="428460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1657483" y="2204864"/>
              <a:ext cx="0" cy="390156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12"/>
          <p:cNvSpPr txBox="1">
            <a:spLocks noChangeArrowheads="1"/>
          </p:cNvSpPr>
          <p:nvPr/>
        </p:nvSpPr>
        <p:spPr>
          <a:xfrm>
            <a:off x="265586" y="4966190"/>
            <a:ext cx="1876684" cy="1554069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463550" indent="-463550">
              <a:spcBef>
                <a:spcPct val="20000"/>
              </a:spcBef>
              <a:defRPr/>
            </a:pP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Perkhidmatan Bangunan</a:t>
            </a:r>
          </a:p>
          <a:p>
            <a:pPr marL="463550" indent="-463550">
              <a:spcBef>
                <a:spcPct val="20000"/>
              </a:spcBef>
              <a:defRPr/>
            </a:pP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(</a:t>
            </a:r>
            <a:r>
              <a:rPr lang="ms-MY" sz="1600" b="1" i="1" kern="0" dirty="0" smtClean="0">
                <a:solidFill>
                  <a:srgbClr val="000000"/>
                </a:solidFill>
                <a:latin typeface="Arial (Body)"/>
              </a:rPr>
              <a:t>Building</a:t>
            </a:r>
          </a:p>
          <a:p>
            <a:pPr marL="463550" indent="-463550">
              <a:spcBef>
                <a:spcPct val="20000"/>
              </a:spcBef>
              <a:defRPr/>
            </a:pPr>
            <a:r>
              <a:rPr lang="ms-MY" sz="1600" b="1" i="1" kern="0" dirty="0" smtClean="0">
                <a:solidFill>
                  <a:srgbClr val="000000"/>
                </a:solidFill>
                <a:latin typeface="Arial (Body)"/>
              </a:rPr>
              <a:t> Services</a:t>
            </a: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)</a:t>
            </a:r>
            <a:endParaRPr lang="ms-MY" sz="1600" b="1" kern="0" dirty="0">
              <a:solidFill>
                <a:srgbClr val="000000"/>
              </a:solidFill>
              <a:latin typeface="Arial (Body)"/>
            </a:endParaRPr>
          </a:p>
        </p:txBody>
      </p:sp>
      <p:sp>
        <p:nvSpPr>
          <p:cNvPr id="22" name="Rectangle 12"/>
          <p:cNvSpPr txBox="1">
            <a:spLocks noChangeArrowheads="1"/>
          </p:cNvSpPr>
          <p:nvPr/>
        </p:nvSpPr>
        <p:spPr>
          <a:xfrm>
            <a:off x="2501605" y="5033938"/>
            <a:ext cx="1907309" cy="1318063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Lekapan Bersama Sistem</a:t>
            </a:r>
          </a:p>
          <a:p>
            <a:pPr algn="ctr">
              <a:spcBef>
                <a:spcPct val="20000"/>
              </a:spcBef>
              <a:defRPr/>
            </a:pP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(</a:t>
            </a:r>
            <a:r>
              <a:rPr lang="ms-MY" sz="1600" b="1" i="1" kern="0" dirty="0" smtClean="0">
                <a:solidFill>
                  <a:srgbClr val="000000"/>
                </a:solidFill>
                <a:latin typeface="Arial (Body)"/>
              </a:rPr>
              <a:t>Attached By System</a:t>
            </a: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)</a:t>
            </a:r>
            <a:endParaRPr lang="ms-MY" sz="1600" b="1" kern="0" dirty="0">
              <a:solidFill>
                <a:srgbClr val="000000"/>
              </a:solidFill>
              <a:latin typeface="Arial (Body)"/>
            </a:endParaRPr>
          </a:p>
        </p:txBody>
      </p:sp>
      <p:sp>
        <p:nvSpPr>
          <p:cNvPr id="23" name="Rectangle 12"/>
          <p:cNvSpPr txBox="1">
            <a:spLocks noChangeArrowheads="1"/>
          </p:cNvSpPr>
          <p:nvPr/>
        </p:nvSpPr>
        <p:spPr>
          <a:xfrm>
            <a:off x="5011711" y="5098471"/>
            <a:ext cx="1440160" cy="799995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Diacuankan </a:t>
            </a:r>
          </a:p>
          <a:p>
            <a:pPr algn="ctr">
              <a:spcBef>
                <a:spcPct val="20000"/>
              </a:spcBef>
              <a:defRPr/>
            </a:pP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(</a:t>
            </a:r>
            <a:r>
              <a:rPr lang="ms-MY" sz="1600" b="1" i="1" kern="0" dirty="0" smtClean="0">
                <a:solidFill>
                  <a:srgbClr val="000000"/>
                </a:solidFill>
                <a:latin typeface="Arial (Body)"/>
              </a:rPr>
              <a:t>Moulded</a:t>
            </a: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)</a:t>
            </a:r>
            <a:endParaRPr lang="ms-MY" sz="1600" b="1" kern="0" dirty="0">
              <a:solidFill>
                <a:srgbClr val="000000"/>
              </a:solidFill>
              <a:latin typeface="Arial (Body)"/>
            </a:endParaRPr>
          </a:p>
        </p:txBody>
      </p:sp>
      <p:sp>
        <p:nvSpPr>
          <p:cNvPr id="24" name="Rectangle 12"/>
          <p:cNvSpPr txBox="1">
            <a:spLocks noChangeArrowheads="1"/>
          </p:cNvSpPr>
          <p:nvPr/>
        </p:nvSpPr>
        <p:spPr>
          <a:xfrm>
            <a:off x="7039782" y="5046123"/>
            <a:ext cx="1440160" cy="1280170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Bersifat Tetap</a:t>
            </a:r>
          </a:p>
          <a:p>
            <a:pPr algn="ctr">
              <a:spcBef>
                <a:spcPct val="20000"/>
              </a:spcBef>
              <a:defRPr/>
            </a:pP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(</a:t>
            </a:r>
            <a:r>
              <a:rPr lang="ms-MY" sz="1600" b="1" i="1" kern="0" dirty="0" smtClean="0">
                <a:solidFill>
                  <a:srgbClr val="000000"/>
                </a:solidFill>
                <a:latin typeface="Arial (Body)"/>
              </a:rPr>
              <a:t>Non-Portable</a:t>
            </a:r>
            <a:r>
              <a:rPr lang="ms-MY" sz="1600" b="1" kern="0" dirty="0" smtClean="0">
                <a:solidFill>
                  <a:srgbClr val="000000"/>
                </a:solidFill>
                <a:latin typeface="Arial (Body)"/>
              </a:rPr>
              <a:t>)</a:t>
            </a:r>
            <a:endParaRPr lang="ms-MY" sz="1600" b="1" kern="0" dirty="0">
              <a:solidFill>
                <a:srgbClr val="000000"/>
              </a:solidFill>
              <a:latin typeface="Arial (Body)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984" y="1977095"/>
            <a:ext cx="3645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Nota : </a:t>
            </a:r>
          </a:p>
          <a:p>
            <a:r>
              <a:rPr lang="en-US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Rujuk</a:t>
            </a: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Garis</a:t>
            </a: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Panduan</a:t>
            </a: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Penentuan</a:t>
            </a: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Aset </a:t>
            </a:r>
            <a:r>
              <a:rPr lang="en-US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Tak</a:t>
            </a: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Alih</a:t>
            </a:r>
            <a:endParaRPr lang="en-MY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4796659" y="2013447"/>
            <a:ext cx="0" cy="452373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560027" y="1833403"/>
            <a:ext cx="2520280" cy="369332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ms-MY" b="1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ASET TAK ALIH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822398" y="3121116"/>
            <a:ext cx="0" cy="226187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99611" y="3310299"/>
            <a:ext cx="346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que Olive CompactPS" pitchFamily="34" charset="0"/>
              </a:rPr>
              <a:t>1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tique Olive CompactPS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940470" y="3367919"/>
            <a:ext cx="346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que Olive CompactPS" pitchFamily="34" charset="0"/>
              </a:rPr>
              <a:t>2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tique Olive CompactPS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128641" y="3399292"/>
            <a:ext cx="346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que Olive CompactPS" pitchFamily="34" charset="0"/>
              </a:rPr>
              <a:t>3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tique Olive CompactPS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383764" y="3378420"/>
            <a:ext cx="346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que Olive CompactPS" pitchFamily="34" charset="0"/>
              </a:rPr>
              <a:t>4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tique Olive CompactPS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95536" y="1134684"/>
            <a:ext cx="8568952" cy="608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KRITERIA TAMBAHAN BAGI PENENTUAN ASET TAK ALIH </a:t>
            </a:r>
            <a:endParaRPr lang="fi-FI" sz="24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3964708" y="-99392"/>
            <a:ext cx="5223157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PENENTUAN ASET TAK ALIH 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38336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  <p:bldP spid="3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27</a:t>
            </a:fld>
            <a:endParaRPr lang="en-MY" dirty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95816" y="2157762"/>
            <a:ext cx="2016224" cy="1114589"/>
            <a:chOff x="1241577" y="3645024"/>
            <a:chExt cx="2309246" cy="900000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3645024"/>
              <a:ext cx="1139063" cy="900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1577" y="3645024"/>
              <a:ext cx="1157143" cy="900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5138115" y="6297603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Nota : </a:t>
            </a:r>
          </a:p>
          <a:p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Rujuk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Garis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Panduan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Penentuan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Aset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Tak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Alih</a:t>
            </a:r>
            <a:endParaRPr lang="en-MY" sz="14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74459" y="1765972"/>
            <a:ext cx="346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que Olive CompactPS" pitchFamily="34" charset="0"/>
              </a:rPr>
              <a:t>1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tique Olive CompactPS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95536" y="1134684"/>
            <a:ext cx="8568952" cy="608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KRITERIA TAMBAHAN BAGI PENENTUAN ASET TAK ALIH </a:t>
            </a:r>
            <a:endParaRPr lang="fi-FI" sz="24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91680" y="1850733"/>
            <a:ext cx="740912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800100" algn="l"/>
              </a:tabLst>
            </a:pP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Sesuatu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peralatan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/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komponen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dikategorikan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sebagai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Aset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Tak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Alih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apabila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ia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termasuk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dalam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keperluan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bagi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operasi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dan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Perkhidmatan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Bangunan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atau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sesuatu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struktur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 </a:t>
            </a:r>
            <a:r>
              <a:rPr lang="en-US" dirty="0" err="1">
                <a:latin typeface="Arial Black" panose="020B0A04020102020204" pitchFamily="34" charset="0"/>
                <a:ea typeface="Arial Unicode MS" panose="020B0604020202020204" pitchFamily="34" charset="-128"/>
              </a:rPr>
              <a:t>binaan</a:t>
            </a:r>
            <a:r>
              <a:rPr lang="en-US" dirty="0">
                <a:latin typeface="Arial Black" panose="020B0A04020102020204" pitchFamily="34" charset="0"/>
                <a:ea typeface="Arial Unicode MS" panose="020B0604020202020204" pitchFamily="34" charset="-128"/>
              </a:rPr>
              <a:t>. </a:t>
            </a:r>
            <a:endParaRPr lang="en-US" dirty="0" smtClean="0">
              <a:latin typeface="Arial Black" panose="020B0A04020102020204" pitchFamily="34" charset="0"/>
              <a:ea typeface="Arial Unicode MS" panose="020B0604020202020204" pitchFamily="34" charset="-128"/>
            </a:endParaRPr>
          </a:p>
          <a:p>
            <a:pPr marL="74295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800100" algn="l"/>
              </a:tabLst>
            </a:pPr>
            <a:endParaRPr lang="en-US" dirty="0" smtClean="0">
              <a:latin typeface="Arial Black" panose="020B0A04020102020204" pitchFamily="34" charset="0"/>
              <a:ea typeface="Arial Unicode MS" panose="020B0604020202020204" pitchFamily="34" charset="-128"/>
            </a:endParaRPr>
          </a:p>
          <a:p>
            <a:pPr marL="102870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800100" algn="l"/>
              </a:tabLst>
            </a:pPr>
            <a:r>
              <a:rPr lang="en-US" dirty="0" err="1">
                <a:latin typeface="Arial Black" panose="020B0A04020102020204" pitchFamily="34" charset="0"/>
              </a:rPr>
              <a:t>Perkhidmatan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Bangunan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adalah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sistem</a:t>
            </a:r>
            <a:r>
              <a:rPr lang="en-US" dirty="0">
                <a:latin typeface="Arial Black" panose="020B0A04020102020204" pitchFamily="34" charset="0"/>
              </a:rPr>
              <a:t> yang </a:t>
            </a:r>
            <a:r>
              <a:rPr lang="en-US" dirty="0" err="1">
                <a:latin typeface="Arial Black" panose="020B0A04020102020204" pitchFamily="34" charset="0"/>
              </a:rPr>
              <a:t>direkabentuk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pada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sesuatu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bangunan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supaya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bangunan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itu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dapat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berfungsi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sebagaimana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tujuan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asal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pembinaanya</a:t>
            </a:r>
            <a:endParaRPr lang="en-US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3429000"/>
            <a:ext cx="2483768" cy="16561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PERKHIDMATAN BANGUNAN </a:t>
            </a:r>
            <a:r>
              <a:rPr lang="en-US" b="1" i="1" dirty="0" smtClean="0">
                <a:solidFill>
                  <a:schemeClr val="tx1"/>
                </a:solidFill>
              </a:rPr>
              <a:t>(BUILDING SERVICES)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3964708" y="-99392"/>
            <a:ext cx="5223157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PENENTUAN ASET TAK ALIH 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537708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4" grpId="0"/>
      <p:bldP spid="3" grpId="0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28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38115" y="6297603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Nota : </a:t>
            </a:r>
          </a:p>
          <a:p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Rujuk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Garis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Panduan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Penentuan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Aset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Tak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Alih</a:t>
            </a:r>
            <a:endParaRPr lang="en-MY" sz="14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91291" y="1765972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que Olive CompactPS" pitchFamily="34" charset="0"/>
              </a:rPr>
              <a:t>2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tique Olive CompactPS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95536" y="1134684"/>
            <a:ext cx="8568952" cy="608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KRITERIA TAMBAHAN BAGI PENENTUAN ASET TAK ALIH </a:t>
            </a:r>
            <a:endParaRPr lang="fi-FI" sz="24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44750" y="2135304"/>
            <a:ext cx="7409122" cy="3737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800100" algn="l"/>
              </a:tabLst>
            </a:pPr>
            <a:r>
              <a:rPr lang="en-US" sz="2000" dirty="0" err="1" smtClean="0">
                <a:latin typeface="Arial Black" panose="020B0A04020102020204" pitchFamily="34" charset="0"/>
              </a:rPr>
              <a:t>Sesuatu</a:t>
            </a:r>
            <a:r>
              <a:rPr lang="en-US" sz="2000" dirty="0" smtClean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peralatan</a:t>
            </a:r>
            <a:r>
              <a:rPr lang="en-US" sz="2000" dirty="0">
                <a:latin typeface="Arial Black" panose="020B0A04020102020204" pitchFamily="34" charset="0"/>
              </a:rPr>
              <a:t>/</a:t>
            </a:r>
            <a:r>
              <a:rPr lang="en-US" sz="2000" dirty="0" err="1">
                <a:latin typeface="Arial Black" panose="020B0A04020102020204" pitchFamily="34" charset="0"/>
              </a:rPr>
              <a:t>komponen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dikategorikan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sebagai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Aset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Tak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Alih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apabila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ia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bersambung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terus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kepada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sistem</a:t>
            </a:r>
            <a:r>
              <a:rPr lang="en-US" sz="2000" dirty="0">
                <a:latin typeface="Arial Black" panose="020B0A04020102020204" pitchFamily="34" charset="0"/>
              </a:rPr>
              <a:t> yang </a:t>
            </a:r>
            <a:r>
              <a:rPr lang="en-US" sz="2000" dirty="0" err="1">
                <a:latin typeface="Arial Black" panose="020B0A04020102020204" pitchFamily="34" charset="0"/>
              </a:rPr>
              <a:t>dipasang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pada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sesuatu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struktur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binaan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untuk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membolehkannya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berfungsi</a:t>
            </a:r>
            <a:r>
              <a:rPr lang="en-US" sz="2000" dirty="0" smtClean="0">
                <a:latin typeface="Arial Black" panose="020B0A04020102020204" pitchFamily="34" charset="0"/>
              </a:rPr>
              <a:t>.</a:t>
            </a:r>
          </a:p>
          <a:p>
            <a:pPr marL="102870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800100" algn="l"/>
              </a:tabLst>
            </a:pPr>
            <a:r>
              <a:rPr lang="en-US" sz="2000" dirty="0" smtClean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Peralatan</a:t>
            </a:r>
            <a:r>
              <a:rPr lang="en-US" sz="2000" dirty="0">
                <a:latin typeface="Arial Black" panose="020B0A04020102020204" pitchFamily="34" charset="0"/>
              </a:rPr>
              <a:t>/</a:t>
            </a:r>
            <a:r>
              <a:rPr lang="en-US" sz="2000" dirty="0" err="1">
                <a:latin typeface="Arial Black" panose="020B0A04020102020204" pitchFamily="34" charset="0"/>
              </a:rPr>
              <a:t>komponen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itu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sendiri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juga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merupakan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sebahagian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daripada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rangkaian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sistem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tersebut</a:t>
            </a:r>
            <a:r>
              <a:rPr lang="en-US" sz="2000" dirty="0">
                <a:latin typeface="Arial Black" panose="020B0A04020102020204" pitchFamily="34" charset="0"/>
              </a:rPr>
              <a:t>.</a:t>
            </a:r>
            <a:endParaRPr lang="en-US" sz="2000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53539" y="3462676"/>
            <a:ext cx="2143936" cy="16561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LEKAPAN BERSAMA SISTEM </a:t>
            </a:r>
            <a:r>
              <a:rPr lang="en-US" b="1" i="1" dirty="0" smtClean="0">
                <a:solidFill>
                  <a:schemeClr val="tx1"/>
                </a:solidFill>
              </a:rPr>
              <a:t>(ATTACH BY SYSTEM)</a:t>
            </a:r>
            <a:endParaRPr lang="en-US" b="1" i="1" dirty="0">
              <a:solidFill>
                <a:schemeClr val="tx1"/>
              </a:solidFill>
            </a:endParaRPr>
          </a:p>
        </p:txBody>
      </p:sp>
      <p:pic>
        <p:nvPicPr>
          <p:cNvPr id="14" name="Picture 4" descr="C:\Users\BPKS_340\Desktop\access do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80" y="2294990"/>
            <a:ext cx="1952895" cy="100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3964708" y="-99392"/>
            <a:ext cx="5223157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PENENTUAN ASET TAK ALIH 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4770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4" grpId="0"/>
      <p:bldP spid="3" grpId="0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29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38115" y="6297603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Nota : </a:t>
            </a:r>
          </a:p>
          <a:p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Rujuk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Garis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Panduan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Penentuan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Aset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Tak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Alih</a:t>
            </a:r>
            <a:endParaRPr lang="en-MY" sz="14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91290" y="1765972"/>
            <a:ext cx="312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que Olive CompactPS" pitchFamily="34" charset="0"/>
              </a:rPr>
              <a:t>3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95536" y="1134684"/>
            <a:ext cx="8568952" cy="608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KRITERIA TAMBAHAN BAGI PENENTUAN ASET TAK ALIH </a:t>
            </a:r>
            <a:endParaRPr lang="fi-FI" sz="24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98715" y="2115448"/>
            <a:ext cx="70657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indent="-285750">
              <a:lnSpc>
                <a:spcPct val="150000"/>
              </a:lnSpc>
              <a:buFont typeface="Wingdings" panose="05000000000000000000" pitchFamily="2" charset="2"/>
              <a:buChar char="v"/>
              <a:tabLst>
                <a:tab pos="800100" algn="l"/>
              </a:tabLst>
            </a:pPr>
            <a:r>
              <a:rPr lang="en-US" sz="2000" dirty="0" err="1" smtClean="0">
                <a:latin typeface="Arial Black" panose="020B0A04020102020204" pitchFamily="34" charset="0"/>
              </a:rPr>
              <a:t>Sesuatu</a:t>
            </a:r>
            <a:r>
              <a:rPr lang="en-US" sz="2000" dirty="0" smtClean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peralatan</a:t>
            </a:r>
            <a:r>
              <a:rPr lang="en-US" sz="2000" dirty="0">
                <a:latin typeface="Arial Black" panose="020B0A04020102020204" pitchFamily="34" charset="0"/>
              </a:rPr>
              <a:t>/ </a:t>
            </a:r>
            <a:r>
              <a:rPr lang="en-US" sz="2000" dirty="0" err="1">
                <a:latin typeface="Arial Black" panose="020B0A04020102020204" pitchFamily="34" charset="0"/>
              </a:rPr>
              <a:t>komponen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dikategorikan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sebagai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Aset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Tak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Alih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apabila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ia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dibina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atau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dipasang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secara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Acuan</a:t>
            </a:r>
            <a:r>
              <a:rPr lang="en-US" sz="2000" dirty="0">
                <a:latin typeface="Arial Black" panose="020B0A04020102020204" pitchFamily="34" charset="0"/>
              </a:rPr>
              <a:t>/ In-Situ/ </a:t>
            </a:r>
            <a:r>
              <a:rPr lang="en-US" sz="2000" i="1" dirty="0">
                <a:latin typeface="Arial Black" panose="020B0A04020102020204" pitchFamily="34" charset="0"/>
              </a:rPr>
              <a:t>Built-In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pada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mana-mana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struktur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binaan</a:t>
            </a:r>
            <a:r>
              <a:rPr lang="en-US" sz="2000" dirty="0">
                <a:latin typeface="Arial Black" panose="020B0A04020102020204" pitchFamily="34" charset="0"/>
              </a:rPr>
              <a:t>.</a:t>
            </a:r>
          </a:p>
          <a:p>
            <a:pPr marL="74295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800100" algn="l"/>
              </a:tabLst>
            </a:pPr>
            <a:endParaRPr lang="en-US" sz="2000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53539" y="3557976"/>
            <a:ext cx="2143936" cy="16561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DIACUANKAN </a:t>
            </a:r>
            <a:r>
              <a:rPr lang="en-US" b="1" i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(MOULDED)</a:t>
            </a:r>
            <a:endParaRPr lang="en-US" b="1" i="1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39" y="2320381"/>
            <a:ext cx="2322777" cy="1237595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964708" y="-99392"/>
            <a:ext cx="5223157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PENENTUAN ASET TAK ALIH 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98189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4" grpId="0"/>
      <p:bldP spid="3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t>3</a:t>
            </a:fld>
            <a:endParaRPr lang="en-MY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-99392"/>
            <a:ext cx="4871126" cy="1012024"/>
          </a:xfrm>
          <a:prstGeom prst="rect">
            <a:avLst/>
          </a:prstGeom>
        </p:spPr>
      </p:pic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4357688" y="1628799"/>
            <a:ext cx="4678808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ms-MY" sz="2000" dirty="0">
                <a:solidFill>
                  <a:schemeClr val="bg1">
                    <a:lumMod val="10000"/>
                  </a:schemeClr>
                </a:solidFill>
                <a:latin typeface="Arial Rounded MT Bold" pitchFamily="34" charset="0"/>
              </a:rPr>
              <a:t/>
            </a:r>
            <a:br>
              <a:rPr lang="ms-MY" sz="2000" dirty="0">
                <a:solidFill>
                  <a:schemeClr val="bg1">
                    <a:lumMod val="10000"/>
                  </a:schemeClr>
                </a:solidFill>
                <a:latin typeface="Arial Rounded MT Bold" pitchFamily="34" charset="0"/>
              </a:rPr>
            </a:br>
            <a:r>
              <a:rPr lang="ms-MY" sz="2000" dirty="0">
                <a:solidFill>
                  <a:schemeClr val="bg1">
                    <a:lumMod val="10000"/>
                  </a:schemeClr>
                </a:solidFill>
                <a:latin typeface="Arial Rounded MT Bold" pitchFamily="34" charset="0"/>
              </a:rPr>
              <a:t/>
            </a:r>
            <a:br>
              <a:rPr lang="ms-MY" sz="2000" dirty="0">
                <a:solidFill>
                  <a:schemeClr val="bg1">
                    <a:lumMod val="10000"/>
                  </a:schemeClr>
                </a:solidFill>
                <a:latin typeface="Arial Rounded MT Bold" pitchFamily="34" charset="0"/>
              </a:rPr>
            </a:br>
            <a:r>
              <a:rPr lang="ms-MY" dirty="0">
                <a:solidFill>
                  <a:schemeClr val="bg1">
                    <a:lumMod val="10000"/>
                  </a:schemeClr>
                </a:solidFill>
                <a:latin typeface="Arial Rounded MT Bold" pitchFamily="34" charset="0"/>
              </a:rPr>
              <a:t>KUALA LUMPUR,14 Ogos 2007 – Perdana Menteri Datuk Seri Abdullah Ahmad Badawi menyampaikan ucapan </a:t>
            </a:r>
            <a:r>
              <a:rPr lang="ms-MY" sz="2000" dirty="0">
                <a:solidFill>
                  <a:schemeClr val="bg1">
                    <a:lumMod val="10000"/>
                  </a:schemeClr>
                </a:solidFill>
                <a:latin typeface="Arial Rounded MT Bold" pitchFamily="34" charset="0"/>
              </a:rPr>
              <a:t>penutupan</a:t>
            </a:r>
            <a:r>
              <a:rPr lang="ms-MY" dirty="0">
                <a:solidFill>
                  <a:schemeClr val="bg1">
                    <a:lumMod val="10000"/>
                  </a:schemeClr>
                </a:solidFill>
                <a:latin typeface="Arial Rounded MT Bold" pitchFamily="34" charset="0"/>
              </a:rPr>
              <a:t> Persidangan Pengurusan Aset &amp; Fasiliti Kebangsaan (NAFAM). </a:t>
            </a:r>
          </a:p>
        </p:txBody>
      </p:sp>
      <p:pic>
        <p:nvPicPr>
          <p:cNvPr id="10" name="Picture 3" descr="PM-Nafam2-14080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785938"/>
            <a:ext cx="3175000" cy="229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539552" y="4293096"/>
            <a:ext cx="83215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ms-MY" sz="2400" dirty="0">
                <a:solidFill>
                  <a:schemeClr val="bg1">
                    <a:lumMod val="10000"/>
                  </a:schemeClr>
                </a:solidFill>
              </a:rPr>
              <a:t>     Intisari ucapan antaranya:</a:t>
            </a:r>
          </a:p>
          <a:p>
            <a:pPr marL="342900" indent="-342900">
              <a:defRPr/>
            </a:pPr>
            <a:endParaRPr lang="ms-MY" sz="2400" dirty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>
              <a:defRPr/>
            </a:pPr>
            <a:r>
              <a:rPr lang="ms-MY" sz="2400" dirty="0">
                <a:solidFill>
                  <a:schemeClr val="bg1">
                    <a:lumMod val="10000"/>
                  </a:schemeClr>
                </a:solidFill>
              </a:rPr>
              <a:t>	“mengarahkan YBhg KSN mempengerusikan satu </a:t>
            </a:r>
            <a:r>
              <a:rPr lang="ms-MY" sz="2400" b="1" u="sng" dirty="0">
                <a:solidFill>
                  <a:schemeClr val="bg1">
                    <a:lumMod val="10000"/>
                  </a:schemeClr>
                </a:solidFill>
              </a:rPr>
              <a:t>Jawatankuasa khas bagi mewujud piawaian dan keperluan</a:t>
            </a:r>
            <a:r>
              <a:rPr lang="ms-MY" sz="24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ms-MY" sz="2400" dirty="0">
                <a:solidFill>
                  <a:schemeClr val="bg1">
                    <a:lumMod val="10000"/>
                  </a:schemeClr>
                </a:solidFill>
              </a:rPr>
              <a:t>sebagai garis panduan utama untuk memastikan pengurusan aset diuruskan dengan baik selepas ini.”</a:t>
            </a:r>
            <a:endParaRPr lang="ms-MY" sz="2400" dirty="0">
              <a:solidFill>
                <a:schemeClr val="bg1">
                  <a:lumMod val="1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19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30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38115" y="6297603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Nota : </a:t>
            </a:r>
          </a:p>
          <a:p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Rujuk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Garis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Panduan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Penentuan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Aset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Tak</a:t>
            </a:r>
            <a:r>
              <a:rPr lang="en-US" sz="1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Alih</a:t>
            </a:r>
            <a:endParaRPr lang="en-MY" sz="14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171720" y="1858929"/>
            <a:ext cx="312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que Olive CompactPS" pitchFamily="34" charset="0"/>
              </a:rPr>
              <a:t>4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tique Olive CompactPS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95536" y="1134684"/>
            <a:ext cx="8568952" cy="608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KRITERIA TAMBAHAN BAGI PENENTUAN ASET TAK ALIH </a:t>
            </a:r>
            <a:endParaRPr lang="fi-FI" sz="24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27692" y="2135304"/>
            <a:ext cx="706577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indent="-285750">
              <a:lnSpc>
                <a:spcPct val="150000"/>
              </a:lnSpc>
              <a:buFont typeface="Wingdings" panose="05000000000000000000" pitchFamily="2" charset="2"/>
              <a:buChar char="v"/>
              <a:tabLst>
                <a:tab pos="800100" algn="l"/>
              </a:tabLst>
            </a:pPr>
            <a:r>
              <a:rPr lang="en-US" sz="2000" dirty="0" err="1" smtClean="0">
                <a:latin typeface="Arial Black" panose="020B0A04020102020204" pitchFamily="34" charset="0"/>
              </a:rPr>
              <a:t>Sesuatu</a:t>
            </a:r>
            <a:r>
              <a:rPr lang="en-US" sz="2000" dirty="0" smtClean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peralatan</a:t>
            </a:r>
            <a:r>
              <a:rPr lang="en-US" sz="2000" dirty="0">
                <a:latin typeface="Arial Black" panose="020B0A04020102020204" pitchFamily="34" charset="0"/>
              </a:rPr>
              <a:t>/</a:t>
            </a:r>
            <a:r>
              <a:rPr lang="en-US" sz="2000" dirty="0" err="1">
                <a:latin typeface="Arial Black" panose="020B0A04020102020204" pitchFamily="34" charset="0"/>
              </a:rPr>
              <a:t>komponen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dikategorikan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sebagai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Aset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Tak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Alih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apabila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ia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dibina</a:t>
            </a:r>
            <a:r>
              <a:rPr lang="en-US" sz="2000" dirty="0">
                <a:latin typeface="Arial Black" panose="020B0A04020102020204" pitchFamily="34" charset="0"/>
              </a:rPr>
              <a:t>/ </a:t>
            </a:r>
            <a:r>
              <a:rPr lang="en-US" sz="2000" dirty="0" err="1">
                <a:latin typeface="Arial Black" panose="020B0A04020102020204" pitchFamily="34" charset="0"/>
              </a:rPr>
              <a:t>dipasang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dengan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tujuan</a:t>
            </a:r>
            <a:r>
              <a:rPr lang="en-US" sz="2000" dirty="0">
                <a:latin typeface="Arial Black" panose="020B0A04020102020204" pitchFamily="34" charset="0"/>
              </a:rPr>
              <a:t> agar </a:t>
            </a:r>
            <a:r>
              <a:rPr lang="en-US" sz="2000" dirty="0" err="1">
                <a:latin typeface="Arial Black" panose="020B0A04020102020204" pitchFamily="34" charset="0"/>
              </a:rPr>
              <a:t>komponen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tersebut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kekal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berfungsi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pada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tempat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ia</a:t>
            </a:r>
            <a:r>
              <a:rPr lang="en-US" sz="2000" dirty="0"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latin typeface="Arial Black" panose="020B0A04020102020204" pitchFamily="34" charset="0"/>
              </a:rPr>
              <a:t>dibina</a:t>
            </a:r>
            <a:r>
              <a:rPr lang="en-US" sz="2000" dirty="0">
                <a:latin typeface="Arial Black" panose="020B0A04020102020204" pitchFamily="34" charset="0"/>
              </a:rPr>
              <a:t>/ </a:t>
            </a:r>
            <a:r>
              <a:rPr lang="en-US" sz="2000" dirty="0" err="1">
                <a:latin typeface="Arial Black" panose="020B0A04020102020204" pitchFamily="34" charset="0"/>
              </a:rPr>
              <a:t>dipasang</a:t>
            </a:r>
            <a:r>
              <a:rPr lang="en-US" sz="2000" dirty="0">
                <a:latin typeface="Arial Black" panose="020B0A04020102020204" pitchFamily="34" charset="0"/>
              </a:rPr>
              <a:t>.</a:t>
            </a:r>
          </a:p>
          <a:p>
            <a:pPr marL="742950">
              <a:lnSpc>
                <a:spcPct val="150000"/>
              </a:lnSpc>
              <a:tabLst>
                <a:tab pos="800100" algn="l"/>
              </a:tabLst>
            </a:pPr>
            <a:endParaRPr lang="en-US" sz="2000" dirty="0">
              <a:latin typeface="Arial Black" panose="020B0A04020102020204" pitchFamily="34" charset="0"/>
            </a:endParaRPr>
          </a:p>
          <a:p>
            <a:pPr marL="74295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800100" algn="l"/>
              </a:tabLst>
            </a:pPr>
            <a:endParaRPr lang="en-US" sz="2000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53538" y="3557976"/>
            <a:ext cx="2618261" cy="16561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BERSIFAT TETAP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(NON-PORTABLE)</a:t>
            </a:r>
            <a:endParaRPr lang="en-US" b="1" i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433" y="2343676"/>
            <a:ext cx="1018120" cy="10059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089" y="2387423"/>
            <a:ext cx="1274018" cy="984586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964708" y="-99392"/>
            <a:ext cx="5223157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PENENTUAN ASET TAK ALIH 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38196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" grpId="0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1CF75-A2B0-4F1B-B6C1-3A5AD4C2158A}" type="slidenum">
              <a:rPr lang="en-MY" smtClean="0"/>
              <a:pPr/>
              <a:t>31</a:t>
            </a:fld>
            <a:endParaRPr lang="en-MY" dirty="0"/>
          </a:p>
        </p:txBody>
      </p:sp>
      <p:pic>
        <p:nvPicPr>
          <p:cNvPr id="6" name="Picture 5" descr="D:\Sub Unit mySPATA\AM\Selected Pic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3088"/>
            <a:ext cx="3127450" cy="194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12514" y="3789040"/>
            <a:ext cx="88915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b="1" dirty="0" smtClean="0">
                <a:solidFill>
                  <a:srgbClr val="FF0000"/>
                </a:solidFill>
                <a:latin typeface="Adobe Gothic Std B"/>
              </a:rPr>
              <a:t>Tel: 03 </a:t>
            </a:r>
            <a:r>
              <a:rPr lang="en-US" altLang="en-US" b="1" dirty="0">
                <a:solidFill>
                  <a:srgbClr val="FF0000"/>
                </a:solidFill>
                <a:latin typeface="Adobe Gothic Std B"/>
              </a:rPr>
              <a:t>– 2610 </a:t>
            </a:r>
            <a:r>
              <a:rPr lang="en-US" altLang="en-US" b="1" dirty="0" smtClean="0">
                <a:solidFill>
                  <a:srgbClr val="FF0000"/>
                </a:solidFill>
                <a:latin typeface="Adobe Gothic Std B"/>
              </a:rPr>
              <a:t>7562 </a:t>
            </a:r>
          </a:p>
          <a:p>
            <a:pPr algn="ctr" eaLnBrk="1" hangingPunct="1"/>
            <a:r>
              <a:rPr lang="en-US" altLang="en-US" b="1" dirty="0" smtClean="0">
                <a:latin typeface="Adobe Gothic Std B"/>
              </a:rPr>
              <a:t>@</a:t>
            </a:r>
            <a:endParaRPr lang="en-US" altLang="en-US" b="1" dirty="0">
              <a:latin typeface="Adobe Gothic Std B"/>
            </a:endParaRPr>
          </a:p>
          <a:p>
            <a:pPr algn="ctr" eaLnBrk="1" hangingPunct="1"/>
            <a:r>
              <a:rPr lang="en-US" altLang="en-US" b="1" dirty="0" smtClean="0">
                <a:latin typeface="Adobe Gothic Std B"/>
              </a:rPr>
              <a:t>email :</a:t>
            </a:r>
            <a:r>
              <a:rPr lang="en-US" altLang="en-US" sz="2800" b="1" dirty="0" smtClean="0">
                <a:solidFill>
                  <a:srgbClr val="FF0000"/>
                </a:solidFill>
                <a:latin typeface="Adobe Gothic Std B"/>
              </a:rPr>
              <a:t>mySPATA.jkr@1govuc.gov.my</a:t>
            </a:r>
            <a:endParaRPr lang="en-MY" altLang="en-US" sz="2800" b="1" dirty="0">
              <a:solidFill>
                <a:srgbClr val="FF0000"/>
              </a:solidFill>
              <a:latin typeface="Adobe Gothic Std B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-13693" y="5589240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4000" b="1" dirty="0" smtClean="0">
                <a:latin typeface="Bell MT" pitchFamily="18" charset="0"/>
              </a:rPr>
              <a:t> web: </a:t>
            </a:r>
            <a:r>
              <a:rPr lang="en-US" altLang="en-US" sz="4000" b="1" dirty="0" smtClean="0">
                <a:solidFill>
                  <a:srgbClr val="FF0000"/>
                </a:solidFill>
                <a:latin typeface="Bell MT" pitchFamily="18" charset="0"/>
              </a:rPr>
              <a:t>jpak.jkr.gov.my</a:t>
            </a:r>
            <a:endParaRPr lang="en-MY" altLang="en-US" sz="4000" b="1" dirty="0">
              <a:solidFill>
                <a:srgbClr val="FF0000"/>
              </a:solidFill>
              <a:latin typeface="Bell MT" pitchFamily="18" charset="0"/>
            </a:endParaRPr>
          </a:p>
        </p:txBody>
      </p:sp>
      <p:pic>
        <p:nvPicPr>
          <p:cNvPr id="10" name="Picture 2" descr="http://www.telesalesmagic.com/wp-content/uploads/2010/06/questions_v2-324x3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834" y="580613"/>
            <a:ext cx="2055813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0" y="1916832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4000" b="1" dirty="0" err="1" smtClean="0">
                <a:latin typeface="Bell MT" pitchFamily="18" charset="0"/>
              </a:rPr>
              <a:t>Meja</a:t>
            </a:r>
            <a:r>
              <a:rPr lang="en-US" altLang="en-US" sz="4000" b="1" dirty="0" smtClean="0">
                <a:latin typeface="Bell MT" pitchFamily="18" charset="0"/>
              </a:rPr>
              <a:t> </a:t>
            </a:r>
            <a:r>
              <a:rPr lang="en-US" altLang="en-US" sz="4000" b="1" dirty="0" err="1" smtClean="0">
                <a:latin typeface="Bell MT" pitchFamily="18" charset="0"/>
              </a:rPr>
              <a:t>Bantuan</a:t>
            </a:r>
            <a:r>
              <a:rPr lang="en-US" altLang="en-US" sz="4000" b="1" dirty="0" smtClean="0">
                <a:latin typeface="Bell MT" pitchFamily="18" charset="0"/>
              </a:rPr>
              <a:t> </a:t>
            </a:r>
            <a:r>
              <a:rPr lang="en-US" altLang="en-US" sz="4000" b="1" dirty="0" err="1">
                <a:latin typeface="Bell MT" pitchFamily="18" charset="0"/>
              </a:rPr>
              <a:t>m</a:t>
            </a:r>
            <a:r>
              <a:rPr lang="en-US" altLang="en-US" sz="4000" b="1" dirty="0" err="1" smtClean="0">
                <a:latin typeface="Bell MT" pitchFamily="18" charset="0"/>
              </a:rPr>
              <a:t>ySPATA</a:t>
            </a:r>
            <a:endParaRPr lang="en-MY" altLang="en-US" sz="4000" b="1" dirty="0"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99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t>4</a:t>
            </a:fld>
            <a:endParaRPr lang="en-MY" dirty="0">
              <a:solidFill>
                <a:schemeClr val="tx1"/>
              </a:solidFill>
            </a:endParaRP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420484326"/>
              </p:ext>
            </p:extLst>
          </p:nvPr>
        </p:nvGraphicFramePr>
        <p:xfrm>
          <a:off x="611560" y="1484784"/>
          <a:ext cx="7765574" cy="4378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" name="Picture 2" descr="http://dinmerican.files.wordpress.com/2010/05/sidek.jpg?w=200&amp;h=24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2682079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9992" y="-99392"/>
            <a:ext cx="4871126" cy="10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202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992" y="-27384"/>
            <a:ext cx="4644008" cy="648072"/>
          </a:xfrm>
          <a:solidFill>
            <a:srgbClr val="0070C0">
              <a:alpha val="64000"/>
            </a:srgbClr>
          </a:solidFill>
        </p:spPr>
        <p:txBody>
          <a:bodyPr>
            <a:normAutofit fontScale="90000"/>
          </a:bodyPr>
          <a:lstStyle/>
          <a:p>
            <a:pPr algn="r"/>
            <a:r>
              <a:rPr lang="en-MY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LATAR BELAKANG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t>5</a:t>
            </a:fld>
            <a:endParaRPr lang="en-MY" dirty="0">
              <a:solidFill>
                <a:schemeClr val="tx1"/>
              </a:solidFill>
            </a:endParaRPr>
          </a:p>
        </p:txBody>
      </p:sp>
      <p:graphicFrame>
        <p:nvGraphicFramePr>
          <p:cNvPr id="1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79538627"/>
              </p:ext>
            </p:extLst>
          </p:nvPr>
        </p:nvGraphicFramePr>
        <p:xfrm>
          <a:off x="395535" y="1461514"/>
          <a:ext cx="8424935" cy="2592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3568" y="1916832"/>
            <a:ext cx="1152128" cy="1944216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323528" y="4320730"/>
            <a:ext cx="8496944" cy="2278328"/>
            <a:chOff x="0" y="1238820"/>
            <a:chExt cx="7786716" cy="1126200"/>
          </a:xfrm>
        </p:grpSpPr>
        <p:sp>
          <p:nvSpPr>
            <p:cNvPr id="24" name="Rounded Rectangle 23"/>
            <p:cNvSpPr/>
            <p:nvPr/>
          </p:nvSpPr>
          <p:spPr>
            <a:xfrm>
              <a:off x="0" y="1238820"/>
              <a:ext cx="7786716" cy="11262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1669963" y="1238820"/>
              <a:ext cx="6116752" cy="1126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t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kern="1200" dirty="0" smtClean="0">
                  <a:latin typeface="Arial Black" panose="020B0A04020102020204" pitchFamily="34" charset="0"/>
                </a:rPr>
                <a:t>Manual </a:t>
              </a:r>
              <a:r>
                <a:rPr lang="en-US" sz="3200" b="1" kern="1200" dirty="0" err="1" smtClean="0">
                  <a:latin typeface="Arial Black" panose="020B0A04020102020204" pitchFamily="34" charset="0"/>
                </a:rPr>
                <a:t>Pengurusan</a:t>
              </a:r>
              <a:r>
                <a:rPr lang="en-US" sz="3200" b="1" kern="1200" dirty="0" smtClean="0">
                  <a:latin typeface="Arial Black" panose="020B0A04020102020204" pitchFamily="34" charset="0"/>
                </a:rPr>
                <a:t> </a:t>
              </a:r>
              <a:r>
                <a:rPr lang="en-US" sz="3200" b="1" kern="1200" dirty="0" err="1" smtClean="0">
                  <a:latin typeface="Arial Black" panose="020B0A04020102020204" pitchFamily="34" charset="0"/>
                </a:rPr>
                <a:t>Aset</a:t>
              </a:r>
              <a:r>
                <a:rPr lang="en-US" sz="3200" b="1" kern="1200" dirty="0" smtClean="0">
                  <a:latin typeface="Arial Black" panose="020B0A04020102020204" pitchFamily="34" charset="0"/>
                </a:rPr>
                <a:t> </a:t>
              </a:r>
              <a:r>
                <a:rPr lang="en-US" sz="3200" b="1" kern="1200" dirty="0" err="1" smtClean="0">
                  <a:latin typeface="Arial Black" panose="020B0A04020102020204" pitchFamily="34" charset="0"/>
                </a:rPr>
                <a:t>Menyeluruh</a:t>
              </a:r>
              <a:r>
                <a:rPr lang="en-US" sz="3200" b="1" kern="1200" dirty="0" smtClean="0">
                  <a:latin typeface="Arial Black" panose="020B0A04020102020204" pitchFamily="34" charset="0"/>
                </a:rPr>
                <a:t> </a:t>
              </a:r>
              <a:r>
                <a:rPr lang="en-US" sz="3200" b="1" kern="1200" dirty="0" err="1" smtClean="0">
                  <a:latin typeface="Arial Black" panose="020B0A04020102020204" pitchFamily="34" charset="0"/>
                </a:rPr>
                <a:t>K’jaan</a:t>
              </a:r>
              <a:r>
                <a:rPr lang="en-US" sz="3200" b="1" kern="1200" dirty="0" smtClean="0">
                  <a:latin typeface="Arial Black" panose="020B0A04020102020204" pitchFamily="34" charset="0"/>
                </a:rPr>
                <a:t> (MPAM)</a:t>
              </a:r>
              <a:endParaRPr lang="en-US" sz="3200" b="1" kern="1200" dirty="0">
                <a:latin typeface="Arial Black" panose="020B0A04020102020204" pitchFamily="34" charset="0"/>
              </a:endParaRPr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b="1" kern="1200" dirty="0" err="1" smtClean="0"/>
                <a:t>Prinsip</a:t>
              </a:r>
              <a:r>
                <a:rPr lang="en-US" sz="2400" b="1" kern="1200" dirty="0" smtClean="0"/>
                <a:t>  PAM</a:t>
              </a:r>
              <a:endParaRPr lang="en-US" sz="2400" b="1" kern="1200" dirty="0"/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b="1" kern="1200" dirty="0" err="1" smtClean="0"/>
                <a:t>Peranan</a:t>
              </a:r>
              <a:r>
                <a:rPr lang="en-US" sz="2400" b="1" kern="1200" dirty="0" smtClean="0"/>
                <a:t> &amp; </a:t>
              </a:r>
              <a:r>
                <a:rPr lang="en-US" sz="2400" b="1" kern="1200" dirty="0" err="1" smtClean="0"/>
                <a:t>Amalan</a:t>
              </a:r>
              <a:r>
                <a:rPr lang="en-US" sz="2400" b="1" kern="1200" dirty="0" smtClean="0"/>
                <a:t>  PAM</a:t>
              </a:r>
              <a:endParaRPr lang="en-US" sz="2400" b="1" kern="1200" dirty="0"/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b="1" kern="1200" dirty="0" err="1" smtClean="0"/>
                <a:t>Pekeliling</a:t>
              </a:r>
              <a:r>
                <a:rPr lang="en-US" sz="2400" b="1" kern="1200" dirty="0" smtClean="0"/>
                <a:t> Am 1/2009</a:t>
              </a:r>
              <a:endParaRPr lang="en-US" sz="2400" b="1" kern="1200" dirty="0"/>
            </a:p>
          </p:txBody>
        </p:sp>
      </p:grpSp>
      <p:sp>
        <p:nvSpPr>
          <p:cNvPr id="23" name="Flowchart: Predefined Process 22"/>
          <p:cNvSpPr/>
          <p:nvPr/>
        </p:nvSpPr>
        <p:spPr>
          <a:xfrm>
            <a:off x="467544" y="4415778"/>
            <a:ext cx="1368152" cy="2088232"/>
          </a:xfrm>
          <a:prstGeom prst="flowChartPredefinedProcess">
            <a:avLst/>
          </a:prstGeom>
          <a:blipFill rotWithShape="0">
            <a:blip r:embed="rId9"/>
            <a:stretch>
              <a:fillRect/>
            </a:stretch>
          </a:blipFill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437571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t>6</a:t>
            </a:fld>
            <a:endParaRPr lang="en-MY" dirty="0">
              <a:solidFill>
                <a:schemeClr val="tx1"/>
              </a:solidFill>
            </a:endParaRPr>
          </a:p>
        </p:txBody>
      </p:sp>
      <p:graphicFrame>
        <p:nvGraphicFramePr>
          <p:cNvPr id="1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67343809"/>
              </p:ext>
            </p:extLst>
          </p:nvPr>
        </p:nvGraphicFramePr>
        <p:xfrm>
          <a:off x="251520" y="1340768"/>
          <a:ext cx="8712968" cy="5152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99992" y="-27384"/>
            <a:ext cx="4644008" cy="648072"/>
          </a:xfrm>
          <a:noFill/>
        </p:spPr>
        <p:txBody>
          <a:bodyPr>
            <a:normAutofit fontScale="90000"/>
          </a:bodyPr>
          <a:lstStyle/>
          <a:p>
            <a:pPr algn="r"/>
            <a:r>
              <a:rPr lang="en-MY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LATAR BELAKANG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96013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t>7</a:t>
            </a:fld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99992" y="-27384"/>
            <a:ext cx="4644008" cy="648072"/>
          </a:xfrm>
          <a:noFill/>
        </p:spPr>
        <p:txBody>
          <a:bodyPr>
            <a:normAutofit fontScale="90000"/>
          </a:bodyPr>
          <a:lstStyle/>
          <a:p>
            <a:pPr algn="r"/>
            <a:r>
              <a:rPr lang="en-MY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LATAR BELAKANG</a:t>
            </a:r>
            <a:endParaRPr lang="en-M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3568368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Manual </a:t>
            </a:r>
            <a:r>
              <a:rPr lang="en-US" sz="1200" dirty="0" err="1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Pengurusan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 </a:t>
            </a:r>
            <a:r>
              <a:rPr lang="en-US" sz="1200" dirty="0" err="1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Aset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 </a:t>
            </a:r>
            <a:r>
              <a:rPr lang="en-US" sz="1200" dirty="0" err="1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Menyeluruh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 </a:t>
            </a:r>
          </a:p>
          <a:p>
            <a:pPr algn="r"/>
            <a:r>
              <a:rPr lang="en-US" sz="1200" dirty="0" err="1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Strategi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 </a:t>
            </a:r>
            <a:r>
              <a:rPr lang="en-US" sz="1200" dirty="0" err="1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Perlaksanaan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 </a:t>
            </a:r>
          </a:p>
          <a:p>
            <a:pPr algn="r"/>
            <a:r>
              <a:rPr lang="en-US" sz="1200" dirty="0" err="1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Perkara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 1.7.3</a:t>
            </a:r>
          </a:p>
          <a:p>
            <a:pPr algn="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cs typeface="Andalus" pitchFamily="18" charset="-78"/>
              </a:rPr>
              <a:t>m/s 8</a:t>
            </a:r>
            <a:endParaRPr lang="en-MY" sz="1200" dirty="0">
              <a:solidFill>
                <a:schemeClr val="accent1">
                  <a:lumMod val="75000"/>
                </a:schemeClr>
              </a:solidFill>
              <a:cs typeface="Andalus" pitchFamily="18" charset="-78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3923928" y="3805206"/>
            <a:ext cx="1728192" cy="415882"/>
          </a:xfrm>
          <a:prstGeom prst="downArrow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4293097"/>
            <a:ext cx="5544616" cy="24956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9670" y="1090396"/>
            <a:ext cx="7239000" cy="25527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1550344"/>
            <a:ext cx="1911078" cy="256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058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4085007" y="0"/>
            <a:ext cx="5058993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STATUS SEMASA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8</a:t>
            </a:fld>
            <a:endParaRPr lang="en-MY" dirty="0">
              <a:solidFill>
                <a:schemeClr val="tx1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8892480" cy="5488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9085" y="1082478"/>
            <a:ext cx="2595844" cy="670593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467544" y="4509120"/>
            <a:ext cx="1368152" cy="2031673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70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4085007" y="0"/>
            <a:ext cx="5058993" cy="4046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STATUS SEMASA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mySPATA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Fasa</a:t>
            </a:r>
            <a:r>
              <a:rPr lang="en-MY" sz="2000" b="1" dirty="0">
                <a:solidFill>
                  <a:schemeClr val="bg1"/>
                </a:solidFill>
                <a:latin typeface="Arial Black" panose="020B0A04020102020204" pitchFamily="34" charset="0"/>
              </a:rPr>
              <a:t>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60C1CF75-A2B0-4F1B-B6C1-3A5AD4C2158A}" type="slidenum">
              <a:rPr lang="en-MY" smtClean="0">
                <a:solidFill>
                  <a:schemeClr val="tx1"/>
                </a:solidFill>
              </a:rPr>
              <a:pPr/>
              <a:t>9</a:t>
            </a:fld>
            <a:endParaRPr lang="en-MY" dirty="0">
              <a:solidFill>
                <a:schemeClr val="tx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085" y="1082478"/>
            <a:ext cx="2595844" cy="670593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35119175"/>
              </p:ext>
            </p:extLst>
          </p:nvPr>
        </p:nvGraphicFramePr>
        <p:xfrm>
          <a:off x="539552" y="1628800"/>
          <a:ext cx="7344816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2" descr="http://ts3.mm.bing.net/th?id=H.4757596480799218&amp;pid=1.7&amp;w=164&amp;h=155&amp;c=7&amp;rs=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273" y="4855301"/>
            <a:ext cx="15621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2987373" y="4579076"/>
            <a:ext cx="2527300" cy="1752600"/>
            <a:chOff x="3568213" y="4267200"/>
            <a:chExt cx="2527787" cy="1752600"/>
          </a:xfrm>
        </p:grpSpPr>
        <p:pic>
          <p:nvPicPr>
            <p:cNvPr id="10" name="Picture 4" descr="http://ts4.mm.bing.net/th?id=H.4926727979008287&amp;pid=1.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8213" y="4267200"/>
              <a:ext cx="2527787" cy="17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6" descr="http://1.bp.blogspot.com/_m7xJfT1WUP0/TEeEjrjtybI/AAAAAAAABtY/Of1fgLkUSt0/s1600/IMG_2004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358" y="4903084"/>
              <a:ext cx="679207" cy="50940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 descr="http://www.bankingtechnology.org/Business_Intelligence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395" y="4665593"/>
            <a:ext cx="1960563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48032" y="1163550"/>
            <a:ext cx="5489575" cy="865187"/>
          </a:xfrm>
          <a:prstGeom prst="rect">
            <a:avLst/>
          </a:prstGeom>
        </p:spPr>
        <p:txBody>
          <a:bodyPr vert="horz" lIns="45720" tIns="0" rIns="45720" bIns="0" anchor="ctr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2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l"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PECAHAN PERANAN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-547954" y="6726150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6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D1C39E-B0E7-4413-A617-D039C8C346E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279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2075</TotalTime>
  <Words>1262</Words>
  <Application>Microsoft Office PowerPoint</Application>
  <PresentationFormat>On-screen Show (4:3)</PresentationFormat>
  <Paragraphs>398</Paragraphs>
  <Slides>31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PENGGUNAAN mySPATA BAGI PENDAFTARAN ASET TAK ALIH</vt:lpstr>
      <vt:lpstr>KANDUNGAN</vt:lpstr>
      <vt:lpstr>PowerPoint Presentation</vt:lpstr>
      <vt:lpstr>PowerPoint Presentation</vt:lpstr>
      <vt:lpstr>LATAR BELAKANG</vt:lpstr>
      <vt:lpstr>LATAR BELAKANG</vt:lpstr>
      <vt:lpstr>LATAR BELAKANG</vt:lpstr>
      <vt:lpstr>PowerPoint Presentation</vt:lpstr>
      <vt:lpstr>PowerPoint Presentation</vt:lpstr>
      <vt:lpstr>PowerPoint Presentation</vt:lpstr>
      <vt:lpstr>KANDUNGAN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KANDUNGAN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KANDUNGAN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bpks_128</dc:creator>
  <cp:lastModifiedBy>MoE</cp:lastModifiedBy>
  <cp:revision>84</cp:revision>
  <cp:lastPrinted>2017-10-06T08:42:14Z</cp:lastPrinted>
  <dcterms:created xsi:type="dcterms:W3CDTF">2017-09-25T01:34:21Z</dcterms:created>
  <dcterms:modified xsi:type="dcterms:W3CDTF">2017-10-09T10:26:38Z</dcterms:modified>
</cp:coreProperties>
</file>