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21.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ags/tag22.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7.xml" ContentType="application/vnd.openxmlformats-officedocument.presentationml.notesSlide+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notesSlides/notesSlide10.xml" ContentType="application/vnd.openxmlformats-officedocument.presentationml.notesSlide+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notesSlides/notesSlide12.xml" ContentType="application/vnd.openxmlformats-officedocument.presentationml.notesSlide+xml"/>
  <Override PartName="/ppt/tags/tag40.xml" ContentType="application/vnd.openxmlformats-officedocument.presentationml.tags+xml"/>
  <Override PartName="/ppt/notesSlides/notesSlide13.xml" ContentType="application/vnd.openxmlformats-officedocument.presentationml.notesSlide+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notesSlides/notesSlide15.xml" ContentType="application/vnd.openxmlformats-officedocument.presentationml.notesSlide+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notesSlides/notesSlide17.xml" ContentType="application/vnd.openxmlformats-officedocument.presentationml.notesSlide+xml"/>
  <Override PartName="/ppt/tags/tag45.xml" ContentType="application/vnd.openxmlformats-officedocument.presentationml.tags+xml"/>
  <Override PartName="/ppt/notesSlides/notesSlide18.xml" ContentType="application/vnd.openxmlformats-officedocument.presentationml.notesSlide+xml"/>
  <Override PartName="/ppt/tags/tag46.xml" ContentType="application/vnd.openxmlformats-officedocument.presentationml.tags+xml"/>
  <Override PartName="/ppt/notesSlides/notesSlide19.xml" ContentType="application/vnd.openxmlformats-officedocument.presentationml.notesSlide+xml"/>
  <Override PartName="/ppt/tags/tag47.xml" ContentType="application/vnd.openxmlformats-officedocument.presentationml.tags+xml"/>
  <Override PartName="/ppt/notesSlides/notesSlide20.xml" ContentType="application/vnd.openxmlformats-officedocument.presentationml.notesSlide+xml"/>
  <Override PartName="/ppt/tags/tag48.xml" ContentType="application/vnd.openxmlformats-officedocument.presentationml.tags+xml"/>
  <Override PartName="/ppt/notesSlides/notesSlide21.xml" ContentType="application/vnd.openxmlformats-officedocument.presentationml.notesSlide+xml"/>
  <Override PartName="/ppt/tags/tag49.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48" r:id="rId1"/>
    <p:sldMasterId id="2147483666" r:id="rId2"/>
    <p:sldMasterId id="2147483671" r:id="rId3"/>
    <p:sldMasterId id="2147483683" r:id="rId4"/>
  </p:sldMasterIdLst>
  <p:notesMasterIdLst>
    <p:notesMasterId r:id="rId29"/>
  </p:notesMasterIdLst>
  <p:handoutMasterIdLst>
    <p:handoutMasterId r:id="rId30"/>
  </p:handoutMasterIdLst>
  <p:sldIdLst>
    <p:sldId id="974" r:id="rId5"/>
    <p:sldId id="1102" r:id="rId6"/>
    <p:sldId id="1057" r:id="rId7"/>
    <p:sldId id="1105" r:id="rId8"/>
    <p:sldId id="1098" r:id="rId9"/>
    <p:sldId id="1114" r:id="rId10"/>
    <p:sldId id="1155" r:id="rId11"/>
    <p:sldId id="1156" r:id="rId12"/>
    <p:sldId id="1129" r:id="rId13"/>
    <p:sldId id="1130" r:id="rId14"/>
    <p:sldId id="1115" r:id="rId15"/>
    <p:sldId id="1128" r:id="rId16"/>
    <p:sldId id="1143" r:id="rId17"/>
    <p:sldId id="1141" r:id="rId18"/>
    <p:sldId id="1133" r:id="rId19"/>
    <p:sldId id="1134" r:id="rId20"/>
    <p:sldId id="1125" r:id="rId21"/>
    <p:sldId id="1127" r:id="rId22"/>
    <p:sldId id="1149" r:id="rId23"/>
    <p:sldId id="1145" r:id="rId24"/>
    <p:sldId id="1150" r:id="rId25"/>
    <p:sldId id="1148" r:id="rId26"/>
    <p:sldId id="1153" r:id="rId27"/>
    <p:sldId id="1154" r:id="rId28"/>
  </p:sldIdLst>
  <p:sldSz cx="8961438" cy="6721475"/>
  <p:notesSz cx="7010400" cy="9296400"/>
  <p:custDataLst>
    <p:tags r:id="rId31"/>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180" algn="l" rtl="0" fontAlgn="base">
      <a:spcBef>
        <a:spcPct val="0"/>
      </a:spcBef>
      <a:spcAft>
        <a:spcPct val="0"/>
      </a:spcAft>
      <a:defRPr sz="1600" kern="1200">
        <a:solidFill>
          <a:schemeClr val="tx1"/>
        </a:solidFill>
        <a:latin typeface="Arial" charset="0"/>
        <a:ea typeface="+mn-ea"/>
        <a:cs typeface="+mn-cs"/>
      </a:defRPr>
    </a:lvl2pPr>
    <a:lvl3pPr marL="914360" algn="l" rtl="0" fontAlgn="base">
      <a:spcBef>
        <a:spcPct val="0"/>
      </a:spcBef>
      <a:spcAft>
        <a:spcPct val="0"/>
      </a:spcAft>
      <a:defRPr sz="1600" kern="1200">
        <a:solidFill>
          <a:schemeClr val="tx1"/>
        </a:solidFill>
        <a:latin typeface="Arial" charset="0"/>
        <a:ea typeface="+mn-ea"/>
        <a:cs typeface="+mn-cs"/>
      </a:defRPr>
    </a:lvl3pPr>
    <a:lvl4pPr marL="1371539" algn="l" rtl="0" fontAlgn="base">
      <a:spcBef>
        <a:spcPct val="0"/>
      </a:spcBef>
      <a:spcAft>
        <a:spcPct val="0"/>
      </a:spcAft>
      <a:defRPr sz="1600" kern="1200">
        <a:solidFill>
          <a:schemeClr val="tx1"/>
        </a:solidFill>
        <a:latin typeface="Arial" charset="0"/>
        <a:ea typeface="+mn-ea"/>
        <a:cs typeface="+mn-cs"/>
      </a:defRPr>
    </a:lvl4pPr>
    <a:lvl5pPr marL="1828719" algn="l" rtl="0" fontAlgn="base">
      <a:spcBef>
        <a:spcPct val="0"/>
      </a:spcBef>
      <a:spcAft>
        <a:spcPct val="0"/>
      </a:spcAft>
      <a:defRPr sz="1600" kern="1200">
        <a:solidFill>
          <a:schemeClr val="tx1"/>
        </a:solidFill>
        <a:latin typeface="Arial" charset="0"/>
        <a:ea typeface="+mn-ea"/>
        <a:cs typeface="+mn-cs"/>
      </a:defRPr>
    </a:lvl5pPr>
    <a:lvl6pPr marL="2285899" algn="l" defTabSz="914360" rtl="0" eaLnBrk="1" latinLnBrk="0" hangingPunct="1">
      <a:defRPr sz="1600" kern="1200">
        <a:solidFill>
          <a:schemeClr val="tx1"/>
        </a:solidFill>
        <a:latin typeface="Arial" charset="0"/>
        <a:ea typeface="+mn-ea"/>
        <a:cs typeface="+mn-cs"/>
      </a:defRPr>
    </a:lvl6pPr>
    <a:lvl7pPr marL="2743079" algn="l" defTabSz="914360" rtl="0" eaLnBrk="1" latinLnBrk="0" hangingPunct="1">
      <a:defRPr sz="1600" kern="1200">
        <a:solidFill>
          <a:schemeClr val="tx1"/>
        </a:solidFill>
        <a:latin typeface="Arial" charset="0"/>
        <a:ea typeface="+mn-ea"/>
        <a:cs typeface="+mn-cs"/>
      </a:defRPr>
    </a:lvl7pPr>
    <a:lvl8pPr marL="3200259" algn="l" defTabSz="914360" rtl="0" eaLnBrk="1" latinLnBrk="0" hangingPunct="1">
      <a:defRPr sz="1600" kern="1200">
        <a:solidFill>
          <a:schemeClr val="tx1"/>
        </a:solidFill>
        <a:latin typeface="Arial" charset="0"/>
        <a:ea typeface="+mn-ea"/>
        <a:cs typeface="+mn-cs"/>
      </a:defRPr>
    </a:lvl8pPr>
    <a:lvl9pPr marL="3657439" algn="l" defTabSz="914360" rtl="0" eaLnBrk="1" latinLnBrk="0" hangingPunct="1">
      <a:defRPr sz="16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Marta - DONE" id="{420C1229-62DB-422C-B5FA-314F58FA4FA9}">
          <p14:sldIdLst>
            <p14:sldId id="974"/>
            <p14:sldId id="1102"/>
            <p14:sldId id="1057"/>
            <p14:sldId id="1105"/>
            <p14:sldId id="1098"/>
            <p14:sldId id="1114"/>
            <p14:sldId id="1155"/>
            <p14:sldId id="1156"/>
            <p14:sldId id="1129"/>
            <p14:sldId id="1130"/>
            <p14:sldId id="1115"/>
            <p14:sldId id="1128"/>
            <p14:sldId id="1143"/>
            <p14:sldId id="1141"/>
            <p14:sldId id="1133"/>
            <p14:sldId id="1134"/>
            <p14:sldId id="1125"/>
            <p14:sldId id="1127"/>
            <p14:sldId id="1149"/>
            <p14:sldId id="1145"/>
            <p14:sldId id="1150"/>
            <p14:sldId id="1148"/>
            <p14:sldId id="1153"/>
            <p14:sldId id="1154"/>
          </p14:sldIdLst>
        </p14:section>
      </p14:sectionLst>
    </p:ext>
    <p:ext uri="{EFAFB233-063F-42B5-8137-9DF3F51BA10A}">
      <p15:sldGuideLst xmlns:p15="http://schemas.microsoft.com/office/powerpoint/2012/main">
        <p15:guide id="1" orient="horz" pos="411" userDrawn="1">
          <p15:clr>
            <a:srgbClr val="A4A3A4"/>
          </p15:clr>
        </p15:guide>
        <p15:guide id="2" pos="146" userDrawn="1">
          <p15:clr>
            <a:srgbClr val="A4A3A4"/>
          </p15:clr>
        </p15:guide>
        <p15:guide id="3" orient="horz" pos="2248" userDrawn="1">
          <p15:clr>
            <a:srgbClr val="A4A3A4"/>
          </p15:clr>
        </p15:guide>
        <p15:guide id="4" orient="horz" pos="4038" userDrawn="1">
          <p15:clr>
            <a:srgbClr val="A4A3A4"/>
          </p15:clr>
        </p15:guide>
        <p15:guide id="5" orient="horz" pos="3703" userDrawn="1">
          <p15:clr>
            <a:srgbClr val="A4A3A4"/>
          </p15:clr>
        </p15:guide>
        <p15:guide id="6" orient="horz" pos="3198" userDrawn="1">
          <p15:clr>
            <a:srgbClr val="A4A3A4"/>
          </p15:clr>
        </p15:guide>
        <p15:guide id="7" orient="horz" pos="2782" userDrawn="1">
          <p15:clr>
            <a:srgbClr val="A4A3A4"/>
          </p15:clr>
        </p15:guide>
        <p15:guide id="8" orient="horz" pos="654" userDrawn="1">
          <p15:clr>
            <a:srgbClr val="A4A3A4"/>
          </p15:clr>
        </p15:guide>
        <p15:guide id="9" orient="horz" pos="4207" userDrawn="1">
          <p15:clr>
            <a:srgbClr val="A4A3A4"/>
          </p15:clr>
        </p15:guide>
        <p15:guide id="10" orient="horz" pos="3590" userDrawn="1">
          <p15:clr>
            <a:srgbClr val="A4A3A4"/>
          </p15:clr>
        </p15:guide>
        <p15:guide id="11" pos="2747" userDrawn="1">
          <p15:clr>
            <a:srgbClr val="A4A3A4"/>
          </p15:clr>
        </p15:guide>
        <p15:guide id="12" pos="88" userDrawn="1">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guide id="3" orient="horz" pos="2928">
          <p15:clr>
            <a:srgbClr val="A4A3A4"/>
          </p15:clr>
        </p15:guide>
        <p15:guide id="4"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26D"/>
    <a:srgbClr val="91AFFF"/>
    <a:srgbClr val="FF6600"/>
    <a:srgbClr val="2961FF"/>
    <a:srgbClr val="E2AC00"/>
    <a:srgbClr val="FFD757"/>
    <a:srgbClr val="0069F6"/>
    <a:srgbClr val="F77900"/>
    <a:srgbClr val="FF5D5D"/>
    <a:srgbClr val="F77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38" autoAdjust="0"/>
    <p:restoredTop sz="86410" autoAdjust="0"/>
  </p:normalViewPr>
  <p:slideViewPr>
    <p:cSldViewPr snapToGrid="0" snapToObjects="1">
      <p:cViewPr varScale="1">
        <p:scale>
          <a:sx n="115" d="100"/>
          <a:sy n="115" d="100"/>
        </p:scale>
        <p:origin x="684" y="114"/>
      </p:cViewPr>
      <p:guideLst>
        <p:guide orient="horz" pos="411"/>
        <p:guide pos="146"/>
        <p:guide orient="horz" pos="2248"/>
        <p:guide orient="horz" pos="4038"/>
        <p:guide orient="horz" pos="3703"/>
        <p:guide orient="horz" pos="3198"/>
        <p:guide orient="horz" pos="2782"/>
        <p:guide orient="horz" pos="654"/>
        <p:guide orient="horz" pos="4207"/>
        <p:guide orient="horz" pos="3590"/>
        <p:guide pos="2747"/>
        <p:guide pos="88"/>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notesViewPr>
    <p:cSldViewPr snapToGrid="0" snapToObjects="1">
      <p:cViewPr>
        <p:scale>
          <a:sx n="75" d="100"/>
          <a:sy n="75" d="100"/>
        </p:scale>
        <p:origin x="2688" y="372"/>
      </p:cViewPr>
      <p:guideLst>
        <p:guide orient="horz" pos="3120"/>
        <p:guide pos="2140"/>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15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idx="2"/>
          </p:nvPr>
        </p:nvSpPr>
        <p:spPr bwMode="auto">
          <a:xfrm>
            <a:off x="1280447" y="219003"/>
            <a:ext cx="4456112" cy="33430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p:cNvSpPr>
            <a:spLocks noGrp="1" noChangeArrowheads="1"/>
          </p:cNvSpPr>
          <p:nvPr>
            <p:ph type="body" sz="quarter" idx="3"/>
          </p:nvPr>
        </p:nvSpPr>
        <p:spPr bwMode="auto">
          <a:xfrm>
            <a:off x="486836" y="3762537"/>
            <a:ext cx="6043334" cy="1232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7" name="Rectangle 7"/>
          <p:cNvSpPr>
            <a:spLocks noGrp="1" noChangeArrowheads="1"/>
          </p:cNvSpPr>
          <p:nvPr>
            <p:ph type="sldNum" sz="quarter" idx="5"/>
          </p:nvPr>
        </p:nvSpPr>
        <p:spPr bwMode="auto">
          <a:xfrm>
            <a:off x="6341938" y="8928235"/>
            <a:ext cx="188233" cy="184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200"/>
            </a:lvl1pPr>
          </a:lstStyle>
          <a:p>
            <a:pPr>
              <a:defRPr/>
            </a:pPr>
            <a:fld id="{3C3A632B-FBDE-46D4-BF6F-6D14421E6342}" type="slidenum">
              <a:rPr lang="en-US"/>
              <a:pPr>
                <a:defRPr/>
              </a:pPr>
              <a:t>‹#›</a:t>
            </a:fld>
            <a:endParaRPr lang="en-US" dirty="0"/>
          </a:p>
        </p:txBody>
      </p:sp>
      <p:sp>
        <p:nvSpPr>
          <p:cNvPr id="5128" name="doc id"/>
          <p:cNvSpPr>
            <a:spLocks noGrp="1" noChangeArrowheads="1"/>
          </p:cNvSpPr>
          <p:nvPr>
            <p:ph type="ftr" sz="quarter" idx="4"/>
          </p:nvPr>
        </p:nvSpPr>
        <p:spPr bwMode="auto">
          <a:xfrm>
            <a:off x="6530106" y="95724"/>
            <a:ext cx="65" cy="123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800"/>
            </a:lvl1pPr>
          </a:lstStyle>
          <a:p>
            <a:pPr>
              <a:defRPr/>
            </a:pPr>
            <a:endParaRPr lang="en-US" dirty="0"/>
          </a:p>
        </p:txBody>
      </p:sp>
    </p:spTree>
    <p:extLst>
      <p:ext uri="{BB962C8B-B14F-4D97-AF65-F5344CB8AC3E}">
        <p14:creationId xmlns:p14="http://schemas.microsoft.com/office/powerpoint/2010/main" val="3303025599"/>
      </p:ext>
    </p:extLst>
  </p:cSld>
  <p:clrMap bg1="lt1" tx1="dk1" bg2="lt2" tx2="dk2" accent1="accent1" accent2="accent2" accent3="accent3" accent4="accent4" accent5="accent5" accent6="accent6" hlink="hlink" folHlink="folHlink"/>
  <p:notesStyle>
    <a:lvl1pPr algn="l" defTabSz="895311"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7470" indent="-115883" algn="l" defTabSz="895311"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2pPr>
    <a:lvl3pPr marL="300025" indent="-180967" algn="l" defTabSz="895311"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3pPr>
    <a:lvl4pPr marL="427019" indent="-125408" algn="l" defTabSz="895311" rtl="0" eaLnBrk="0" fontAlgn="base" hangingPunct="0">
      <a:spcBef>
        <a:spcPct val="0"/>
      </a:spcBef>
      <a:spcAft>
        <a:spcPct val="0"/>
      </a:spcAft>
      <a:buClr>
        <a:schemeClr val="tx2"/>
      </a:buClr>
      <a:buFont typeface="Arial" charset="0"/>
      <a:buChar char="▫"/>
      <a:defRPr sz="1600" kern="1200">
        <a:solidFill>
          <a:schemeClr val="tx1"/>
        </a:solidFill>
        <a:latin typeface="Arial" charset="0"/>
        <a:ea typeface="+mn-ea"/>
        <a:cs typeface="+mn-cs"/>
      </a:defRPr>
    </a:lvl4pPr>
    <a:lvl5pPr marL="542902" indent="-114295" algn="l" defTabSz="895311" rtl="0" eaLnBrk="0" fontAlgn="base" hangingPunct="0">
      <a:spcBef>
        <a:spcPct val="0"/>
      </a:spcBef>
      <a:spcAft>
        <a:spcPct val="0"/>
      </a:spcAft>
      <a:buClr>
        <a:schemeClr val="tx2"/>
      </a:buClr>
      <a:buSzPct val="89000"/>
      <a:buFont typeface="Arial" charset="0"/>
      <a:buChar char="-"/>
      <a:defRPr sz="1600" kern="1200">
        <a:solidFill>
          <a:schemeClr val="tx1"/>
        </a:solidFill>
        <a:latin typeface="Arial" charset="0"/>
        <a:ea typeface="+mn-ea"/>
        <a:cs typeface="+mn-cs"/>
      </a:defRPr>
    </a:lvl5pPr>
    <a:lvl6pPr marL="2285899" algn="l" defTabSz="914360" rtl="0" eaLnBrk="1" latinLnBrk="0" hangingPunct="1">
      <a:defRPr sz="1200" kern="1200">
        <a:solidFill>
          <a:schemeClr val="tx1"/>
        </a:solidFill>
        <a:latin typeface="+mn-lt"/>
        <a:ea typeface="+mn-ea"/>
        <a:cs typeface="+mn-cs"/>
      </a:defRPr>
    </a:lvl6pPr>
    <a:lvl7pPr marL="2743079" algn="l" defTabSz="914360" rtl="0" eaLnBrk="1" latinLnBrk="0" hangingPunct="1">
      <a:defRPr sz="1200" kern="1200">
        <a:solidFill>
          <a:schemeClr val="tx1"/>
        </a:solidFill>
        <a:latin typeface="+mn-lt"/>
        <a:ea typeface="+mn-ea"/>
        <a:cs typeface="+mn-cs"/>
      </a:defRPr>
    </a:lvl7pPr>
    <a:lvl8pPr marL="3200259" algn="l" defTabSz="914360" rtl="0" eaLnBrk="1" latinLnBrk="0" hangingPunct="1">
      <a:defRPr sz="1200" kern="1200">
        <a:solidFill>
          <a:schemeClr val="tx1"/>
        </a:solidFill>
        <a:latin typeface="+mn-lt"/>
        <a:ea typeface="+mn-ea"/>
        <a:cs typeface="+mn-cs"/>
      </a:defRPr>
    </a:lvl8pPr>
    <a:lvl9pPr marL="3657439" algn="l" defTabSz="91436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1438" y="280988"/>
            <a:ext cx="4335462" cy="3252787"/>
          </a:xfrm>
        </p:spPr>
      </p:sp>
      <p:sp>
        <p:nvSpPr>
          <p:cNvPr id="3" name="Notes Placeholder 2"/>
          <p:cNvSpPr>
            <a:spLocks noGrp="1"/>
          </p:cNvSpPr>
          <p:nvPr>
            <p:ph type="body" idx="1"/>
          </p:nvPr>
        </p:nvSpPr>
        <p:spPr>
          <a:xfrm>
            <a:off x="486836" y="3762537"/>
            <a:ext cx="6043334" cy="5170646"/>
          </a:xfrm>
        </p:spPr>
        <p:txBody>
          <a:bodyPr/>
          <a:lstStyle/>
          <a:p>
            <a:r>
              <a:rPr lang="en-US" i="1"/>
              <a:t>Bismillahirrahmanirrahim.</a:t>
            </a:r>
            <a:endParaRPr lang="en-US"/>
          </a:p>
          <a:p>
            <a:r>
              <a:rPr lang="en-US" i="1"/>
              <a:t>Assalamualaikum warahmatullahi wa barakatuh</a:t>
            </a:r>
            <a:r>
              <a:rPr lang="en-US"/>
              <a:t>, salam sejahtera dan salam 1Malaysia,</a:t>
            </a:r>
          </a:p>
          <a:p>
            <a:r>
              <a:rPr lang="en-US"/>
              <a:t> </a:t>
            </a:r>
          </a:p>
          <a:p>
            <a:r>
              <a:rPr lang="ms-MY"/>
              <a:t>Pertamanya, marilah kita menzahirkan rasa syukur ke hadrat Allah S.W.T kerana dengan limpah kurnia dan izin-Nya, maka dapat kita bersama-sama hadir di Majlis Pelancaran Pelan Pembangunan Pendidikan Malaysia (Pendidikan Tinggi) yang penuh barakah ini. Di kesempatan ini juga, saya ingin merakamkan setinggi penghargaan dan ucapan terima kasih kepada YAB Perdana Menteri, Dato’ Seri Mohd Najib Tun Razak atas kesudian beliau meluangkan masa untuk hadir dan seterusnya melancarkan satu pelan pedidikan yang amat penting kepada negara kita pada hari ini. Kehadiran YAB Dato’ Seri membuktikan komitmen YAB Dato’ Seri terhadap sektor pendidikan negara kita, dan untuk itu kami di Kementerian Pendidikan merakamkan ucapan setinggi-setinggi terima kasih. Saya juga ingin mengucapkan terima kasih kepada seluruh warga kerja Kementerian Pendidikan Malaysia, khususnya Sektor Pendidikan Tinggi yang terlibat secara langsung dalam menyiapkan PPPM (PT). YAB Dato’ Seri, saudara dan saudari yang saya hormati sekalian,</a:t>
            </a: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0</a:t>
            </a:fld>
            <a:endParaRPr lang="en-US" dirty="0"/>
          </a:p>
        </p:txBody>
      </p:sp>
    </p:spTree>
    <p:extLst>
      <p:ext uri="{BB962C8B-B14F-4D97-AF65-F5344CB8AC3E}">
        <p14:creationId xmlns:p14="http://schemas.microsoft.com/office/powerpoint/2010/main" val="3217459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4431983"/>
          </a:xfrm>
        </p:spPr>
        <p:txBody>
          <a:bodyPr/>
          <a:lstStyle/>
          <a:p>
            <a:pPr lvl="0">
              <a:lnSpc>
                <a:spcPct val="120000"/>
              </a:lnSpc>
            </a:pPr>
            <a:r>
              <a:rPr lang="ms-MY"/>
              <a:t>Menerusi pelan ini juga, universiti awam dibenarkan membangun dan </a:t>
            </a:r>
            <a:r>
              <a:rPr lang="ms-MY" b="1"/>
              <a:t>melaksanakan skim pelbagai trek</a:t>
            </a:r>
            <a:r>
              <a:rPr lang="ms-MY"/>
              <a:t> melalui proses penurunan kuasa untuk hal-hal sumber manusia. Kementerian akan membangunkan </a:t>
            </a:r>
            <a:r>
              <a:rPr lang="ms-MY" b="1"/>
              <a:t>laluan kerjaya bagi penyelidik, pendidik, pemimpin dan pengamal profesional</a:t>
            </a:r>
            <a:r>
              <a:rPr lang="ms-MY"/>
              <a:t>. Sebagai contoh beberapa tokoh korporat dan pengamal profesional seperti Tan Sri Dato’ Azman Mokhtar,  Tan Sri Tony Fernandez, En. Mark Chang dan lain-lain lagi telah memberikan komitmen dalam </a:t>
            </a:r>
            <a:r>
              <a:rPr lang="ms-MY" b="1"/>
              <a:t>Program Ahli Fakulti CEO </a:t>
            </a:r>
            <a:r>
              <a:rPr lang="ms-MY"/>
              <a:t>(</a:t>
            </a:r>
            <a:r>
              <a:rPr lang="ms-MY" i="1"/>
              <a:t>CEO Faculty programme</a:t>
            </a:r>
            <a:r>
              <a:rPr lang="ms-MY"/>
              <a:t>). Program ini akan melibatkan siri kuliah jemputan, perbincangan panel dan juga pengajaran bersama (</a:t>
            </a:r>
            <a:r>
              <a:rPr lang="ms-MY" i="1"/>
              <a:t>co-teaching</a:t>
            </a:r>
            <a:r>
              <a:rPr lang="ms-MY"/>
              <a:t>).  Saya mengucapkan terima kasih dan setinggi penghargaan kepada mereka di atas komitmen terhadap agenda menghasilkan modal insan berkualiti untuk masa depan negara.    </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11</a:t>
            </a:fld>
            <a:endParaRPr lang="en-US" dirty="0"/>
          </a:p>
        </p:txBody>
      </p:sp>
    </p:spTree>
    <p:extLst>
      <p:ext uri="{BB962C8B-B14F-4D97-AF65-F5344CB8AC3E}">
        <p14:creationId xmlns:p14="http://schemas.microsoft.com/office/powerpoint/2010/main" val="860505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3545586"/>
          </a:xfrm>
        </p:spPr>
        <p:txBody>
          <a:bodyPr/>
          <a:lstStyle/>
          <a:p>
            <a:pPr lvl="0">
              <a:lnSpc>
                <a:spcPct val="120000"/>
              </a:lnSpc>
            </a:pPr>
            <a:r>
              <a:rPr lang="en-US"/>
              <a:t>B</a:t>
            </a:r>
            <a:r>
              <a:rPr lang="ms-MY"/>
              <a:t>eberapa strategi juga telah dikenalpasti untuk memperkasakan Pembelajaran Sepanjang Hayat (PSH). Antaranya ialah menyediakan </a:t>
            </a:r>
            <a:r>
              <a:rPr lang="ms-MY" b="1"/>
              <a:t>peluang pembelajaran yang lebih fleksibel</a:t>
            </a:r>
            <a:r>
              <a:rPr lang="ms-MY"/>
              <a:t>, </a:t>
            </a:r>
            <a:r>
              <a:rPr lang="ms-MY" b="1"/>
              <a:t>meningkatkan kualiti piawaian bagi program sedia ada dan membangunkan kesedaran dan minat dalam kalangan masyarakat awam</a:t>
            </a:r>
            <a:r>
              <a:rPr lang="ms-MY"/>
              <a:t>. Rangka kerja Pengiktirafan Pendidikan Terdahulu (</a:t>
            </a:r>
            <a:r>
              <a:rPr lang="ms-MY" i="1"/>
              <a:t>APEL</a:t>
            </a:r>
            <a:r>
              <a:rPr lang="ms-MY"/>
              <a:t>) yang diperkenalkan akan diperkemaskan dengan mewujudkan </a:t>
            </a:r>
            <a:r>
              <a:rPr lang="ms-MY" b="1"/>
              <a:t>sistem kredit kebangsaan</a:t>
            </a:r>
            <a:r>
              <a:rPr lang="ms-MY"/>
              <a:t> bagi pengumpulan kredit bermodul untuk membolehkan warga Malaysia yang mengikuti kursus-kursus mendapat pengiktirafan yang sewajarnya. </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12</a:t>
            </a:fld>
            <a:endParaRPr lang="en-US" dirty="0"/>
          </a:p>
        </p:txBody>
      </p:sp>
    </p:spTree>
    <p:extLst>
      <p:ext uri="{BB962C8B-B14F-4D97-AF65-F5344CB8AC3E}">
        <p14:creationId xmlns:p14="http://schemas.microsoft.com/office/powerpoint/2010/main" val="319681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3222934"/>
          </a:xfrm>
        </p:spPr>
        <p:txBody>
          <a:bodyPr/>
          <a:lstStyle/>
          <a:p>
            <a:pPr lvl="0">
              <a:lnSpc>
                <a:spcPct val="120000"/>
              </a:lnSpc>
            </a:pPr>
            <a:r>
              <a:rPr lang="ms-MY"/>
              <a:t>Selain itu, PPPM (PT) akan meningkatkan kapasiti, kualiti dan tahap program Pendidikan dan Latihan Teknikal dan Vokasional (TVET). Ini termasuk mengembangkan </a:t>
            </a:r>
            <a:r>
              <a:rPr lang="ms-MY" b="1"/>
              <a:t>kurikulum berkualiti TVET yang diterajui industri</a:t>
            </a:r>
            <a:r>
              <a:rPr lang="ms-MY"/>
              <a:t>, beserta </a:t>
            </a:r>
            <a:r>
              <a:rPr lang="ms-MY" b="1"/>
              <a:t>model kerjasama baharu </a:t>
            </a:r>
            <a:r>
              <a:rPr lang="ms-MY"/>
              <a:t>yang mewujudkan penyelarasan di antara Kementerian dengan agensi penyedia TVET dan agensi-agensi lain. Melalui peningkatan kapasiti TVET, Kementerian </a:t>
            </a:r>
            <a:r>
              <a:rPr lang="ms-MY" b="1"/>
              <a:t>mensasarkan 2.5 kali ganda peningkatan keseluruhan enrolmen TVET </a:t>
            </a:r>
            <a:r>
              <a:rPr lang="ms-MY"/>
              <a:t>kepada 650,000 pelajar menjelang tahun 2025, di mana 300,000 daripadanya didaftarkan dalam program di bawah KPM.</a:t>
            </a:r>
            <a:r>
              <a:rPr lang="ms-MY" b="1"/>
              <a:t> </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13</a:t>
            </a:fld>
            <a:endParaRPr lang="en-US" dirty="0"/>
          </a:p>
        </p:txBody>
      </p:sp>
    </p:spTree>
    <p:extLst>
      <p:ext uri="{BB962C8B-B14F-4D97-AF65-F5344CB8AC3E}">
        <p14:creationId xmlns:p14="http://schemas.microsoft.com/office/powerpoint/2010/main" val="2814614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363724"/>
          </a:xfrm>
        </p:spPr>
        <p:txBody>
          <a:bodyPr/>
          <a:lstStyle/>
          <a:p>
            <a:pPr>
              <a:lnSpc>
                <a:spcPct val="120000"/>
              </a:lnSpc>
            </a:pPr>
            <a:r>
              <a:rPr lang="ms-MY"/>
              <a:t>Bagi menjana inovasi, PPPM (PT) akan mengetengahkan lonjakan Ekosistem Inovasi menerusi kerjasama antara agensi kerajaan, universiti, industri dan komuniti </a:t>
            </a:r>
            <a:r>
              <a:rPr lang="ms-MY" b="1"/>
              <a:t>(</a:t>
            </a:r>
            <a:r>
              <a:rPr lang="ms-MY" b="1" i="1"/>
              <a:t>Quadruple Helix</a:t>
            </a:r>
            <a:r>
              <a:rPr lang="ms-MY" b="1"/>
              <a:t>) </a:t>
            </a:r>
            <a:r>
              <a:rPr lang="ms-MY"/>
              <a:t>untuk memacu pertumbuhan dan output penyelidikan yang relevan. Sebagai contoh, Program Penyelidikan Kolaborasi Kejuruteraan, Sains dan Teknologi </a:t>
            </a:r>
            <a:r>
              <a:rPr lang="ms-MY" b="1"/>
              <a:t>(CREST) </a:t>
            </a:r>
            <a:r>
              <a:rPr lang="ms-MY"/>
              <a:t>yang telah dilancarkan pada 2012 dan Rangkaian Penyelidikan Awam dan Swasta </a:t>
            </a:r>
            <a:r>
              <a:rPr lang="ms-MY" b="1"/>
              <a:t>(PPRN) </a:t>
            </a:r>
            <a:r>
              <a:rPr lang="ms-MY"/>
              <a:t>yang diperkenalkan pada 2014 akan memperhebatkan kerjasama ini. </a:t>
            </a: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14</a:t>
            </a:fld>
            <a:endParaRPr lang="en-US" dirty="0"/>
          </a:p>
        </p:txBody>
      </p:sp>
    </p:spTree>
    <p:extLst>
      <p:ext uri="{BB962C8B-B14F-4D97-AF65-F5344CB8AC3E}">
        <p14:creationId xmlns:p14="http://schemas.microsoft.com/office/powerpoint/2010/main" val="1040503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1772793"/>
          </a:xfrm>
        </p:spPr>
        <p:txBody>
          <a:bodyPr/>
          <a:lstStyle/>
          <a:p>
            <a:pPr lvl="0">
              <a:lnSpc>
                <a:spcPct val="120000"/>
              </a:lnSpc>
            </a:pPr>
            <a:r>
              <a:rPr lang="en-US"/>
              <a:t>Selain itu</a:t>
            </a:r>
            <a:r>
              <a:rPr lang="ms-MY"/>
              <a:t>, pembelajaran secara </a:t>
            </a:r>
            <a:r>
              <a:rPr lang="ms-MY" i="1"/>
              <a:t>online </a:t>
            </a:r>
            <a:r>
              <a:rPr lang="ms-MY"/>
              <a:t>akan dilaksanakan dengan pesat menerusi beberapa inisiatif. Antaranya, menetapkan 70% daripada kursus menggunakan </a:t>
            </a:r>
            <a:r>
              <a:rPr lang="ms-MY" b="1"/>
              <a:t>“</a:t>
            </a:r>
            <a:r>
              <a:rPr lang="ms-MY" b="1" i="1"/>
              <a:t>blended learning</a:t>
            </a:r>
            <a:r>
              <a:rPr lang="ms-MY" b="1"/>
              <a:t>” </a:t>
            </a:r>
            <a:r>
              <a:rPr lang="ms-MY"/>
              <a:t>dan perluasan kaedah pembelajaran </a:t>
            </a:r>
            <a:r>
              <a:rPr lang="ms-MY" b="1" i="1"/>
              <a:t>Massive Open Online Courses</a:t>
            </a:r>
            <a:r>
              <a:rPr lang="ms-MY" b="1"/>
              <a:t> atau MOOCs </a:t>
            </a:r>
            <a:r>
              <a:rPr lang="ms-MY"/>
              <a:t>menjelang tahun 2025.</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15</a:t>
            </a:fld>
            <a:endParaRPr lang="en-US" dirty="0"/>
          </a:p>
        </p:txBody>
      </p:sp>
    </p:spTree>
    <p:extLst>
      <p:ext uri="{BB962C8B-B14F-4D97-AF65-F5344CB8AC3E}">
        <p14:creationId xmlns:p14="http://schemas.microsoft.com/office/powerpoint/2010/main" val="3738821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1772793"/>
          </a:xfrm>
        </p:spPr>
        <p:txBody>
          <a:bodyPr/>
          <a:lstStyle/>
          <a:p>
            <a:pPr lvl="0">
              <a:lnSpc>
                <a:spcPct val="120000"/>
              </a:lnSpc>
            </a:pPr>
            <a:r>
              <a:rPr lang="ms-MY"/>
              <a:t>Pada masa ini, kerajaan membiayai </a:t>
            </a:r>
            <a:r>
              <a:rPr lang="ms-MY" b="1"/>
              <a:t>90% daripada kos operasi di IPT awam</a:t>
            </a:r>
            <a:r>
              <a:rPr lang="ms-MY"/>
              <a:t>. Memandangkan jumlah pelajar yang semakin bertambah, kementerian akan memperkenalkan lonjakan </a:t>
            </a:r>
            <a:r>
              <a:rPr lang="ms-MY" b="1"/>
              <a:t>Kemapanan Kewangan </a:t>
            </a:r>
            <a:r>
              <a:rPr lang="ms-MY"/>
              <a:t>(</a:t>
            </a:r>
            <a:r>
              <a:rPr lang="ms-MY" i="1"/>
              <a:t>Financial </a:t>
            </a:r>
            <a:r>
              <a:rPr lang="ms-MY" i="1" smtClean="0"/>
              <a:t>Sustainability</a:t>
            </a:r>
            <a:r>
              <a:rPr lang="ms-MY"/>
              <a:t>) bagi memastikan sistem pendidikan tinggi Malaysia boleh dibiayai dengan lebih mapan. </a:t>
            </a: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16</a:t>
            </a:fld>
            <a:endParaRPr lang="en-US" dirty="0"/>
          </a:p>
        </p:txBody>
      </p:sp>
    </p:spTree>
    <p:extLst>
      <p:ext uri="{BB962C8B-B14F-4D97-AF65-F5344CB8AC3E}">
        <p14:creationId xmlns:p14="http://schemas.microsoft.com/office/powerpoint/2010/main" val="3934812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954655"/>
          </a:xfrm>
        </p:spPr>
        <p:txBody>
          <a:bodyPr/>
          <a:lstStyle/>
          <a:p>
            <a:pPr lvl="0">
              <a:lnSpc>
                <a:spcPct val="120000"/>
              </a:lnSpc>
            </a:pPr>
            <a:r>
              <a:rPr lang="ms-MY"/>
              <a:t>Untuk pembiayaan pelajar, kemapanan Perbadanan Tabung Pendidikan Tinggi Nasional (PTPTN) akan ditingkatkan melalui penambahbaikan formula pembayaran  balik yang akan beralih kepada bentuk</a:t>
            </a:r>
            <a:r>
              <a:rPr lang="ms-MY" b="1"/>
              <a:t> pinjaman luar jangka (</a:t>
            </a:r>
            <a:r>
              <a:rPr lang="ms-MY" b="1" i="1"/>
              <a:t>income contingent loan</a:t>
            </a:r>
            <a:r>
              <a:rPr lang="ms-MY" b="1"/>
              <a:t>). </a:t>
            </a:r>
            <a:r>
              <a:rPr lang="ms-MY"/>
              <a:t>Ini bermakna, graduan perlu membayar balik pinjaman apabila mereka memperolehi pendapatan pada tahap tertentu. Selain itu, sumber kewangan akan dipelbagaikan dengan mewujudkan Tabung Endowmen dan Waqaf di IPT. </a:t>
            </a:r>
            <a:endParaRPr lang="en-US"/>
          </a:p>
          <a:p>
            <a:pPr>
              <a:lnSpc>
                <a:spcPct val="120000"/>
              </a:lnSpc>
            </a:pP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17</a:t>
            </a:fld>
            <a:endParaRPr lang="en-US" dirty="0"/>
          </a:p>
        </p:txBody>
      </p:sp>
    </p:spTree>
    <p:extLst>
      <p:ext uri="{BB962C8B-B14F-4D97-AF65-F5344CB8AC3E}">
        <p14:creationId xmlns:p14="http://schemas.microsoft.com/office/powerpoint/2010/main" val="1267890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659190"/>
          </a:xfrm>
        </p:spPr>
        <p:txBody>
          <a:bodyPr/>
          <a:lstStyle/>
          <a:p>
            <a:pPr lvl="0">
              <a:lnSpc>
                <a:spcPct val="120000"/>
              </a:lnSpc>
            </a:pPr>
            <a:r>
              <a:rPr lang="ms-MY"/>
              <a:t>Dari segi tadbir urus IPT, kementerian akan beralih daripada menjadi </a:t>
            </a:r>
            <a:r>
              <a:rPr lang="ms-MY" b="1"/>
              <a:t>pengawal tegas (</a:t>
            </a:r>
            <a:r>
              <a:rPr lang="ms-MY" b="1" i="1"/>
              <a:t>tight controller</a:t>
            </a:r>
            <a:r>
              <a:rPr lang="ms-MY" b="1"/>
              <a:t>)</a:t>
            </a:r>
            <a:r>
              <a:rPr lang="ms-MY"/>
              <a:t> kepada </a:t>
            </a:r>
            <a:r>
              <a:rPr lang="ms-MY" b="1"/>
              <a:t>pengawal selia dan pembuat dasar (</a:t>
            </a:r>
            <a:r>
              <a:rPr lang="ms-MY" b="1" i="1"/>
              <a:t>regulator and policy maker</a:t>
            </a:r>
            <a:r>
              <a:rPr lang="ms-MY" b="1"/>
              <a:t>)</a:t>
            </a:r>
            <a:r>
              <a:rPr lang="ms-MY"/>
              <a:t>. IPT akan terus diberikan </a:t>
            </a:r>
            <a:r>
              <a:rPr lang="ms-MY" b="1"/>
              <a:t>autonomi berdasarkan tahap kesediaan </a:t>
            </a:r>
            <a:r>
              <a:rPr lang="ms-MY"/>
              <a:t>yang diimbangi dengan akauntibiliti melalui </a:t>
            </a:r>
            <a:r>
              <a:rPr lang="ms-MY" b="1"/>
              <a:t>kontrak prestasi </a:t>
            </a:r>
            <a:r>
              <a:rPr lang="ms-MY"/>
              <a:t>5 tahun bagi semua IPT awam. Selain itu, </a:t>
            </a:r>
            <a:r>
              <a:rPr lang="ms-MY" b="1"/>
              <a:t>kaum wanita dan pakar antarabangsa </a:t>
            </a:r>
            <a:r>
              <a:rPr lang="ms-MY"/>
              <a:t>juga akan dilantik untuk menganggotai Lembaga Pengarah Universiti (LPU).</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18</a:t>
            </a:fld>
            <a:endParaRPr lang="en-US" dirty="0"/>
          </a:p>
        </p:txBody>
      </p:sp>
    </p:spTree>
    <p:extLst>
      <p:ext uri="{BB962C8B-B14F-4D97-AF65-F5344CB8AC3E}">
        <p14:creationId xmlns:p14="http://schemas.microsoft.com/office/powerpoint/2010/main" val="15948321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7" y="3762537"/>
            <a:ext cx="6043334" cy="4875181"/>
          </a:xfrm>
        </p:spPr>
        <p:txBody>
          <a:bodyPr/>
          <a:lstStyle/>
          <a:p>
            <a:pPr>
              <a:lnSpc>
                <a:spcPct val="110000"/>
              </a:lnSpc>
            </a:pPr>
            <a:r>
              <a:rPr lang="ms-MY"/>
              <a:t>YAB Dato’ Seri, saudara dan saudari yang saya hormati sekalian,</a:t>
            </a:r>
            <a:endParaRPr lang="en-US"/>
          </a:p>
          <a:p>
            <a:pPr>
              <a:lnSpc>
                <a:spcPct val="110000"/>
              </a:lnSpc>
            </a:pPr>
            <a:r>
              <a:rPr lang="ms-MY" b="1"/>
              <a:t> </a:t>
            </a:r>
            <a:endParaRPr lang="en-US"/>
          </a:p>
          <a:p>
            <a:pPr lvl="0">
              <a:lnSpc>
                <a:spcPct val="110000"/>
              </a:lnSpc>
            </a:pPr>
            <a:r>
              <a:rPr lang="ms-MY"/>
              <a:t>Pelan yang molek tiada ertinya tanpa pelaksanaan yang rapi. Dalam konteks ini, kementerian akan melakukan perubahan, dan sekiranya perlu, rombakan terhadap sistem penyampaian dari segi sistem, proses dan pengorganisasian. Kementerian juga akan menginstitusikan </a:t>
            </a:r>
            <a:r>
              <a:rPr lang="ms-MY" b="1"/>
              <a:t>Kerangka Pengurusan Bakat Strategik (</a:t>
            </a:r>
            <a:r>
              <a:rPr lang="ms-MY" b="1" i="1"/>
              <a:t>Strategic Talent Management Framework)</a:t>
            </a:r>
            <a:r>
              <a:rPr lang="ms-MY" b="1"/>
              <a:t> </a:t>
            </a:r>
            <a:r>
              <a:rPr lang="ms-MY"/>
              <a:t>untuk mengenalpasti dan membangunkan pemimpin yang berkualiti.  Ini termasuklah </a:t>
            </a:r>
            <a:r>
              <a:rPr lang="ms-MY" b="1"/>
              <a:t>Perancangan Penggantian (</a:t>
            </a:r>
            <a:r>
              <a:rPr lang="ms-MY" b="1" i="1"/>
              <a:t>Succession Planning</a:t>
            </a:r>
            <a:r>
              <a:rPr lang="ms-MY" b="1"/>
              <a:t>) </a:t>
            </a:r>
            <a:r>
              <a:rPr lang="ms-MY"/>
              <a:t>strategik yang akan melibatkan pemprofilan (</a:t>
            </a:r>
            <a:r>
              <a:rPr lang="ms-MY" i="1"/>
              <a:t>profiling)</a:t>
            </a:r>
            <a:r>
              <a:rPr lang="ms-MY"/>
              <a:t>, pembangunan dan penempatan pegawai ke jawatan kepimpinan utama di Kementerian dengan lebih objektif. Pendekatan dan kaedah ini telah dimulakan di peringkat </a:t>
            </a:r>
            <a:r>
              <a:rPr lang="ms-MY" b="1"/>
              <a:t>Pejabat Pelajaran Daerah (PPD) dan Jabatan Pelajaran Negeri (JPN) </a:t>
            </a:r>
            <a:r>
              <a:rPr lang="ms-MY"/>
              <a:t>dan akan diperluaskan ke peringkat pengurusan tertinggi sektor professional pendidikan asas dan tinggi. </a:t>
            </a:r>
            <a:endParaRPr lang="en-US"/>
          </a:p>
          <a:p>
            <a:pPr>
              <a:lnSpc>
                <a:spcPct val="11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19</a:t>
            </a:fld>
            <a:endParaRPr lang="en-US" dirty="0"/>
          </a:p>
        </p:txBody>
      </p:sp>
    </p:spTree>
    <p:extLst>
      <p:ext uri="{BB962C8B-B14F-4D97-AF65-F5344CB8AC3E}">
        <p14:creationId xmlns:p14="http://schemas.microsoft.com/office/powerpoint/2010/main" val="1341850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363724"/>
          </a:xfrm>
        </p:spPr>
        <p:txBody>
          <a:bodyPr/>
          <a:lstStyle/>
          <a:p>
            <a:pPr>
              <a:lnSpc>
                <a:spcPct val="120000"/>
              </a:lnSpc>
            </a:pPr>
            <a:r>
              <a:rPr lang="ms-MY"/>
              <a:t>Kementerian juga menghargai </a:t>
            </a:r>
            <a:r>
              <a:rPr lang="ms-MY" b="1"/>
              <a:t>peranan IPT swasta </a:t>
            </a:r>
            <a:r>
              <a:rPr lang="ms-MY"/>
              <a:t>dalam mencorak lanskap pendidikan tinggi Malaysia. Untuk  tujuan ini, hubungan IPT awam dan swasta akan </a:t>
            </a:r>
            <a:r>
              <a:rPr lang="ms-MY" b="1"/>
              <a:t>diharmonikan lagi </a:t>
            </a:r>
            <a:r>
              <a:rPr lang="ms-MY"/>
              <a:t>menerusi program-program </a:t>
            </a:r>
            <a:r>
              <a:rPr lang="ms-MY" i="1"/>
              <a:t>cross-fertizilation, usahasama dan mobiliti</a:t>
            </a:r>
            <a:r>
              <a:rPr lang="ms-MY"/>
              <a:t> dalam negara dan antarabangsa. Usaha ini diharapkan dapat mengurangkan jurang kualiti dan meningkatkan kebolehpasaran dalam kalangan graduan hasilan IPT awam dan swasta.</a:t>
            </a: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20</a:t>
            </a:fld>
            <a:endParaRPr lang="en-US" dirty="0"/>
          </a:p>
        </p:txBody>
      </p:sp>
    </p:spTree>
    <p:extLst>
      <p:ext uri="{BB962C8B-B14F-4D97-AF65-F5344CB8AC3E}">
        <p14:creationId xmlns:p14="http://schemas.microsoft.com/office/powerpoint/2010/main" val="2234356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0488" y="311150"/>
            <a:ext cx="4297362" cy="3224213"/>
          </a:xfrm>
        </p:spPr>
      </p:sp>
      <p:sp>
        <p:nvSpPr>
          <p:cNvPr id="3" name="Notes Placeholder 2"/>
          <p:cNvSpPr>
            <a:spLocks noGrp="1"/>
          </p:cNvSpPr>
          <p:nvPr>
            <p:ph type="body" idx="1"/>
          </p:nvPr>
        </p:nvSpPr>
        <p:spPr>
          <a:xfrm>
            <a:off x="486836" y="3762537"/>
            <a:ext cx="6043334" cy="3545586"/>
          </a:xfrm>
        </p:spPr>
        <p:txBody>
          <a:bodyPr/>
          <a:lstStyle/>
          <a:p>
            <a:pPr>
              <a:lnSpc>
                <a:spcPct val="120000"/>
              </a:lnSpc>
            </a:pPr>
            <a:r>
              <a:rPr lang="ms-MY" b="1"/>
              <a:t> </a:t>
            </a:r>
            <a:endParaRPr lang="en-US"/>
          </a:p>
          <a:p>
            <a:pPr lvl="0">
              <a:lnSpc>
                <a:spcPct val="120000"/>
              </a:lnSpc>
            </a:pPr>
            <a:r>
              <a:rPr lang="ms-MY"/>
              <a:t>YAB Dato’ Seri, saudara dan saudari yang saya hormati sekalian</a:t>
            </a:r>
            <a:r>
              <a:rPr lang="ms-MY" smtClean="0"/>
              <a:t>,</a:t>
            </a:r>
          </a:p>
          <a:p>
            <a:pPr lvl="0">
              <a:lnSpc>
                <a:spcPct val="120000"/>
              </a:lnSpc>
            </a:pPr>
            <a:endParaRPr lang="ms-MY"/>
          </a:p>
          <a:p>
            <a:pPr lvl="0">
              <a:lnSpc>
                <a:spcPct val="120000"/>
              </a:lnSpc>
            </a:pPr>
            <a:r>
              <a:rPr lang="ms-MY" smtClean="0"/>
              <a:t>Seiring </a:t>
            </a:r>
            <a:r>
              <a:rPr lang="ms-MY"/>
              <a:t>dengan peredaran zaman, sumbangan sektor pendidikan tinggi negara perlu diperkukuhkan untuk memenuhi tuntutan semasa. Evolusi sektor pendidikan negara telah dipacu sejak tahun 2007 menerusi Pelan Strategik Pengajian Tinggi Negara (PSPTN) 2007 – 2020 yang bermatlamat untuk membangunkan modal insan dengan minda kelas pertama, dan memperkasa pengajian tinggi negara bagi meningkatkan keupayaan pengetahuan dan inovasi. </a:t>
            </a:r>
            <a:endParaRPr lang="en-US"/>
          </a:p>
          <a:p>
            <a:pPr lvl="0">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a:t>
            </a:fld>
            <a:endParaRPr lang="en-US" dirty="0"/>
          </a:p>
        </p:txBody>
      </p:sp>
    </p:spTree>
    <p:extLst>
      <p:ext uri="{BB962C8B-B14F-4D97-AF65-F5344CB8AC3E}">
        <p14:creationId xmlns:p14="http://schemas.microsoft.com/office/powerpoint/2010/main" val="346857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5687711"/>
          </a:xfrm>
        </p:spPr>
        <p:txBody>
          <a:bodyPr/>
          <a:lstStyle/>
          <a:p>
            <a:pPr lvl="0">
              <a:lnSpc>
                <a:spcPct val="110000"/>
              </a:lnSpc>
            </a:pPr>
            <a:r>
              <a:rPr lang="ms-MY"/>
              <a:t>Untuk memastikan visi dan hala tuju pelan ini dapat dicapai dengan mapan (</a:t>
            </a:r>
            <a:r>
              <a:rPr lang="ms-MY" i="1"/>
              <a:t>sustainable</a:t>
            </a:r>
            <a:r>
              <a:rPr lang="ms-MY"/>
              <a:t>), saya ingin mengumumkan penubuhan satu </a:t>
            </a:r>
            <a:r>
              <a:rPr lang="ms-MY" b="1"/>
              <a:t>Jawatankuasa Pendidikan Tinggi Putrajaya </a:t>
            </a:r>
            <a:r>
              <a:rPr lang="ms-MY"/>
              <a:t>yang akan diterajui oleh saya sendiri dan dibantu oleh YB Menteri Pendidikan II, pemimpin-pemimpin utama sektor awam, PADU serta beberapa ahli dalam kalangan warga akademik, wakil-wakil industri dan NGO serta pakar-pakar yang lain. Satu inisiatif yang akan dilancarkan tidak lama lagi adalah </a:t>
            </a:r>
            <a:r>
              <a:rPr lang="ms-MY" b="1"/>
              <a:t>Program Transformasi Universiti </a:t>
            </a:r>
            <a:r>
              <a:rPr lang="ms-MY"/>
              <a:t>yang berdasarkan </a:t>
            </a:r>
            <a:r>
              <a:rPr lang="ms-MY" b="1"/>
              <a:t>Program Transformasi Syarikat Berkaitan </a:t>
            </a:r>
            <a:r>
              <a:rPr lang="ms-MY" b="1" smtClean="0"/>
              <a:t>Kerajaan (GLCT)</a:t>
            </a:r>
            <a:r>
              <a:rPr lang="ms-MY" smtClean="0"/>
              <a:t>. </a:t>
            </a:r>
            <a:r>
              <a:rPr lang="ms-MY"/>
              <a:t>Saya akan memantau pelaksanaan pelan ini secara </a:t>
            </a:r>
            <a:r>
              <a:rPr lang="ms-MY" i="1"/>
              <a:t>hands-on</a:t>
            </a:r>
            <a:r>
              <a:rPr lang="ms-MY"/>
              <a:t> dan akan membuat keputusan dari masa ke semasa untuk membolehkan agenda pelan ini dilaksanakan dengan sebaik mungkin. </a:t>
            </a:r>
            <a:endParaRPr lang="ms-MY" smtClean="0"/>
          </a:p>
          <a:p>
            <a:pPr lvl="0">
              <a:lnSpc>
                <a:spcPct val="110000"/>
              </a:lnSpc>
            </a:pPr>
            <a:endParaRPr lang="ms-MY"/>
          </a:p>
          <a:p>
            <a:pPr>
              <a:lnSpc>
                <a:spcPct val="110000"/>
              </a:lnSpc>
            </a:pPr>
            <a:r>
              <a:rPr lang="ms-MY"/>
              <a:t>YAB Dato’ Seri, saudara dan saudari yang saya hormati sekalian,</a:t>
            </a:r>
            <a:endParaRPr lang="en-US"/>
          </a:p>
          <a:p>
            <a:pPr>
              <a:lnSpc>
                <a:spcPct val="110000"/>
              </a:lnSpc>
            </a:pPr>
            <a:r>
              <a:rPr lang="ms-MY"/>
              <a:t> </a:t>
            </a:r>
            <a:endParaRPr lang="en-US"/>
          </a:p>
          <a:p>
            <a:pPr>
              <a:lnSpc>
                <a:spcPct val="110000"/>
              </a:lnSpc>
            </a:pPr>
            <a:r>
              <a:rPr lang="ms-MY"/>
              <a:t>Izinkan saya menyampaikan </a:t>
            </a:r>
            <a:r>
              <a:rPr lang="ms-MY" b="1"/>
              <a:t>ucapan seterusnya dalam Bahasa Inggeris </a:t>
            </a:r>
            <a:r>
              <a:rPr lang="ms-MY"/>
              <a:t>untuk manfaat tetamu-tetamu antarabangsa yang hadir pada hari ini.</a:t>
            </a:r>
            <a:endParaRPr lang="en-US"/>
          </a:p>
          <a:p>
            <a:pPr lvl="0">
              <a:lnSpc>
                <a:spcPct val="110000"/>
              </a:lnSpc>
            </a:pPr>
            <a:endParaRPr lang="en-US"/>
          </a:p>
          <a:p>
            <a:pPr>
              <a:lnSpc>
                <a:spcPct val="11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21</a:t>
            </a:fld>
            <a:endParaRPr lang="en-US" dirty="0"/>
          </a:p>
        </p:txBody>
      </p:sp>
    </p:spTree>
    <p:extLst>
      <p:ext uri="{BB962C8B-B14F-4D97-AF65-F5344CB8AC3E}">
        <p14:creationId xmlns:p14="http://schemas.microsoft.com/office/powerpoint/2010/main" val="4205245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6836" y="3762537"/>
            <a:ext cx="6043334" cy="5663089"/>
          </a:xfrm>
        </p:spPr>
        <p:txBody>
          <a:bodyPr/>
          <a:lstStyle/>
          <a:p>
            <a:r>
              <a:rPr lang="ms-MY" smtClean="0"/>
              <a:t>Ladies </a:t>
            </a:r>
            <a:r>
              <a:rPr lang="ms-MY"/>
              <a:t>and </a:t>
            </a:r>
            <a:r>
              <a:rPr lang="ms-MY" smtClean="0"/>
              <a:t>gentlemen, the </a:t>
            </a:r>
            <a:r>
              <a:rPr lang="ms-MY"/>
              <a:t>Government </a:t>
            </a:r>
            <a:r>
              <a:rPr lang="ms-MY" b="1"/>
              <a:t>is committed to transforming the higher education system</a:t>
            </a:r>
            <a:r>
              <a:rPr lang="ms-MY"/>
              <a:t>. A key goal is to nurture well rounded individuals who are experts in their areas of expertise, strongly grounded in ethics and spirituality, and capable of taking up jobs in any high-income economy. Therefore, the Higher Education Blueprint has laid out 10 Shifts to ensure the continued well-being of this country.</a:t>
            </a:r>
            <a:endParaRPr lang="en-US"/>
          </a:p>
          <a:p>
            <a:r>
              <a:rPr lang="ms-MY"/>
              <a:t> </a:t>
            </a:r>
            <a:endParaRPr lang="en-US"/>
          </a:p>
          <a:p>
            <a:pPr lvl="0"/>
            <a:r>
              <a:rPr lang="ms-MY"/>
              <a:t>The development of this Blueprint is just a starting point. Implementation is what matters most. I will </a:t>
            </a:r>
            <a:r>
              <a:rPr lang="ms-MY" b="1"/>
              <a:t>personally oversee the implementation </a:t>
            </a:r>
            <a:r>
              <a:rPr lang="ms-MY"/>
              <a:t>of the Blueprint to ensure that it remains on track. We will review progress regularly and publish annual reports. These reports will also be shared with other world bodies such as UNESCO to ensure transparency and accountability. Whenever necessary, we are committed to making tough decisions to ensure that the quality of outcomes meets the expectations of the Rakyat. </a:t>
            </a:r>
            <a:endParaRPr lang="en-US"/>
          </a:p>
          <a:p>
            <a:r>
              <a:rPr lang="ms-MY"/>
              <a:t> </a:t>
            </a:r>
            <a:endParaRPr lang="en-US"/>
          </a:p>
          <a:p>
            <a:pPr lvl="0"/>
            <a:r>
              <a:rPr lang="ms-MY"/>
              <a:t>Finally, a key emphasis throughout the Blueprint is the importance of </a:t>
            </a:r>
            <a:r>
              <a:rPr lang="ms-MY" b="1"/>
              <a:t>forging closer public-private partnerships </a:t>
            </a:r>
            <a:r>
              <a:rPr lang="ms-MY"/>
              <a:t>with industry, communities and other key stakeholders. I therefore urge each and everyone of you to please step forward, and help play a part in making this transformation a success.</a:t>
            </a:r>
            <a:endParaRPr lang="en-US"/>
          </a:p>
          <a:p>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22</a:t>
            </a:fld>
            <a:endParaRPr lang="en-US" dirty="0"/>
          </a:p>
        </p:txBody>
      </p:sp>
    </p:spTree>
    <p:extLst>
      <p:ext uri="{BB962C8B-B14F-4D97-AF65-F5344CB8AC3E}">
        <p14:creationId xmlns:p14="http://schemas.microsoft.com/office/powerpoint/2010/main" val="2501487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6836" y="3762537"/>
            <a:ext cx="6043334" cy="5586658"/>
          </a:xfrm>
        </p:spPr>
        <p:txBody>
          <a:bodyPr/>
          <a:lstStyle/>
          <a:p>
            <a:pPr>
              <a:lnSpc>
                <a:spcPct val="120000"/>
              </a:lnSpc>
            </a:pPr>
            <a:r>
              <a:rPr lang="en-US"/>
              <a:t>Saudara dan saudari yang saya hormati sekalian,</a:t>
            </a:r>
          </a:p>
          <a:p>
            <a:pPr>
              <a:lnSpc>
                <a:spcPct val="120000"/>
              </a:lnSpc>
            </a:pPr>
            <a:r>
              <a:rPr lang="en-US" b="1"/>
              <a:t> </a:t>
            </a:r>
            <a:endParaRPr lang="en-US"/>
          </a:p>
          <a:p>
            <a:pPr lvl="0">
              <a:lnSpc>
                <a:spcPct val="120000"/>
              </a:lnSpc>
            </a:pPr>
            <a:r>
              <a:rPr lang="ms-MY"/>
              <a:t>Kejayaan pelan ini bergantung kepada komitmen kita semua untuk melaksanakannya. Selepas ini, saya akan mengadakan </a:t>
            </a:r>
            <a:r>
              <a:rPr lang="ms-MY" b="1"/>
              <a:t>beberapa lagi siri </a:t>
            </a:r>
            <a:r>
              <a:rPr lang="ms-MY" b="1" i="1"/>
              <a:t>engagement </a:t>
            </a:r>
            <a:r>
              <a:rPr lang="ms-MY"/>
              <a:t>bersama pihak—pihak berkepentingan terutamanya kumpulan pelaksana agar momentum pelaksanaan terus dirancakkan. Dalam masa terdekat ini, saya juga akan mengadakan </a:t>
            </a:r>
            <a:r>
              <a:rPr lang="ms-MY" b="1"/>
              <a:t>sidang pertama </a:t>
            </a:r>
            <a:r>
              <a:rPr lang="ms-MY"/>
              <a:t>Jawatankuasa Pendidikan Tinggi Putrajaya. </a:t>
            </a:r>
            <a:endParaRPr lang="en-US"/>
          </a:p>
          <a:p>
            <a:pPr>
              <a:lnSpc>
                <a:spcPct val="120000"/>
              </a:lnSpc>
            </a:pPr>
            <a:r>
              <a:rPr lang="ms-MY"/>
              <a:t> </a:t>
            </a:r>
            <a:endParaRPr lang="en-US"/>
          </a:p>
          <a:p>
            <a:pPr lvl="0">
              <a:lnSpc>
                <a:spcPct val="120000"/>
              </a:lnSpc>
            </a:pPr>
            <a:r>
              <a:rPr lang="ms-MY"/>
              <a:t>Akhirnya, saya sekali sekali lagi mengucapkan terima kasih kepada YAB Perdana Menteri yang sudi melancarkan Pelan Pembangunan Pendidikan Malaysia (Pendidikan Tinggi) hari ini. Terima kasih juga kepada semua pihak yang terlibat dalam penggubalan pelan ini sehingga dapat dilancarkan pada hari ini.</a:t>
            </a:r>
            <a:endParaRPr lang="en-US"/>
          </a:p>
          <a:p>
            <a:pPr>
              <a:lnSpc>
                <a:spcPct val="120000"/>
              </a:lnSpc>
            </a:pPr>
            <a:r>
              <a:rPr lang="ms-MY"/>
              <a:t> </a:t>
            </a:r>
            <a:endParaRPr lang="en-US"/>
          </a:p>
          <a:p>
            <a:pPr>
              <a:lnSpc>
                <a:spcPct val="120000"/>
              </a:lnSpc>
            </a:pPr>
            <a:r>
              <a:rPr lang="ms-MY" i="1"/>
              <a:t>Wabillahi taufiq wal hidayah wassalamualaikum warahmatullahi wabarakatuh</a:t>
            </a: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23</a:t>
            </a:fld>
            <a:endParaRPr lang="en-US" dirty="0"/>
          </a:p>
        </p:txBody>
      </p:sp>
    </p:spTree>
    <p:extLst>
      <p:ext uri="{BB962C8B-B14F-4D97-AF65-F5344CB8AC3E}">
        <p14:creationId xmlns:p14="http://schemas.microsoft.com/office/powerpoint/2010/main" val="2699820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36372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a:lnSpc>
                <a:spcPct val="120000"/>
              </a:lnSpc>
            </a:pPr>
            <a:r>
              <a:rPr lang="ms-MY"/>
              <a:t>Alhamdulillah, sepanjang pelaksanaan PSPTN, pelbagai kemajuan telah dicapai oleh sistem pendidikan tinggi negara. Antaranya, akses kepada pendidikan tinggi telah menunjukkan peningkatan yang sangat ketara. Bagi institusi di bawah Kementerian Pendidikan yang mencakupi Universiti Awam, Politeknik, Kolej Komuniti dan IPT swasta, enrolmen keseluruhan telah meningkat sebanyak 70% daripada tahun 2004 hingga 2014, mencecah 1.2 juta pelajar pada tahun 2014. </a:t>
            </a: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2</a:t>
            </a:fld>
            <a:endParaRPr lang="en-US" dirty="0"/>
          </a:p>
        </p:txBody>
      </p:sp>
    </p:spTree>
    <p:extLst>
      <p:ext uri="{BB962C8B-B14F-4D97-AF65-F5344CB8AC3E}">
        <p14:creationId xmlns:p14="http://schemas.microsoft.com/office/powerpoint/2010/main" val="3427271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65919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a:lnSpc>
                <a:spcPct val="120000"/>
              </a:lnSpc>
            </a:pPr>
            <a:r>
              <a:rPr lang="ms-MY"/>
              <a:t>Dalam bidang penyelidikan pula, Malaysia telah mencapai 3.1 kali ganda peningkatan hasil penerbitan dari tahun 2007-2012; 4 kali ganda bilangan sitasi (</a:t>
            </a:r>
            <a:r>
              <a:rPr lang="ms-MY" i="1"/>
              <a:t>citations</a:t>
            </a:r>
            <a:r>
              <a:rPr lang="ms-MY"/>
              <a:t>) dari tahun 2005 hingga 2012; dan jumlah hasil pendapatan yang dijana oleh Universiti-Universiti Penyelidikan Malaysia sebagai penyedia penyelesaian atau solution provider kepada industri, agensi dan lain-lain mencecah RM1.25 billion.</a:t>
            </a:r>
            <a:endParaRPr lang="en-US"/>
          </a:p>
          <a:p>
            <a:pPr>
              <a:lnSpc>
                <a:spcPct val="120000"/>
              </a:lnSpc>
            </a:pPr>
            <a:endParaRPr lang="en-US"/>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3</a:t>
            </a:fld>
            <a:endParaRPr lang="en-US" dirty="0"/>
          </a:p>
        </p:txBody>
      </p:sp>
    </p:spTree>
    <p:extLst>
      <p:ext uri="{BB962C8B-B14F-4D97-AF65-F5344CB8AC3E}">
        <p14:creationId xmlns:p14="http://schemas.microsoft.com/office/powerpoint/2010/main" val="849965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6360253" y="8928488"/>
            <a:ext cx="169918" cy="184666"/>
          </a:xfrm>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56013C24-CD1D-4513-A968-9BEB0B3774BF}" type="slidenum">
              <a:rPr lang="en-US" sz="1200">
                <a:solidFill>
                  <a:srgbClr val="FFFFFF"/>
                </a:solidFill>
              </a:rPr>
              <a:pPr eaLnBrk="1" hangingPunct="1"/>
              <a:t>4</a:t>
            </a:fld>
            <a:endParaRPr lang="en-US" sz="1200">
              <a:solidFill>
                <a:srgbClr val="FFFFFF"/>
              </a:solidFill>
            </a:endParaRPr>
          </a:p>
        </p:txBody>
      </p:sp>
      <p:sp>
        <p:nvSpPr>
          <p:cNvPr id="97283"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96416D3B-DD07-4707-B2E3-7DBF781B9DD9}" type="slidenum">
              <a:rPr lang="en-US" sz="1200">
                <a:solidFill>
                  <a:srgbClr val="000000"/>
                </a:solidFill>
              </a:rPr>
              <a:pPr algn="r" eaLnBrk="1" hangingPunct="1"/>
              <a:t>4</a:t>
            </a:fld>
            <a:endParaRPr lang="en-US" sz="1200">
              <a:solidFill>
                <a:srgbClr val="000000"/>
              </a:solidFill>
            </a:endParaRPr>
          </a:p>
        </p:txBody>
      </p:sp>
      <p:sp>
        <p:nvSpPr>
          <p:cNvPr id="97284" name="doc id"/>
          <p:cNvSpPr txBox="1">
            <a:spLocks noGrp="1" noChangeArrowheads="1"/>
          </p:cNvSpPr>
          <p:nvPr/>
        </p:nvSpPr>
        <p:spPr bwMode="gray">
          <a:xfrm>
            <a:off x="5756035"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5"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84C67C7D-4C79-4E8A-BA1E-D36E9CA199BC}" type="slidenum">
              <a:rPr lang="en-US" sz="1200">
                <a:solidFill>
                  <a:srgbClr val="000000"/>
                </a:solidFill>
              </a:rPr>
              <a:pPr algn="r" eaLnBrk="1" hangingPunct="1"/>
              <a:t>4</a:t>
            </a:fld>
            <a:endParaRPr lang="en-US" sz="1200">
              <a:solidFill>
                <a:srgbClr val="000000"/>
              </a:solidFill>
            </a:endParaRPr>
          </a:p>
        </p:txBody>
      </p:sp>
      <p:sp>
        <p:nvSpPr>
          <p:cNvPr id="97286" name="doc id"/>
          <p:cNvSpPr txBox="1">
            <a:spLocks noGrp="1" noChangeArrowheads="1"/>
          </p:cNvSpPr>
          <p:nvPr/>
        </p:nvSpPr>
        <p:spPr bwMode="gray">
          <a:xfrm>
            <a:off x="5756036"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7" name="Rectangle 2"/>
          <p:cNvSpPr>
            <a:spLocks noGrp="1" noRot="1" noChangeAspect="1" noChangeArrowheads="1" noTextEdit="1"/>
          </p:cNvSpPr>
          <p:nvPr>
            <p:ph type="sldImg"/>
          </p:nvPr>
        </p:nvSpPr>
        <p:spPr>
          <a:xfrm>
            <a:off x="1262302" y="376086"/>
            <a:ext cx="4493734" cy="3371282"/>
          </a:xfrm>
          <a:ln/>
        </p:spPr>
      </p:sp>
      <p:sp>
        <p:nvSpPr>
          <p:cNvPr id="97288" name="Rectangle 3"/>
          <p:cNvSpPr>
            <a:spLocks noGrp="1" noChangeArrowheads="1"/>
          </p:cNvSpPr>
          <p:nvPr>
            <p:ph type="body" idx="1"/>
          </p:nvPr>
        </p:nvSpPr>
        <p:spPr>
          <a:xfrm>
            <a:off x="567698" y="4326778"/>
            <a:ext cx="5972373" cy="147732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a:lnSpc>
                <a:spcPct val="120000"/>
              </a:lnSpc>
            </a:pPr>
            <a:r>
              <a:rPr lang="ms-MY"/>
              <a:t>Satu dasar yang baik haruslah bersifat inklusif dengan mengambil kira pandangan pelbagai pihak. Justeru, sepanjang tempoh penggubalan PPPM (PT), sesi perundingan dengan lebih 100 kumpulan pemegang taruh yang melibatkan lebih 10,500 peserta telah dilaksanakan untuk mendapatkan maklum balas. </a:t>
            </a:r>
            <a:endParaRPr lang="en-US"/>
          </a:p>
        </p:txBody>
      </p:sp>
    </p:spTree>
    <p:extLst>
      <p:ext uri="{BB962C8B-B14F-4D97-AF65-F5344CB8AC3E}">
        <p14:creationId xmlns:p14="http://schemas.microsoft.com/office/powerpoint/2010/main" val="2735613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6360253" y="8928488"/>
            <a:ext cx="169918" cy="184666"/>
          </a:xfrm>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56013C24-CD1D-4513-A968-9BEB0B3774BF}" type="slidenum">
              <a:rPr lang="en-US" sz="1200">
                <a:solidFill>
                  <a:srgbClr val="FFFFFF"/>
                </a:solidFill>
              </a:rPr>
              <a:pPr eaLnBrk="1" hangingPunct="1"/>
              <a:t>5</a:t>
            </a:fld>
            <a:endParaRPr lang="en-US" sz="1200">
              <a:solidFill>
                <a:srgbClr val="FFFFFF"/>
              </a:solidFill>
            </a:endParaRPr>
          </a:p>
        </p:txBody>
      </p:sp>
      <p:sp>
        <p:nvSpPr>
          <p:cNvPr id="97283"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96416D3B-DD07-4707-B2E3-7DBF781B9DD9}" type="slidenum">
              <a:rPr lang="en-US" sz="1200">
                <a:solidFill>
                  <a:srgbClr val="000000"/>
                </a:solidFill>
              </a:rPr>
              <a:pPr algn="r" eaLnBrk="1" hangingPunct="1"/>
              <a:t>5</a:t>
            </a:fld>
            <a:endParaRPr lang="en-US" sz="1200">
              <a:solidFill>
                <a:srgbClr val="000000"/>
              </a:solidFill>
            </a:endParaRPr>
          </a:p>
        </p:txBody>
      </p:sp>
      <p:sp>
        <p:nvSpPr>
          <p:cNvPr id="97284" name="doc id"/>
          <p:cNvSpPr txBox="1">
            <a:spLocks noGrp="1" noChangeArrowheads="1"/>
          </p:cNvSpPr>
          <p:nvPr/>
        </p:nvSpPr>
        <p:spPr bwMode="gray">
          <a:xfrm>
            <a:off x="5756035"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5"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84C67C7D-4C79-4E8A-BA1E-D36E9CA199BC}" type="slidenum">
              <a:rPr lang="en-US" sz="1200">
                <a:solidFill>
                  <a:srgbClr val="000000"/>
                </a:solidFill>
              </a:rPr>
              <a:pPr algn="r" eaLnBrk="1" hangingPunct="1"/>
              <a:t>5</a:t>
            </a:fld>
            <a:endParaRPr lang="en-US" sz="1200">
              <a:solidFill>
                <a:srgbClr val="000000"/>
              </a:solidFill>
            </a:endParaRPr>
          </a:p>
        </p:txBody>
      </p:sp>
      <p:sp>
        <p:nvSpPr>
          <p:cNvPr id="97286" name="doc id"/>
          <p:cNvSpPr txBox="1">
            <a:spLocks noGrp="1" noChangeArrowheads="1"/>
          </p:cNvSpPr>
          <p:nvPr/>
        </p:nvSpPr>
        <p:spPr bwMode="gray">
          <a:xfrm>
            <a:off x="5756036"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7" name="Rectangle 2"/>
          <p:cNvSpPr>
            <a:spLocks noGrp="1" noRot="1" noChangeAspect="1" noChangeArrowheads="1" noTextEdit="1"/>
          </p:cNvSpPr>
          <p:nvPr>
            <p:ph type="sldImg"/>
          </p:nvPr>
        </p:nvSpPr>
        <p:spPr>
          <a:xfrm>
            <a:off x="1162050" y="430213"/>
            <a:ext cx="4572000" cy="3430587"/>
          </a:xfrm>
          <a:ln/>
        </p:spPr>
      </p:sp>
      <p:sp>
        <p:nvSpPr>
          <p:cNvPr id="97288" name="Rectangle 3"/>
          <p:cNvSpPr>
            <a:spLocks noGrp="1" noChangeArrowheads="1"/>
          </p:cNvSpPr>
          <p:nvPr>
            <p:ph type="body" idx="1"/>
          </p:nvPr>
        </p:nvSpPr>
        <p:spPr>
          <a:xfrm>
            <a:off x="567698" y="4188844"/>
            <a:ext cx="5972373" cy="88639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a:lnSpc>
                <a:spcPct val="120000"/>
              </a:lnSpc>
            </a:pPr>
            <a:r>
              <a:rPr lang="ms-MY"/>
              <a:t>Di samping itu, Kementerian Pendidikan juga turut merujuk laporan kajian-kajian yang telah dilaksanakan oleh agensi antarabangsa seperti Bank Dunia, UNESCO dan OECD. </a:t>
            </a:r>
            <a:endParaRPr lang="en-US"/>
          </a:p>
        </p:txBody>
      </p:sp>
    </p:spTree>
    <p:extLst>
      <p:ext uri="{BB962C8B-B14F-4D97-AF65-F5344CB8AC3E}">
        <p14:creationId xmlns:p14="http://schemas.microsoft.com/office/powerpoint/2010/main" val="1682808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6360253" y="8928488"/>
            <a:ext cx="169918" cy="184666"/>
          </a:xfrm>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56013C24-CD1D-4513-A968-9BEB0B3774BF}" type="slidenum">
              <a:rPr lang="en-US" sz="1200">
                <a:solidFill>
                  <a:srgbClr val="FFFFFF"/>
                </a:solidFill>
              </a:rPr>
              <a:pPr eaLnBrk="1" hangingPunct="1"/>
              <a:t>8</a:t>
            </a:fld>
            <a:endParaRPr lang="en-US" sz="1200">
              <a:solidFill>
                <a:srgbClr val="FFFFFF"/>
              </a:solidFill>
            </a:endParaRPr>
          </a:p>
        </p:txBody>
      </p:sp>
      <p:sp>
        <p:nvSpPr>
          <p:cNvPr id="97283"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96416D3B-DD07-4707-B2E3-7DBF781B9DD9}" type="slidenum">
              <a:rPr lang="en-US" sz="1200">
                <a:solidFill>
                  <a:srgbClr val="000000"/>
                </a:solidFill>
              </a:rPr>
              <a:pPr algn="r" eaLnBrk="1" hangingPunct="1"/>
              <a:t>8</a:t>
            </a:fld>
            <a:endParaRPr lang="en-US" sz="1200">
              <a:solidFill>
                <a:srgbClr val="000000"/>
              </a:solidFill>
            </a:endParaRPr>
          </a:p>
        </p:txBody>
      </p:sp>
      <p:sp>
        <p:nvSpPr>
          <p:cNvPr id="97284" name="doc id"/>
          <p:cNvSpPr txBox="1">
            <a:spLocks noGrp="1" noChangeArrowheads="1"/>
          </p:cNvSpPr>
          <p:nvPr/>
        </p:nvSpPr>
        <p:spPr bwMode="gray">
          <a:xfrm>
            <a:off x="5756035"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5"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84C67C7D-4C79-4E8A-BA1E-D36E9CA199BC}" type="slidenum">
              <a:rPr lang="en-US" sz="1200">
                <a:solidFill>
                  <a:srgbClr val="000000"/>
                </a:solidFill>
              </a:rPr>
              <a:pPr algn="r" eaLnBrk="1" hangingPunct="1"/>
              <a:t>8</a:t>
            </a:fld>
            <a:endParaRPr lang="en-US" sz="1200">
              <a:solidFill>
                <a:srgbClr val="000000"/>
              </a:solidFill>
            </a:endParaRPr>
          </a:p>
        </p:txBody>
      </p:sp>
      <p:sp>
        <p:nvSpPr>
          <p:cNvPr id="97286" name="doc id"/>
          <p:cNvSpPr txBox="1">
            <a:spLocks noGrp="1" noChangeArrowheads="1"/>
          </p:cNvSpPr>
          <p:nvPr/>
        </p:nvSpPr>
        <p:spPr bwMode="gray">
          <a:xfrm>
            <a:off x="5756036"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7" name="Rectangle 2"/>
          <p:cNvSpPr>
            <a:spLocks noGrp="1" noRot="1" noChangeAspect="1" noChangeArrowheads="1" noTextEdit="1"/>
          </p:cNvSpPr>
          <p:nvPr>
            <p:ph type="sldImg"/>
          </p:nvPr>
        </p:nvSpPr>
        <p:spPr>
          <a:xfrm>
            <a:off x="782638" y="582613"/>
            <a:ext cx="5453062" cy="4090987"/>
          </a:xfrm>
          <a:ln/>
        </p:spPr>
      </p:sp>
      <p:sp>
        <p:nvSpPr>
          <p:cNvPr id="97288" name="Rectangle 3"/>
          <p:cNvSpPr>
            <a:spLocks noGrp="1" noChangeArrowheads="1"/>
          </p:cNvSpPr>
          <p:nvPr>
            <p:ph type="body" idx="1"/>
          </p:nvPr>
        </p:nvSpPr>
        <p:spPr>
          <a:xfrm>
            <a:off x="567698" y="4995326"/>
            <a:ext cx="5972373" cy="886397"/>
          </a:xfrm>
          <a:noFill/>
        </p:spPr>
        <p:txBody>
          <a:bodyPr/>
          <a:lstStyle/>
          <a:p>
            <a:pPr lvl="0">
              <a:lnSpc>
                <a:spcPct val="120000"/>
              </a:lnSpc>
            </a:pPr>
            <a:r>
              <a:rPr lang="ms-MY"/>
              <a:t>L</a:t>
            </a:r>
            <a:r>
              <a:rPr lang="ms-MY" smtClean="0"/>
              <a:t>onjakan-lonjakan </a:t>
            </a:r>
            <a:r>
              <a:rPr lang="ms-MY"/>
              <a:t>ini akan menyokong lima aspirasi sistem yang memberi tumpuan kepada akses, ekuiti, kualiti, kecekapan dan perpaduan.</a:t>
            </a:r>
            <a:endParaRPr lang="en-US" smtClean="0">
              <a:latin typeface="Arial" pitchFamily="34" charset="0"/>
            </a:endParaRPr>
          </a:p>
        </p:txBody>
      </p:sp>
    </p:spTree>
    <p:extLst>
      <p:ext uri="{BB962C8B-B14F-4D97-AF65-F5344CB8AC3E}">
        <p14:creationId xmlns:p14="http://schemas.microsoft.com/office/powerpoint/2010/main" val="3265726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6360253" y="8928488"/>
            <a:ext cx="169918" cy="184666"/>
          </a:xfrm>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56013C24-CD1D-4513-A968-9BEB0B3774BF}" type="slidenum">
              <a:rPr lang="en-US" sz="1200">
                <a:solidFill>
                  <a:srgbClr val="FFFFFF"/>
                </a:solidFill>
              </a:rPr>
              <a:pPr eaLnBrk="1" hangingPunct="1"/>
              <a:t>9</a:t>
            </a:fld>
            <a:endParaRPr lang="en-US" sz="1200">
              <a:solidFill>
                <a:srgbClr val="FFFFFF"/>
              </a:solidFill>
            </a:endParaRPr>
          </a:p>
        </p:txBody>
      </p:sp>
      <p:sp>
        <p:nvSpPr>
          <p:cNvPr id="97283"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96416D3B-DD07-4707-B2E3-7DBF781B9DD9}" type="slidenum">
              <a:rPr lang="en-US" sz="1200">
                <a:solidFill>
                  <a:srgbClr val="000000"/>
                </a:solidFill>
              </a:rPr>
              <a:pPr algn="r" eaLnBrk="1" hangingPunct="1"/>
              <a:t>9</a:t>
            </a:fld>
            <a:endParaRPr lang="en-US" sz="1200">
              <a:solidFill>
                <a:srgbClr val="000000"/>
              </a:solidFill>
            </a:endParaRPr>
          </a:p>
        </p:txBody>
      </p:sp>
      <p:sp>
        <p:nvSpPr>
          <p:cNvPr id="97284" name="doc id"/>
          <p:cNvSpPr txBox="1">
            <a:spLocks noGrp="1" noChangeArrowheads="1"/>
          </p:cNvSpPr>
          <p:nvPr/>
        </p:nvSpPr>
        <p:spPr bwMode="gray">
          <a:xfrm>
            <a:off x="5756035"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5" name="Rectangle 7"/>
          <p:cNvSpPr txBox="1">
            <a:spLocks noGrp="1" noChangeArrowheads="1"/>
          </p:cNvSpPr>
          <p:nvPr/>
        </p:nvSpPr>
        <p:spPr bwMode="gray">
          <a:xfrm>
            <a:off x="6257871" y="8926998"/>
            <a:ext cx="5561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84C67C7D-4C79-4E8A-BA1E-D36E9CA199BC}" type="slidenum">
              <a:rPr lang="en-US" sz="1200">
                <a:solidFill>
                  <a:srgbClr val="000000"/>
                </a:solidFill>
              </a:rPr>
              <a:pPr algn="r" eaLnBrk="1" hangingPunct="1"/>
              <a:t>9</a:t>
            </a:fld>
            <a:endParaRPr lang="en-US" sz="1200">
              <a:solidFill>
                <a:srgbClr val="000000"/>
              </a:solidFill>
            </a:endParaRPr>
          </a:p>
        </p:txBody>
      </p:sp>
      <p:sp>
        <p:nvSpPr>
          <p:cNvPr id="97286" name="doc id"/>
          <p:cNvSpPr txBox="1">
            <a:spLocks noGrp="1" noChangeArrowheads="1"/>
          </p:cNvSpPr>
          <p:nvPr/>
        </p:nvSpPr>
        <p:spPr bwMode="gray">
          <a:xfrm>
            <a:off x="5756036" y="95891"/>
            <a:ext cx="105798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19163" eaLnBrk="0" hangingPunct="0">
              <a:defRPr sz="1600">
                <a:solidFill>
                  <a:schemeClr val="tx1"/>
                </a:solidFill>
                <a:latin typeface="Arial" pitchFamily="34" charset="0"/>
                <a:cs typeface="Arial" pitchFamily="34" charset="0"/>
              </a:defRPr>
            </a:lvl1pPr>
            <a:lvl2pPr marL="742950" indent="-285750" defTabSz="919163" eaLnBrk="0" hangingPunct="0">
              <a:defRPr sz="1600">
                <a:solidFill>
                  <a:schemeClr val="tx1"/>
                </a:solidFill>
                <a:latin typeface="Arial" pitchFamily="34" charset="0"/>
                <a:cs typeface="Arial" pitchFamily="34" charset="0"/>
              </a:defRPr>
            </a:lvl2pPr>
            <a:lvl3pPr marL="1143000" indent="-228600" defTabSz="919163" eaLnBrk="0" hangingPunct="0">
              <a:defRPr sz="1600">
                <a:solidFill>
                  <a:schemeClr val="tx1"/>
                </a:solidFill>
                <a:latin typeface="Arial" pitchFamily="34" charset="0"/>
                <a:cs typeface="Arial" pitchFamily="34" charset="0"/>
              </a:defRPr>
            </a:lvl3pPr>
            <a:lvl4pPr marL="1600200" indent="-228600" defTabSz="919163" eaLnBrk="0" hangingPunct="0">
              <a:defRPr sz="1600">
                <a:solidFill>
                  <a:schemeClr val="tx1"/>
                </a:solidFill>
                <a:latin typeface="Arial" pitchFamily="34" charset="0"/>
                <a:cs typeface="Arial" pitchFamily="34" charset="0"/>
              </a:defRPr>
            </a:lvl4pPr>
            <a:lvl5pPr marL="2057400" indent="-228600" defTabSz="919163" eaLnBrk="0" hangingPunct="0">
              <a:defRPr sz="1600">
                <a:solidFill>
                  <a:schemeClr val="tx1"/>
                </a:solidFill>
                <a:latin typeface="Arial" pitchFamily="34" charset="0"/>
                <a:cs typeface="Arial" pitchFamily="34" charset="0"/>
              </a:defRPr>
            </a:lvl5pPr>
            <a:lvl6pPr marL="2514600" indent="-228600" defTabSz="919163"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19163"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19163"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19163"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r>
              <a:rPr lang="en-US" sz="800">
                <a:solidFill>
                  <a:srgbClr val="000000"/>
                </a:solidFill>
              </a:rPr>
              <a:t>SIN-KL0182-20110919</a:t>
            </a:r>
          </a:p>
        </p:txBody>
      </p:sp>
      <p:sp>
        <p:nvSpPr>
          <p:cNvPr id="97287" name="Rectangle 2"/>
          <p:cNvSpPr>
            <a:spLocks noGrp="1" noRot="1" noChangeAspect="1" noChangeArrowheads="1" noTextEdit="1"/>
          </p:cNvSpPr>
          <p:nvPr>
            <p:ph type="sldImg"/>
          </p:nvPr>
        </p:nvSpPr>
        <p:spPr>
          <a:xfrm>
            <a:off x="782638" y="582613"/>
            <a:ext cx="5453062" cy="4090987"/>
          </a:xfrm>
          <a:ln/>
        </p:spPr>
      </p:sp>
      <p:sp>
        <p:nvSpPr>
          <p:cNvPr id="97288" name="Rectangle 3"/>
          <p:cNvSpPr>
            <a:spLocks noGrp="1" noChangeArrowheads="1"/>
          </p:cNvSpPr>
          <p:nvPr>
            <p:ph type="body" idx="1"/>
          </p:nvPr>
        </p:nvSpPr>
        <p:spPr>
          <a:xfrm>
            <a:off x="567698" y="4995326"/>
            <a:ext cx="5972373" cy="1477328"/>
          </a:xfrm>
          <a:noFill/>
        </p:spPr>
        <p:txBody>
          <a:bodyPr/>
          <a:lstStyle/>
          <a:p>
            <a:pPr lvl="0">
              <a:lnSpc>
                <a:spcPct val="120000"/>
              </a:lnSpc>
            </a:pPr>
            <a:r>
              <a:rPr lang="ms-MY"/>
              <a:t>Antara penekanan utama PPPM (PT) ialah melahirkan graduan holistik dan seimbang sejajar dengan aspirasi murid di dalam PPPM (sektor pelajaran), iaitu graduan </a:t>
            </a:r>
            <a:r>
              <a:rPr lang="ms-MY" b="1"/>
              <a:t>yang  berilmu dan berakhlak, </a:t>
            </a:r>
            <a:r>
              <a:rPr lang="ms-MY"/>
              <a:t>serta mempunyai keupayaan untuk menyumbang kepada negara dan dunia. </a:t>
            </a:r>
            <a:endParaRPr lang="en-US" smtClean="0">
              <a:latin typeface="Arial" pitchFamily="34" charset="0"/>
            </a:endParaRPr>
          </a:p>
        </p:txBody>
      </p:sp>
    </p:spTree>
    <p:extLst>
      <p:ext uri="{BB962C8B-B14F-4D97-AF65-F5344CB8AC3E}">
        <p14:creationId xmlns:p14="http://schemas.microsoft.com/office/powerpoint/2010/main" val="321092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1113" y="219075"/>
            <a:ext cx="4456112" cy="3343275"/>
          </a:xfrm>
        </p:spPr>
      </p:sp>
      <p:sp>
        <p:nvSpPr>
          <p:cNvPr id="3" name="Notes Placeholder 2"/>
          <p:cNvSpPr>
            <a:spLocks noGrp="1"/>
          </p:cNvSpPr>
          <p:nvPr>
            <p:ph type="body" idx="1"/>
          </p:nvPr>
        </p:nvSpPr>
        <p:spPr>
          <a:xfrm>
            <a:off x="486836" y="3762537"/>
            <a:ext cx="6043334" cy="2041072"/>
          </a:xfrm>
        </p:spPr>
        <p:txBody>
          <a:bodyPr/>
          <a:lstStyle/>
          <a:p>
            <a:pPr lvl="0">
              <a:lnSpc>
                <a:spcPct val="120000"/>
              </a:lnSpc>
            </a:pPr>
            <a:r>
              <a:rPr lang="ms-MY"/>
              <a:t>Hasrat ini akan dicapai melalui </a:t>
            </a:r>
            <a:r>
              <a:rPr lang="ms-MY" b="1"/>
              <a:t>pengintegerasian CGPA pelajar</a:t>
            </a:r>
            <a:r>
              <a:rPr lang="ms-MY"/>
              <a:t> dan penghasilan </a:t>
            </a:r>
            <a:r>
              <a:rPr lang="ms-MY" b="1"/>
              <a:t>minda keusahawanan</a:t>
            </a:r>
            <a:r>
              <a:rPr lang="ms-MY"/>
              <a:t>.</a:t>
            </a:r>
            <a:r>
              <a:rPr lang="ms-MY" b="1"/>
              <a:t> </a:t>
            </a:r>
            <a:r>
              <a:rPr lang="ms-MY"/>
              <a:t>Selain itu, ia juga menganjak</a:t>
            </a:r>
            <a:r>
              <a:rPr lang="ms-MY" b="1"/>
              <a:t> minda graduan daripada menjadi pencari pekerjaaan</a:t>
            </a:r>
            <a:r>
              <a:rPr lang="ms-MY"/>
              <a:t> (</a:t>
            </a:r>
            <a:r>
              <a:rPr lang="ms-MY" i="1"/>
              <a:t>job seekers)</a:t>
            </a:r>
            <a:r>
              <a:rPr lang="ms-MY"/>
              <a:t> kepada </a:t>
            </a:r>
            <a:r>
              <a:rPr lang="ms-MY" b="1"/>
              <a:t>penjana pekerjaan</a:t>
            </a:r>
            <a:r>
              <a:rPr lang="ms-MY"/>
              <a:t> </a:t>
            </a:r>
            <a:r>
              <a:rPr lang="ms-MY" i="1"/>
              <a:t> (job creators)</a:t>
            </a:r>
            <a:r>
              <a:rPr lang="ms-MY"/>
              <a:t>. </a:t>
            </a:r>
            <a:endParaRPr lang="en-US"/>
          </a:p>
          <a:p>
            <a:pPr>
              <a:lnSpc>
                <a:spcPct val="120000"/>
              </a:lnSpc>
            </a:pPr>
            <a:endParaRPr lang="en-US">
              <a:latin typeface="Arial" pitchFamily="34" charset="0"/>
            </a:endParaRPr>
          </a:p>
          <a:p>
            <a:pPr>
              <a:lnSpc>
                <a:spcPct val="120000"/>
              </a:lnSpc>
            </a:pPr>
            <a:endParaRPr lang="en-US"/>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10</a:t>
            </a:fld>
            <a:endParaRPr lang="en-US" dirty="0"/>
          </a:p>
        </p:txBody>
      </p:sp>
    </p:spTree>
    <p:extLst>
      <p:ext uri="{BB962C8B-B14F-4D97-AF65-F5344CB8AC3E}">
        <p14:creationId xmlns:p14="http://schemas.microsoft.com/office/powerpoint/2010/main" val="215609453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20.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 Id="rId9"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4.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5.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3.xml"/><Relationship Id="rId1" Type="http://schemas.openxmlformats.org/officeDocument/2006/relationships/tags" Target="../tags/tag22.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771384887"/>
              </p:ext>
            </p:extLst>
          </p:nvPr>
        </p:nvGraphicFramePr>
        <p:xfrm>
          <a:off x="1588" y="1589"/>
          <a:ext cx="1587" cy="1587"/>
        </p:xfrm>
        <a:graphic>
          <a:graphicData uri="http://schemas.openxmlformats.org/presentationml/2006/ole">
            <mc:AlternateContent xmlns:mc="http://schemas.openxmlformats.org/markup-compatibility/2006">
              <mc:Choice xmlns:v="urn:schemas-microsoft-com:vml" Requires="v">
                <p:oleObj spid="_x0000_s67351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9"/>
                        <a:ext cx="1587" cy="1587"/>
                      </a:xfrm>
                      <a:prstGeom prst="rect">
                        <a:avLst/>
                      </a:prstGeom>
                    </p:spPr>
                  </p:pic>
                </p:oleObj>
              </mc:Fallback>
            </mc:AlternateContent>
          </a:graphicData>
        </a:graphic>
      </p:graphicFrame>
      <p:pic>
        <p:nvPicPr>
          <p:cNvPr id="35" name="Picture 32"/>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a:stretch/>
        </p:blipFill>
        <p:spPr bwMode="auto">
          <a:xfrm>
            <a:off x="0" y="2616199"/>
            <a:ext cx="1051720" cy="1047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 name="Group 29"/>
          <p:cNvGrpSpPr/>
          <p:nvPr userDrawn="1"/>
        </p:nvGrpSpPr>
        <p:grpSpPr bwMode="ltGray">
          <a:xfrm>
            <a:off x="0" y="1"/>
            <a:ext cx="8961438" cy="184377"/>
            <a:chOff x="0" y="0"/>
            <a:chExt cx="8961438" cy="184377"/>
          </a:xfrm>
        </p:grpSpPr>
        <p:sp>
          <p:nvSpPr>
            <p:cNvPr id="31" name="Rectangle 30"/>
            <p:cNvSpPr>
              <a:spLocks/>
            </p:cNvSpPr>
            <p:nvPr/>
          </p:nvSpPr>
          <p:spPr bwMode="ltGray">
            <a:xfrm>
              <a:off x="3004459" y="0"/>
              <a:ext cx="5956979" cy="184377"/>
            </a:xfrm>
            <a:prstGeom prst="rect">
              <a:avLst/>
            </a:prstGeom>
            <a:solidFill>
              <a:srgbClr val="273D88"/>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rgbClr val="000000"/>
                </a:solidFill>
                <a:effectLst/>
                <a:uLnTx/>
                <a:uFillTx/>
                <a:latin typeface="Arial" charset="0"/>
              </a:endParaRPr>
            </a:p>
          </p:txBody>
        </p:sp>
        <p:sp>
          <p:nvSpPr>
            <p:cNvPr id="32" name="Rectangle 31"/>
            <p:cNvSpPr>
              <a:spLocks/>
            </p:cNvSpPr>
            <p:nvPr/>
          </p:nvSpPr>
          <p:spPr bwMode="ltGray">
            <a:xfrm>
              <a:off x="0" y="0"/>
              <a:ext cx="3004457" cy="184377"/>
            </a:xfrm>
            <a:prstGeom prst="rect">
              <a:avLst/>
            </a:prstGeom>
            <a:solidFill>
              <a:srgbClr val="EAAF00"/>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rgbClr val="000000"/>
                </a:solidFill>
                <a:effectLst/>
                <a:uLnTx/>
                <a:uFillTx/>
                <a:latin typeface="Arial" charset="0"/>
              </a:endParaRPr>
            </a:p>
          </p:txBody>
        </p:sp>
        <p:sp>
          <p:nvSpPr>
            <p:cNvPr id="33" name="Rectangle 32"/>
            <p:cNvSpPr>
              <a:spLocks/>
            </p:cNvSpPr>
            <p:nvPr/>
          </p:nvSpPr>
          <p:spPr bwMode="ltGray">
            <a:xfrm>
              <a:off x="3004459" y="0"/>
              <a:ext cx="1053045" cy="184377"/>
            </a:xfrm>
            <a:prstGeom prst="rect">
              <a:avLst/>
            </a:prstGeom>
            <a:solidFill>
              <a:srgbClr val="D9D9D9"/>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rgbClr val="000000"/>
                </a:solidFill>
                <a:effectLst/>
                <a:uLnTx/>
                <a:uFillTx/>
                <a:latin typeface="Arial" charset="0"/>
              </a:endParaRPr>
            </a:p>
          </p:txBody>
        </p:sp>
      </p:grpSp>
      <p:sp>
        <p:nvSpPr>
          <p:cNvPr id="4" name="Working Draft Text" hidden="1"/>
          <p:cNvSpPr txBox="1">
            <a:spLocks noChangeArrowheads="1"/>
          </p:cNvSpPr>
          <p:nvPr/>
        </p:nvSpPr>
        <p:spPr bwMode="auto">
          <a:xfrm>
            <a:off x="3393440" y="495448"/>
            <a:ext cx="993862"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1" baseline="0" noProof="0" dirty="0" smtClean="0">
                <a:latin typeface="+mn-lt"/>
                <a:ea typeface="Arial Unicode MS" pitchFamily="34" charset="-128"/>
                <a:cs typeface="Arial Unicode MS" pitchFamily="34" charset="-128"/>
              </a:rPr>
              <a:t>WORKING DRAFT</a:t>
            </a:r>
          </a:p>
        </p:txBody>
      </p:sp>
      <p:sp>
        <p:nvSpPr>
          <p:cNvPr id="6" name="Working Draft" hidden="1"/>
          <p:cNvSpPr txBox="1">
            <a:spLocks noChangeArrowheads="1"/>
          </p:cNvSpPr>
          <p:nvPr/>
        </p:nvSpPr>
        <p:spPr bwMode="auto">
          <a:xfrm>
            <a:off x="3393439" y="651023"/>
            <a:ext cx="3295774"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smtClean="0">
                <a:latin typeface="+mn-lt"/>
                <a:ea typeface="Arial Unicode MS" pitchFamily="34" charset="-128"/>
                <a:cs typeface="Arial Unicode MS" pitchFamily="34" charset="-128"/>
              </a:rPr>
              <a:t>Last Modified 4/7/2015 8:15 AM Malay Peninsula Standard Time</a:t>
            </a:r>
            <a:endParaRPr lang="en-US" sz="900" baseline="0" noProof="0" dirty="0" smtClean="0">
              <a:latin typeface="+mn-lt"/>
              <a:ea typeface="Arial Unicode MS" pitchFamily="34" charset="-128"/>
              <a:cs typeface="Arial Unicode MS" pitchFamily="34" charset="-128"/>
            </a:endParaRPr>
          </a:p>
        </p:txBody>
      </p:sp>
      <p:sp>
        <p:nvSpPr>
          <p:cNvPr id="7" name="Printed" hidden="1"/>
          <p:cNvSpPr txBox="1">
            <a:spLocks noChangeArrowheads="1"/>
          </p:cNvSpPr>
          <p:nvPr/>
        </p:nvSpPr>
        <p:spPr bwMode="auto">
          <a:xfrm>
            <a:off x="3393440" y="808186"/>
            <a:ext cx="29751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900" baseline="0" noProof="0" smtClean="0">
                <a:latin typeface="+mn-lt"/>
                <a:ea typeface="Arial Unicode MS" pitchFamily="34" charset="-128"/>
                <a:cs typeface="Arial Unicode MS" pitchFamily="34" charset="-128"/>
              </a:rPr>
              <a:t>Printed 4/7/2015 6:28 AM Malay Peninsula Standard Time</a:t>
            </a:r>
            <a:endParaRPr lang="en-US" sz="900" baseline="0" noProof="0" dirty="0" smtClean="0">
              <a:latin typeface="+mn-lt"/>
              <a:ea typeface="Arial Unicode MS" pitchFamily="34" charset="-128"/>
              <a:cs typeface="Arial Unicode MS" pitchFamily="34" charset="-128"/>
            </a:endParaRPr>
          </a:p>
        </p:txBody>
      </p:sp>
      <p:grpSp>
        <p:nvGrpSpPr>
          <p:cNvPr id="8" name="McK Title Elements" hidden="1"/>
          <p:cNvGrpSpPr>
            <a:grpSpLocks/>
          </p:cNvGrpSpPr>
          <p:nvPr userDrawn="1"/>
        </p:nvGrpSpPr>
        <p:grpSpPr bwMode="auto">
          <a:xfrm>
            <a:off x="3393440" y="5019732"/>
            <a:ext cx="4935538" cy="484188"/>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smtClean="0">
                  <a:latin typeface="+mn-lt"/>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smtClean="0">
                  <a:latin typeface="+mn-lt"/>
                </a:rPr>
                <a:t>Date</a:t>
              </a:r>
            </a:p>
          </p:txBody>
        </p:sp>
      </p:grpSp>
      <p:sp>
        <p:nvSpPr>
          <p:cNvPr id="13314" name="Rectangle 1026"/>
          <p:cNvSpPr>
            <a:spLocks noGrp="1" noChangeArrowheads="1"/>
          </p:cNvSpPr>
          <p:nvPr userDrawn="1">
            <p:ph type="ctrTitle"/>
          </p:nvPr>
        </p:nvSpPr>
        <p:spPr bwMode="auto">
          <a:xfrm>
            <a:off x="3393441" y="1876424"/>
            <a:ext cx="5161279" cy="1046440"/>
          </a:xfrm>
          <a:prstGeom prst="rect">
            <a:avLst/>
          </a:prstGeom>
        </p:spPr>
        <p:txBody>
          <a:bodyPr wrap="square">
            <a:spAutoFit/>
          </a:bodyPr>
          <a:lstStyle>
            <a:lvl1pPr>
              <a:defRPr sz="3400" b="1" baseline="0">
                <a:latin typeface="+mj-lt"/>
                <a:ea typeface="Arial Unicode MS" pitchFamily="34" charset="-128"/>
                <a:cs typeface="Arial Unicode MS" pitchFamily="34" charset="-128"/>
              </a:defRPr>
            </a:lvl1pPr>
          </a:lstStyle>
          <a:p>
            <a:pPr lvl="0"/>
            <a:r>
              <a:rPr lang="en-US" altLang="ja-JP" noProof="0" smtClean="0"/>
              <a:t>Click to edit Master title style</a:t>
            </a:r>
            <a:endParaRPr lang="en-US" noProof="0" dirty="0" smtClean="0"/>
          </a:p>
        </p:txBody>
      </p:sp>
      <p:sp>
        <p:nvSpPr>
          <p:cNvPr id="13315" name="Rectangle 1027"/>
          <p:cNvSpPr>
            <a:spLocks noGrp="1" noChangeArrowheads="1"/>
          </p:cNvSpPr>
          <p:nvPr userDrawn="1">
            <p:ph type="subTitle" idx="1"/>
          </p:nvPr>
        </p:nvSpPr>
        <p:spPr bwMode="auto">
          <a:xfrm>
            <a:off x="3393441" y="3571190"/>
            <a:ext cx="5161279" cy="276999"/>
          </a:xfrm>
        </p:spPr>
        <p:txBody>
          <a:bodyPr>
            <a:spAutoFit/>
          </a:bodyPr>
          <a:lstStyle>
            <a:lvl1pPr>
              <a:defRPr sz="1800" baseline="0">
                <a:latin typeface="+mj-lt"/>
                <a:ea typeface="Arial Unicode MS" pitchFamily="34" charset="-128"/>
                <a:cs typeface="Arial Unicode MS" pitchFamily="34" charset="-128"/>
              </a:defRPr>
            </a:lvl1pPr>
          </a:lstStyle>
          <a:p>
            <a:pPr lvl="0"/>
            <a:r>
              <a:rPr lang="en-US" altLang="ja-JP" noProof="0" smtClean="0"/>
              <a:t>Click to edit Master subtitle style</a:t>
            </a:r>
            <a:endParaRPr lang="en-US" noProof="0" dirty="0" smtClean="0"/>
          </a:p>
        </p:txBody>
      </p:sp>
      <p:sp>
        <p:nvSpPr>
          <p:cNvPr id="19" name="doc id"/>
          <p:cNvSpPr>
            <a:spLocks noChangeArrowheads="1"/>
          </p:cNvSpPr>
          <p:nvPr userDrawn="1"/>
        </p:nvSpPr>
        <p:spPr bwMode="auto">
          <a:xfrm>
            <a:off x="8132764" y="31071"/>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en-US" sz="800" baseline="0" noProof="0" dirty="0">
              <a:solidFill>
                <a:schemeClr val="bg1"/>
              </a:solidFill>
              <a:latin typeface="+mn-lt"/>
              <a:ea typeface="+mn-ea"/>
            </a:endParaRPr>
          </a:p>
        </p:txBody>
      </p:sp>
      <p:pic>
        <p:nvPicPr>
          <p:cNvPr id="12" name="Picture 41" descr="http://upload.wikimedia.org/wikipedia/ms/8/8b/KPM_Logo.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57175" y="454807"/>
            <a:ext cx="2446338" cy="70967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a:spLocks/>
          </p:cNvSpPr>
          <p:nvPr userDrawn="1"/>
        </p:nvSpPr>
        <p:spPr bwMode="auto">
          <a:xfrm>
            <a:off x="550071" y="1352552"/>
            <a:ext cx="853281" cy="853281"/>
          </a:xfrm>
          <a:prstGeom prst="rect">
            <a:avLst/>
          </a:prstGeom>
          <a:noFill/>
          <a:ln w="9525" cap="flat" cmpd="sng" algn="ctr">
            <a:solidFill>
              <a:srgbClr val="D9D9D9"/>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14" name="Rectangle 13"/>
          <p:cNvSpPr>
            <a:spLocks/>
          </p:cNvSpPr>
          <p:nvPr userDrawn="1"/>
        </p:nvSpPr>
        <p:spPr bwMode="auto">
          <a:xfrm>
            <a:off x="1432720" y="2231232"/>
            <a:ext cx="853281" cy="853281"/>
          </a:xfrm>
          <a:prstGeom prst="rect">
            <a:avLst/>
          </a:prstGeom>
          <a:noFill/>
          <a:ln w="9525" cap="flat" cmpd="sng" algn="ctr">
            <a:solidFill>
              <a:srgbClr val="D9D9D9"/>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pic>
        <p:nvPicPr>
          <p:cNvPr id="15" name="Picture 7" descr="\\CHE-FS01\Specialists\IMAGES\iStock_000035590612Medium_TK2899_1408-124575_Aina Ota.jpg"/>
          <p:cNvPicPr>
            <a:picLocks noChangeArrowheads="1"/>
          </p:cNvPicPr>
          <p:nvPr userDrawn="1"/>
        </p:nvPicPr>
        <p:blipFill rotWithShape="1">
          <a:blip r:embed="rId8" cstate="print">
            <a:extLst>
              <a:ext uri="{28A0092B-C50C-407E-A947-70E740481C1C}">
                <a14:useLocalDpi xmlns:a14="http://schemas.microsoft.com/office/drawing/2010/main" val="0"/>
              </a:ext>
            </a:extLst>
          </a:blip>
          <a:srcRect/>
          <a:stretch/>
        </p:blipFill>
        <p:spPr bwMode="auto">
          <a:xfrm>
            <a:off x="1051720" y="1876425"/>
            <a:ext cx="739775" cy="73977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userDrawn="1"/>
        </p:nvSpPr>
        <p:spPr bwMode="auto">
          <a:xfrm>
            <a:off x="1575594" y="3860007"/>
            <a:ext cx="1396206" cy="1396206"/>
          </a:xfrm>
          <a:prstGeom prst="rect">
            <a:avLst/>
          </a:prstGeom>
          <a:noFill/>
          <a:ln w="9525" cap="flat" cmpd="sng" algn="ctr">
            <a:solidFill>
              <a:srgbClr val="D9D9D9"/>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18" name="Rectangle 17"/>
          <p:cNvSpPr/>
          <p:nvPr userDrawn="1"/>
        </p:nvSpPr>
        <p:spPr bwMode="auto">
          <a:xfrm>
            <a:off x="114300" y="5700714"/>
            <a:ext cx="914400" cy="914400"/>
          </a:xfrm>
          <a:prstGeom prst="rect">
            <a:avLst/>
          </a:prstGeom>
          <a:solidFill>
            <a:srgbClr val="D9D9D9"/>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21" name="Rectangle 20"/>
          <p:cNvSpPr/>
          <p:nvPr userDrawn="1"/>
        </p:nvSpPr>
        <p:spPr bwMode="auto">
          <a:xfrm>
            <a:off x="556420" y="3983830"/>
            <a:ext cx="472281" cy="472281"/>
          </a:xfrm>
          <a:prstGeom prst="rect">
            <a:avLst/>
          </a:prstGeom>
          <a:solidFill>
            <a:srgbClr val="D9D9D9"/>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22" name="Rectangle 21"/>
          <p:cNvSpPr/>
          <p:nvPr userDrawn="1"/>
        </p:nvSpPr>
        <p:spPr bwMode="auto">
          <a:xfrm>
            <a:off x="2289970" y="5694363"/>
            <a:ext cx="310356" cy="310356"/>
          </a:xfrm>
          <a:prstGeom prst="rect">
            <a:avLst/>
          </a:prstGeom>
          <a:solidFill>
            <a:srgbClr val="273D88"/>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23" name="Rectangle 22"/>
          <p:cNvSpPr/>
          <p:nvPr userDrawn="1"/>
        </p:nvSpPr>
        <p:spPr bwMode="auto">
          <a:xfrm>
            <a:off x="1051719" y="3665537"/>
            <a:ext cx="310356" cy="310356"/>
          </a:xfrm>
          <a:prstGeom prst="rect">
            <a:avLst/>
          </a:prstGeom>
          <a:solidFill>
            <a:srgbClr val="FFC000"/>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25" name="Rectangle 24"/>
          <p:cNvSpPr/>
          <p:nvPr userDrawn="1"/>
        </p:nvSpPr>
        <p:spPr bwMode="auto">
          <a:xfrm>
            <a:off x="352426" y="2208212"/>
            <a:ext cx="209550" cy="209550"/>
          </a:xfrm>
          <a:prstGeom prst="rect">
            <a:avLst/>
          </a:prstGeom>
          <a:solidFill>
            <a:srgbClr val="FFC000"/>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pic>
        <p:nvPicPr>
          <p:cNvPr id="34" name="Picture 33" descr="Muslim, Girl, Smile, Female, Glasses, Red, White, Young"/>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a:stretch/>
        </p:blipFill>
        <p:spPr bwMode="auto">
          <a:xfrm>
            <a:off x="1028700" y="4454534"/>
            <a:ext cx="1256528" cy="124140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03197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6" y="269875"/>
            <a:ext cx="8066088" cy="29238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47676" y="1301018"/>
            <a:ext cx="3959225"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6" y="2132013"/>
            <a:ext cx="3959225" cy="19082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552950" y="1301018"/>
            <a:ext cx="3960813" cy="8309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52950" y="2132013"/>
            <a:ext cx="3960813" cy="190821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041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002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2683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790974"/>
            <a:ext cx="2947988" cy="61555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03614" y="268289"/>
            <a:ext cx="5010150" cy="24929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47675" y="1406525"/>
            <a:ext cx="2947988"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7327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6" y="4953199"/>
            <a:ext cx="5376863" cy="30777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55776" y="600076"/>
            <a:ext cx="5376863"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55776" y="5260976"/>
            <a:ext cx="5376863"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469373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5374442" y="1568451"/>
            <a:ext cx="3139321" cy="1314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5685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52826" y="230189"/>
            <a:ext cx="584775" cy="26527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68971" y="230189"/>
            <a:ext cx="1661993" cy="26527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1196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377471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aphicFrame>
        <p:nvGraphicFramePr>
          <p:cNvPr id="4" name="Object 1" hidden="1"/>
          <p:cNvGraphicFramePr>
            <a:graphicFrameLocks noChangeAspect="1"/>
          </p:cNvGraphicFramePr>
          <p:nvPr>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140934"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doc id"/>
          <p:cNvSpPr>
            <a:spLocks noChangeArrowheads="1"/>
          </p:cNvSpPr>
          <p:nvPr/>
        </p:nvSpPr>
        <p:spPr bwMode="auto">
          <a:xfrm>
            <a:off x="8081964"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895350" eaLnBrk="0" hangingPunct="0">
              <a:defRPr sz="1600">
                <a:solidFill>
                  <a:schemeClr val="tx1"/>
                </a:solidFill>
                <a:latin typeface="Arial" pitchFamily="34" charset="0"/>
                <a:cs typeface="Arial" pitchFamily="34" charset="0"/>
              </a:defRPr>
            </a:lvl1pPr>
            <a:lvl2pPr marL="742950" indent="-285750" defTabSz="895350" eaLnBrk="0" hangingPunct="0">
              <a:defRPr sz="1600">
                <a:solidFill>
                  <a:schemeClr val="tx1"/>
                </a:solidFill>
                <a:latin typeface="Arial" pitchFamily="34" charset="0"/>
                <a:cs typeface="Arial" pitchFamily="34" charset="0"/>
              </a:defRPr>
            </a:lvl2pPr>
            <a:lvl3pPr marL="1143000" indent="-228600" defTabSz="895350" eaLnBrk="0" hangingPunct="0">
              <a:defRPr sz="1600">
                <a:solidFill>
                  <a:schemeClr val="tx1"/>
                </a:solidFill>
                <a:latin typeface="Arial" pitchFamily="34" charset="0"/>
                <a:cs typeface="Arial" pitchFamily="34" charset="0"/>
              </a:defRPr>
            </a:lvl3pPr>
            <a:lvl4pPr marL="1600200" indent="-228600" defTabSz="895350" eaLnBrk="0" hangingPunct="0">
              <a:defRPr sz="1600">
                <a:solidFill>
                  <a:schemeClr val="tx1"/>
                </a:solidFill>
                <a:latin typeface="Arial" pitchFamily="34" charset="0"/>
                <a:cs typeface="Arial" pitchFamily="34" charset="0"/>
              </a:defRPr>
            </a:lvl4pPr>
            <a:lvl5pPr marL="2057400" indent="-228600" defTabSz="895350" eaLnBrk="0" hangingPunct="0">
              <a:defRPr sz="1600">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endParaRPr lang="en-US" sz="800" smtClean="0">
              <a:solidFill>
                <a:srgbClr val="000000"/>
              </a:solidFill>
            </a:endParaRPr>
          </a:p>
        </p:txBody>
      </p:sp>
      <p:sp>
        <p:nvSpPr>
          <p:cNvPr id="6" name="McK 1. On-page tracker" hidden="1"/>
          <p:cNvSpPr>
            <a:spLocks noChangeArrowheads="1"/>
          </p:cNvSpPr>
          <p:nvPr/>
        </p:nvSpPr>
        <p:spPr bwMode="auto">
          <a:xfrm>
            <a:off x="119063" y="26988"/>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400" smtClean="0">
                <a:solidFill>
                  <a:srgbClr val="808080"/>
                </a:solidFill>
                <a:cs typeface="Arial" pitchFamily="34" charset="0"/>
              </a:rPr>
              <a:t>TRACKER</a:t>
            </a:r>
          </a:p>
        </p:txBody>
      </p:sp>
      <p:sp>
        <p:nvSpPr>
          <p:cNvPr id="7" name="McK 3. Unit of measure" hidden="1"/>
          <p:cNvSpPr txBox="1">
            <a:spLocks noChangeArrowheads="1"/>
          </p:cNvSpPr>
          <p:nvPr/>
        </p:nvSpPr>
        <p:spPr bwMode="auto">
          <a:xfrm>
            <a:off x="119063" y="531813"/>
            <a:ext cx="8618537"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smtClean="0">
                <a:solidFill>
                  <a:srgbClr val="808080"/>
                </a:solidFill>
                <a:latin typeface="Arial"/>
                <a:cs typeface="Arial" pitchFamily="34" charset="0"/>
              </a:rPr>
              <a:t>Unit of measure</a:t>
            </a:r>
          </a:p>
        </p:txBody>
      </p:sp>
      <p:grpSp>
        <p:nvGrpSpPr>
          <p:cNvPr id="8" name="McK Slide Elements" hidden="1"/>
          <p:cNvGrpSpPr>
            <a:grpSpLocks/>
          </p:cNvGrpSpPr>
          <p:nvPr/>
        </p:nvGrpSpPr>
        <p:grpSpPr bwMode="auto">
          <a:xfrm>
            <a:off x="119063" y="6080125"/>
            <a:ext cx="8548687" cy="508000"/>
            <a:chOff x="75" y="3830"/>
            <a:chExt cx="5385" cy="320"/>
          </a:xfrm>
        </p:grpSpPr>
        <p:sp>
          <p:nvSpPr>
            <p:cNvPr id="9" name="McK 4. Footnote"/>
            <p:cNvSpPr txBox="1">
              <a:spLocks noChangeArrowheads="1"/>
            </p:cNvSpPr>
            <p:nvPr/>
          </p:nvSpPr>
          <p:spPr bwMode="auto">
            <a:xfrm>
              <a:off x="75" y="3830"/>
              <a:ext cx="5385"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smtClean="0">
                  <a:solidFill>
                    <a:srgbClr val="000000"/>
                  </a:solidFill>
                  <a:latin typeface="Arial"/>
                  <a:cs typeface="Arial" pitchFamily="34" charset="0"/>
                </a:rPr>
                <a:t>1 Footnote</a:t>
              </a:r>
            </a:p>
          </p:txBody>
        </p:sp>
        <p:sp>
          <p:nvSpPr>
            <p:cNvPr id="10" name="McK 5. Source"/>
            <p:cNvSpPr>
              <a:spLocks noChangeArrowheads="1"/>
            </p:cNvSpPr>
            <p:nvPr/>
          </p:nvSpPr>
          <p:spPr bwMode="auto">
            <a:xfrm>
              <a:off x="75" y="4054"/>
              <a:ext cx="43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pitchFamily="34" charset="0"/>
                </a:defRPr>
              </a:lvl1pPr>
              <a:lvl2pPr marL="742950" indent="-285750" defTabSz="895350" eaLnBrk="0" hangingPunct="0">
                <a:tabLst>
                  <a:tab pos="612775" algn="l"/>
                </a:tabLst>
                <a:defRPr sz="1600">
                  <a:solidFill>
                    <a:schemeClr val="tx1"/>
                  </a:solidFill>
                  <a:latin typeface="Arial" pitchFamily="34" charset="0"/>
                </a:defRPr>
              </a:lvl2pPr>
              <a:lvl3pPr marL="1143000" indent="-228600" defTabSz="895350" eaLnBrk="0" hangingPunct="0">
                <a:tabLst>
                  <a:tab pos="612775" algn="l"/>
                </a:tabLst>
                <a:defRPr sz="1600">
                  <a:solidFill>
                    <a:schemeClr val="tx1"/>
                  </a:solidFill>
                  <a:latin typeface="Arial" pitchFamily="34" charset="0"/>
                </a:defRPr>
              </a:lvl3pPr>
              <a:lvl4pPr marL="1600200" indent="-228600" defTabSz="895350" eaLnBrk="0" hangingPunct="0">
                <a:tabLst>
                  <a:tab pos="612775" algn="l"/>
                </a:tabLst>
                <a:defRPr sz="1600">
                  <a:solidFill>
                    <a:schemeClr val="tx1"/>
                  </a:solidFill>
                  <a:latin typeface="Arial" pitchFamily="34" charset="0"/>
                </a:defRPr>
              </a:lvl4pPr>
              <a:lvl5pPr marL="2057400" indent="-228600" defTabSz="895350" eaLnBrk="0" hangingPunct="0">
                <a:tabLst>
                  <a:tab pos="612775" algn="l"/>
                </a:tabLst>
                <a:defRPr sz="1600">
                  <a:solidFill>
                    <a:schemeClr val="tx1"/>
                  </a:solidFill>
                  <a:latin typeface="Arial" pitchFamily="34"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pitchFamily="34"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pitchFamily="34"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pitchFamily="34"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pitchFamily="34" charset="0"/>
                </a:defRPr>
              </a:lvl9pPr>
            </a:lstStyle>
            <a:p>
              <a:pPr eaLnBrk="1" hangingPunct="1">
                <a:defRPr/>
              </a:pPr>
              <a:r>
                <a:rPr lang="en-US" sz="1000" smtClean="0">
                  <a:solidFill>
                    <a:srgbClr val="000000"/>
                  </a:solidFill>
                  <a:cs typeface="Arial" pitchFamily="34" charset="0"/>
                </a:rPr>
                <a:t>SOURCE: Source</a:t>
              </a:r>
            </a:p>
          </p:txBody>
        </p:sp>
      </p:grpSp>
      <p:grpSp>
        <p:nvGrpSpPr>
          <p:cNvPr id="11" name="ACET" hidden="1"/>
          <p:cNvGrpSpPr>
            <a:grpSpLocks/>
          </p:cNvGrpSpPr>
          <p:nvPr/>
        </p:nvGrpSpPr>
        <p:grpSpPr bwMode="auto">
          <a:xfrm>
            <a:off x="1452564" y="1127125"/>
            <a:ext cx="4264025" cy="508000"/>
            <a:chOff x="915" y="710"/>
            <a:chExt cx="2686" cy="320"/>
          </a:xfrm>
        </p:grpSpPr>
        <p:cxnSp>
          <p:nvCxnSpPr>
            <p:cNvPr id="12" name="AutoShape 249"/>
            <p:cNvCxnSpPr>
              <a:cxnSpLocks noChangeShapeType="1"/>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600" b="1" smtClean="0">
                  <a:solidFill>
                    <a:srgbClr val="000000"/>
                  </a:solidFill>
                  <a:cs typeface="Arial" pitchFamily="34" charset="0"/>
                </a:rPr>
                <a:t>Title</a:t>
              </a:r>
            </a:p>
            <a:p>
              <a:pPr eaLnBrk="1" hangingPunct="1">
                <a:defRPr/>
              </a:pPr>
              <a:r>
                <a:rPr lang="en-US" sz="1600" smtClean="0">
                  <a:solidFill>
                    <a:srgbClr val="808080"/>
                  </a:solidFill>
                  <a:cs typeface="Arial" pitchFamily="34" charset="0"/>
                </a:rPr>
                <a:t>Unit of measure</a:t>
              </a:r>
            </a:p>
          </p:txBody>
        </p:sp>
      </p:grpSp>
      <p:sp>
        <p:nvSpPr>
          <p:cNvPr id="2" name="Title 1"/>
          <p:cNvSpPr>
            <a:spLocks noGrp="1"/>
          </p:cNvSpPr>
          <p:nvPr>
            <p:ph type="ctrTitle"/>
          </p:nvPr>
        </p:nvSpPr>
        <p:spPr>
          <a:xfrm>
            <a:off x="672108" y="2088014"/>
            <a:ext cx="7617222" cy="292388"/>
          </a:xfrm>
        </p:spPr>
        <p:txBody>
          <a:bodyPr/>
          <a:lstStyle/>
          <a:p>
            <a:r>
              <a:rPr lang="en-US" smtClean="0"/>
              <a:t>Click to edit Master title style</a:t>
            </a:r>
            <a:endParaRPr lang="ms-MY"/>
          </a:p>
        </p:txBody>
      </p:sp>
      <p:sp>
        <p:nvSpPr>
          <p:cNvPr id="3" name="Subtitle 2"/>
          <p:cNvSpPr>
            <a:spLocks noGrp="1"/>
          </p:cNvSpPr>
          <p:nvPr>
            <p:ph type="subTitle" idx="1"/>
          </p:nvPr>
        </p:nvSpPr>
        <p:spPr>
          <a:xfrm>
            <a:off x="1344216" y="3808837"/>
            <a:ext cx="6273007" cy="246221"/>
          </a:xfrm>
        </p:spPr>
        <p:txBody>
          <a:bodyPr/>
          <a:lstStyle>
            <a:lvl1pPr marL="0" indent="0" algn="ctr">
              <a:buNone/>
              <a:defRPr>
                <a:solidFill>
                  <a:schemeClr val="tx1">
                    <a:tint val="75000"/>
                  </a:schemeClr>
                </a:solidFill>
              </a:defRPr>
            </a:lvl1pPr>
            <a:lvl2pPr marL="448056" indent="0" algn="ctr">
              <a:buNone/>
              <a:defRPr>
                <a:solidFill>
                  <a:schemeClr val="tx1">
                    <a:tint val="75000"/>
                  </a:schemeClr>
                </a:solidFill>
              </a:defRPr>
            </a:lvl2pPr>
            <a:lvl3pPr marL="896112" indent="0" algn="ctr">
              <a:buNone/>
              <a:defRPr>
                <a:solidFill>
                  <a:schemeClr val="tx1">
                    <a:tint val="75000"/>
                  </a:schemeClr>
                </a:solidFill>
              </a:defRPr>
            </a:lvl3pPr>
            <a:lvl4pPr marL="1344168" indent="0" algn="ctr">
              <a:buNone/>
              <a:defRPr>
                <a:solidFill>
                  <a:schemeClr val="tx1">
                    <a:tint val="75000"/>
                  </a:schemeClr>
                </a:solidFill>
              </a:defRPr>
            </a:lvl4pPr>
            <a:lvl5pPr marL="1792224" indent="0" algn="ctr">
              <a:buNone/>
              <a:defRPr>
                <a:solidFill>
                  <a:schemeClr val="tx1">
                    <a:tint val="75000"/>
                  </a:schemeClr>
                </a:solidFill>
              </a:defRPr>
            </a:lvl5pPr>
            <a:lvl6pPr marL="2240280" indent="0" algn="ctr">
              <a:buNone/>
              <a:defRPr>
                <a:solidFill>
                  <a:schemeClr val="tx1">
                    <a:tint val="75000"/>
                  </a:schemeClr>
                </a:solidFill>
              </a:defRPr>
            </a:lvl6pPr>
            <a:lvl7pPr marL="2688336" indent="0" algn="ctr">
              <a:buNone/>
              <a:defRPr>
                <a:solidFill>
                  <a:schemeClr val="tx1">
                    <a:tint val="75000"/>
                  </a:schemeClr>
                </a:solidFill>
              </a:defRPr>
            </a:lvl7pPr>
            <a:lvl8pPr marL="3136392" indent="0" algn="ctr">
              <a:buNone/>
              <a:defRPr>
                <a:solidFill>
                  <a:schemeClr val="tx1">
                    <a:tint val="75000"/>
                  </a:schemeClr>
                </a:solidFill>
              </a:defRPr>
            </a:lvl8pPr>
            <a:lvl9pPr marL="3584448" indent="0" algn="ctr">
              <a:buNone/>
              <a:defRPr>
                <a:solidFill>
                  <a:schemeClr val="tx1">
                    <a:tint val="75000"/>
                  </a:schemeClr>
                </a:solidFill>
              </a:defRPr>
            </a:lvl9pPr>
          </a:lstStyle>
          <a:p>
            <a:r>
              <a:rPr lang="en-US" smtClean="0"/>
              <a:t>Click to edit Master subtitle style</a:t>
            </a:r>
            <a:endParaRPr lang="ms-MY"/>
          </a:p>
        </p:txBody>
      </p:sp>
      <p:sp>
        <p:nvSpPr>
          <p:cNvPr id="14" name="Date Placeholder 3"/>
          <p:cNvSpPr>
            <a:spLocks noGrp="1"/>
          </p:cNvSpPr>
          <p:nvPr>
            <p:ph type="dt" sz="half" idx="10"/>
          </p:nvPr>
        </p:nvSpPr>
        <p:spPr>
          <a:xfrm>
            <a:off x="447675" y="6229351"/>
            <a:ext cx="2090738" cy="358775"/>
          </a:xfrm>
          <a:prstGeom prst="rect">
            <a:avLst/>
          </a:prstGeom>
        </p:spPr>
        <p:txBody>
          <a:bodyPr vert="horz" wrap="square" lIns="89611" tIns="44806" rIns="89611" bIns="44806" numCol="1" anchor="t" anchorCtr="0" compatLnSpc="1">
            <a:prstTxWarp prst="textNoShape">
              <a:avLst/>
            </a:prstTxWarp>
          </a:bodyPr>
          <a:lstStyle>
            <a:lvl1pPr>
              <a:defRPr>
                <a:solidFill>
                  <a:srgbClr val="000000"/>
                </a:solidFill>
              </a:defRPr>
            </a:lvl1pPr>
          </a:lstStyle>
          <a:p>
            <a:fld id="{DE1E0410-4E21-42D2-8B37-A4500C59EB9C}" type="datetimeFigureOut">
              <a:rPr lang="ms-MY" smtClean="0">
                <a:latin typeface="Arial" pitchFamily="34" charset="0"/>
                <a:cs typeface="Arial" pitchFamily="34" charset="0"/>
              </a:rPr>
              <a:pPr/>
              <a:t>07/04/2015</a:t>
            </a:fld>
            <a:endParaRPr lang="ms-MY" smtClean="0">
              <a:latin typeface="Arial" pitchFamily="34" charset="0"/>
              <a:cs typeface="Arial" pitchFamily="34" charset="0"/>
            </a:endParaRPr>
          </a:p>
        </p:txBody>
      </p:sp>
      <p:sp>
        <p:nvSpPr>
          <p:cNvPr id="15" name="Footer Placeholder 4"/>
          <p:cNvSpPr>
            <a:spLocks noGrp="1"/>
          </p:cNvSpPr>
          <p:nvPr>
            <p:ph type="ftr" sz="quarter" idx="11"/>
          </p:nvPr>
        </p:nvSpPr>
        <p:spPr>
          <a:xfrm>
            <a:off x="3062288" y="6229351"/>
            <a:ext cx="2836862" cy="358775"/>
          </a:xfrm>
          <a:prstGeom prst="rect">
            <a:avLst/>
          </a:prstGeom>
        </p:spPr>
        <p:txBody>
          <a:bodyPr vert="horz" wrap="square" lIns="89611" tIns="44806" rIns="89611" bIns="44806" numCol="1" anchor="t" anchorCtr="0" compatLnSpc="1">
            <a:prstTxWarp prst="textNoShape">
              <a:avLst/>
            </a:prstTxWarp>
          </a:bodyPr>
          <a:lstStyle>
            <a:lvl1pPr>
              <a:defRPr>
                <a:solidFill>
                  <a:srgbClr val="000000"/>
                </a:solidFill>
              </a:defRPr>
            </a:lvl1pPr>
          </a:lstStyle>
          <a:p>
            <a:endParaRPr lang="ms-MY" smtClean="0">
              <a:latin typeface="Arial" pitchFamily="34" charset="0"/>
              <a:cs typeface="Arial" pitchFamily="34" charset="0"/>
            </a:endParaRPr>
          </a:p>
        </p:txBody>
      </p:sp>
      <p:sp>
        <p:nvSpPr>
          <p:cNvPr id="16" name="Slide Number Placeholder 5"/>
          <p:cNvSpPr>
            <a:spLocks noGrp="1"/>
          </p:cNvSpPr>
          <p:nvPr>
            <p:ph type="sldNum" sz="quarter" idx="12"/>
          </p:nvPr>
        </p:nvSpPr>
        <p:spPr>
          <a:xfrm>
            <a:off x="6423025" y="6229351"/>
            <a:ext cx="2090738" cy="358775"/>
          </a:xfrm>
          <a:prstGeom prst="rect">
            <a:avLst/>
          </a:prstGeom>
        </p:spPr>
        <p:txBody>
          <a:bodyPr vert="horz" wrap="square" lIns="89611" tIns="44806" rIns="89611" bIns="44806" numCol="1" anchor="t" anchorCtr="0" compatLnSpc="1">
            <a:prstTxWarp prst="textNoShape">
              <a:avLst/>
            </a:prstTxWarp>
          </a:bodyPr>
          <a:lstStyle>
            <a:lvl1pPr>
              <a:defRPr>
                <a:solidFill>
                  <a:srgbClr val="000000"/>
                </a:solidFill>
              </a:defRPr>
            </a:lvl1pPr>
          </a:lstStyle>
          <a:p>
            <a:fld id="{AF1A08DC-6D37-4A54-A200-22D421788A23}" type="slidenum">
              <a:rPr lang="ms-MY" smtClean="0">
                <a:latin typeface="Arial" pitchFamily="34" charset="0"/>
                <a:cs typeface="Arial" pitchFamily="34" charset="0"/>
              </a:rPr>
              <a:pPr/>
              <a:t>‹#›</a:t>
            </a:fld>
            <a:endParaRPr lang="ms-MY" smtClean="0">
              <a:latin typeface="Arial" pitchFamily="34" charset="0"/>
              <a:cs typeface="Arial" pitchFamily="34" charset="0"/>
            </a:endParaRPr>
          </a:p>
        </p:txBody>
      </p:sp>
    </p:spTree>
    <p:extLst>
      <p:ext uri="{BB962C8B-B14F-4D97-AF65-F5344CB8AC3E}">
        <p14:creationId xmlns:p14="http://schemas.microsoft.com/office/powerpoint/2010/main" val="4116788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141958"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doc id"/>
          <p:cNvSpPr>
            <a:spLocks noChangeArrowheads="1"/>
          </p:cNvSpPr>
          <p:nvPr/>
        </p:nvSpPr>
        <p:spPr bwMode="auto">
          <a:xfrm>
            <a:off x="8081964"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895350" eaLnBrk="0" hangingPunct="0">
              <a:defRPr sz="1600">
                <a:solidFill>
                  <a:schemeClr val="tx1"/>
                </a:solidFill>
                <a:latin typeface="Arial" pitchFamily="34" charset="0"/>
                <a:cs typeface="Arial" pitchFamily="34" charset="0"/>
              </a:defRPr>
            </a:lvl1pPr>
            <a:lvl2pPr marL="742950" indent="-285750" defTabSz="895350" eaLnBrk="0" hangingPunct="0">
              <a:defRPr sz="1600">
                <a:solidFill>
                  <a:schemeClr val="tx1"/>
                </a:solidFill>
                <a:latin typeface="Arial" pitchFamily="34" charset="0"/>
                <a:cs typeface="Arial" pitchFamily="34" charset="0"/>
              </a:defRPr>
            </a:lvl2pPr>
            <a:lvl3pPr marL="1143000" indent="-228600" defTabSz="895350" eaLnBrk="0" hangingPunct="0">
              <a:defRPr sz="1600">
                <a:solidFill>
                  <a:schemeClr val="tx1"/>
                </a:solidFill>
                <a:latin typeface="Arial" pitchFamily="34" charset="0"/>
                <a:cs typeface="Arial" pitchFamily="34" charset="0"/>
              </a:defRPr>
            </a:lvl3pPr>
            <a:lvl4pPr marL="1600200" indent="-228600" defTabSz="895350" eaLnBrk="0" hangingPunct="0">
              <a:defRPr sz="1600">
                <a:solidFill>
                  <a:schemeClr val="tx1"/>
                </a:solidFill>
                <a:latin typeface="Arial" pitchFamily="34" charset="0"/>
                <a:cs typeface="Arial" pitchFamily="34" charset="0"/>
              </a:defRPr>
            </a:lvl4pPr>
            <a:lvl5pPr marL="2057400" indent="-228600" defTabSz="895350" eaLnBrk="0" hangingPunct="0">
              <a:defRPr sz="1600">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endParaRPr lang="en-US" sz="800" smtClean="0">
              <a:solidFill>
                <a:srgbClr val="000000"/>
              </a:solidFill>
            </a:endParaRPr>
          </a:p>
        </p:txBody>
      </p:sp>
      <p:sp>
        <p:nvSpPr>
          <p:cNvPr id="4" name="McK 1. On-page tracker" hidden="1"/>
          <p:cNvSpPr>
            <a:spLocks noChangeArrowheads="1"/>
          </p:cNvSpPr>
          <p:nvPr/>
        </p:nvSpPr>
        <p:spPr bwMode="auto">
          <a:xfrm>
            <a:off x="119063" y="26988"/>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400" smtClean="0">
                <a:solidFill>
                  <a:srgbClr val="808080"/>
                </a:solidFill>
                <a:cs typeface="Arial" pitchFamily="34" charset="0"/>
              </a:rPr>
              <a:t>TRACKER</a:t>
            </a:r>
          </a:p>
        </p:txBody>
      </p:sp>
      <p:sp>
        <p:nvSpPr>
          <p:cNvPr id="5" name="McK 3. Unit of measure" hidden="1"/>
          <p:cNvSpPr txBox="1">
            <a:spLocks noChangeArrowheads="1"/>
          </p:cNvSpPr>
          <p:nvPr/>
        </p:nvSpPr>
        <p:spPr bwMode="auto">
          <a:xfrm>
            <a:off x="119063" y="531813"/>
            <a:ext cx="8618537"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smtClean="0">
                <a:solidFill>
                  <a:srgbClr val="808080"/>
                </a:solidFill>
                <a:latin typeface="Arial"/>
                <a:cs typeface="Arial" pitchFamily="34" charset="0"/>
              </a:rPr>
              <a:t>Unit of measure</a:t>
            </a:r>
          </a:p>
        </p:txBody>
      </p:sp>
      <p:grpSp>
        <p:nvGrpSpPr>
          <p:cNvPr id="6" name="McK Slide Elements" hidden="1"/>
          <p:cNvGrpSpPr>
            <a:grpSpLocks/>
          </p:cNvGrpSpPr>
          <p:nvPr/>
        </p:nvGrpSpPr>
        <p:grpSpPr bwMode="auto">
          <a:xfrm>
            <a:off x="119063" y="6080125"/>
            <a:ext cx="8548687" cy="508000"/>
            <a:chOff x="75" y="3830"/>
            <a:chExt cx="5385" cy="320"/>
          </a:xfrm>
        </p:grpSpPr>
        <p:sp>
          <p:nvSpPr>
            <p:cNvPr id="7" name="McK 4. Footnote"/>
            <p:cNvSpPr txBox="1">
              <a:spLocks noChangeArrowheads="1"/>
            </p:cNvSpPr>
            <p:nvPr/>
          </p:nvSpPr>
          <p:spPr bwMode="auto">
            <a:xfrm>
              <a:off x="75" y="3830"/>
              <a:ext cx="5385"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smtClean="0">
                  <a:solidFill>
                    <a:srgbClr val="000000"/>
                  </a:solidFill>
                  <a:latin typeface="Arial"/>
                  <a:cs typeface="Arial" pitchFamily="34" charset="0"/>
                </a:rPr>
                <a:t>1 Footnote</a:t>
              </a:r>
            </a:p>
          </p:txBody>
        </p:sp>
        <p:sp>
          <p:nvSpPr>
            <p:cNvPr id="8" name="McK 5. Source"/>
            <p:cNvSpPr>
              <a:spLocks noChangeArrowheads="1"/>
            </p:cNvSpPr>
            <p:nvPr/>
          </p:nvSpPr>
          <p:spPr bwMode="auto">
            <a:xfrm>
              <a:off x="75" y="4054"/>
              <a:ext cx="43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pitchFamily="34" charset="0"/>
                </a:defRPr>
              </a:lvl1pPr>
              <a:lvl2pPr marL="742950" indent="-285750" defTabSz="895350" eaLnBrk="0" hangingPunct="0">
                <a:tabLst>
                  <a:tab pos="612775" algn="l"/>
                </a:tabLst>
                <a:defRPr sz="1600">
                  <a:solidFill>
                    <a:schemeClr val="tx1"/>
                  </a:solidFill>
                  <a:latin typeface="Arial" pitchFamily="34" charset="0"/>
                </a:defRPr>
              </a:lvl2pPr>
              <a:lvl3pPr marL="1143000" indent="-228600" defTabSz="895350" eaLnBrk="0" hangingPunct="0">
                <a:tabLst>
                  <a:tab pos="612775" algn="l"/>
                </a:tabLst>
                <a:defRPr sz="1600">
                  <a:solidFill>
                    <a:schemeClr val="tx1"/>
                  </a:solidFill>
                  <a:latin typeface="Arial" pitchFamily="34" charset="0"/>
                </a:defRPr>
              </a:lvl3pPr>
              <a:lvl4pPr marL="1600200" indent="-228600" defTabSz="895350" eaLnBrk="0" hangingPunct="0">
                <a:tabLst>
                  <a:tab pos="612775" algn="l"/>
                </a:tabLst>
                <a:defRPr sz="1600">
                  <a:solidFill>
                    <a:schemeClr val="tx1"/>
                  </a:solidFill>
                  <a:latin typeface="Arial" pitchFamily="34" charset="0"/>
                </a:defRPr>
              </a:lvl4pPr>
              <a:lvl5pPr marL="2057400" indent="-228600" defTabSz="895350" eaLnBrk="0" hangingPunct="0">
                <a:tabLst>
                  <a:tab pos="612775" algn="l"/>
                </a:tabLst>
                <a:defRPr sz="1600">
                  <a:solidFill>
                    <a:schemeClr val="tx1"/>
                  </a:solidFill>
                  <a:latin typeface="Arial" pitchFamily="34"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pitchFamily="34"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pitchFamily="34"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pitchFamily="34"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pitchFamily="34" charset="0"/>
                </a:defRPr>
              </a:lvl9pPr>
            </a:lstStyle>
            <a:p>
              <a:pPr eaLnBrk="1" hangingPunct="1">
                <a:defRPr/>
              </a:pPr>
              <a:r>
                <a:rPr lang="en-US" sz="1000" smtClean="0">
                  <a:solidFill>
                    <a:srgbClr val="000000"/>
                  </a:solidFill>
                  <a:cs typeface="Arial" pitchFamily="34" charset="0"/>
                </a:rPr>
                <a:t>SOURCE: Source</a:t>
              </a:r>
            </a:p>
          </p:txBody>
        </p:sp>
      </p:grpSp>
      <p:grpSp>
        <p:nvGrpSpPr>
          <p:cNvPr id="9" name="ACET" hidden="1"/>
          <p:cNvGrpSpPr>
            <a:grpSpLocks/>
          </p:cNvGrpSpPr>
          <p:nvPr/>
        </p:nvGrpSpPr>
        <p:grpSpPr bwMode="auto">
          <a:xfrm>
            <a:off x="1452564" y="1127125"/>
            <a:ext cx="4264025" cy="508000"/>
            <a:chOff x="915" y="710"/>
            <a:chExt cx="2686" cy="320"/>
          </a:xfrm>
        </p:grpSpPr>
        <p:cxnSp>
          <p:nvCxnSpPr>
            <p:cNvPr id="10" name="AutoShape 249"/>
            <p:cNvCxnSpPr>
              <a:cxnSpLocks noChangeShapeType="1"/>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600" b="1" smtClean="0">
                  <a:solidFill>
                    <a:srgbClr val="000000"/>
                  </a:solidFill>
                  <a:cs typeface="Arial" pitchFamily="34" charset="0"/>
                </a:rPr>
                <a:t>Title</a:t>
              </a:r>
            </a:p>
            <a:p>
              <a:pPr eaLnBrk="1" hangingPunct="1">
                <a:defRPr/>
              </a:pPr>
              <a:r>
                <a:rPr lang="en-US" sz="1600" smtClean="0">
                  <a:solidFill>
                    <a:srgbClr val="808080"/>
                  </a:solidFill>
                  <a:cs typeface="Arial" pitchFamily="34" charset="0"/>
                </a:rPr>
                <a:t>Unit of measure</a:t>
              </a:r>
            </a:p>
          </p:txBody>
        </p:sp>
      </p:grpSp>
      <p:sp>
        <p:nvSpPr>
          <p:cNvPr id="12" name="Rectangle 558"/>
          <p:cNvSpPr>
            <a:spLocks noGrp="1" noChangeArrowheads="1"/>
          </p:cNvSpPr>
          <p:nvPr>
            <p:ph type="sldNum" sz="quarter" idx="10"/>
          </p:nvPr>
        </p:nvSpPr>
        <p:spPr>
          <a:xfrm>
            <a:off x="8545513" y="6516688"/>
            <a:ext cx="195262" cy="152400"/>
          </a:xfrm>
          <a:prstGeom prst="rect">
            <a:avLst/>
          </a:prstGeom>
        </p:spPr>
        <p:txBody>
          <a:bodyPr/>
          <a:lstStyle>
            <a:lvl1pPr>
              <a:defRPr/>
            </a:lvl1pPr>
          </a:lstStyle>
          <a:p>
            <a:pPr>
              <a:defRPr/>
            </a:pPr>
            <a:fld id="{8F5E6E6F-4C43-48B5-ABEA-01D5D60B5A19}" type="slidenum">
              <a:rPr lang="en-US">
                <a:solidFill>
                  <a:srgbClr val="000000"/>
                </a:solidFill>
                <a:latin typeface="Arial" pitchFamily="34" charset="0"/>
                <a:cs typeface="Arial" pitchFamily="34" charset="0"/>
              </a:rPr>
              <a:pPr>
                <a:defRPr/>
              </a:pPr>
              <a:t>‹#›</a:t>
            </a:fld>
            <a:r>
              <a:rPr lang="en-US">
                <a:solidFill>
                  <a:srgbClr val="000000"/>
                </a:solidFill>
                <a:latin typeface="Arial" pitchFamily="34" charset="0"/>
                <a:cs typeface="Arial" pitchFamily="34" charset="0"/>
              </a:rPr>
              <a:t> </a:t>
            </a:r>
          </a:p>
        </p:txBody>
      </p:sp>
    </p:spTree>
    <p:extLst>
      <p:ext uri="{BB962C8B-B14F-4D97-AF65-F5344CB8AC3E}">
        <p14:creationId xmlns:p14="http://schemas.microsoft.com/office/powerpoint/2010/main" val="1966957609"/>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altLang="ja-JP" smtClean="0"/>
              <a:t>Click to edit Master title style</a:t>
            </a:r>
            <a:endParaRPr lang="en-US"/>
          </a:p>
        </p:txBody>
      </p:sp>
    </p:spTree>
    <p:extLst>
      <p:ext uri="{BB962C8B-B14F-4D97-AF65-F5344CB8AC3E}">
        <p14:creationId xmlns:p14="http://schemas.microsoft.com/office/powerpoint/2010/main" val="18063930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77805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58650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58"/>
          <p:cNvSpPr>
            <a:spLocks noGrp="1" noChangeArrowheads="1"/>
          </p:cNvSpPr>
          <p:nvPr>
            <p:ph type="sldNum" sz="quarter" idx="10"/>
          </p:nvPr>
        </p:nvSpPr>
        <p:spPr>
          <a:xfrm>
            <a:off x="8545513" y="6516688"/>
            <a:ext cx="195262" cy="152400"/>
          </a:xfrm>
          <a:prstGeom prst="rect">
            <a:avLst/>
          </a:prstGeom>
          <a:ln/>
        </p:spPr>
        <p:txBody>
          <a:bodyPr/>
          <a:lstStyle>
            <a:lvl1pPr>
              <a:defRPr/>
            </a:lvl1pPr>
          </a:lstStyle>
          <a:p>
            <a:pPr>
              <a:defRPr/>
            </a:pPr>
            <a:fld id="{3F56762F-D0BB-483A-80A6-99D325B089B2}" type="slidenum">
              <a:rPr lang="en-US">
                <a:solidFill>
                  <a:srgbClr val="000000"/>
                </a:solidFill>
                <a:latin typeface="Arial" pitchFamily="34" charset="0"/>
                <a:cs typeface="Arial" pitchFamily="34" charset="0"/>
              </a:rPr>
              <a:pPr>
                <a:defRPr/>
              </a:pPr>
              <a:t>‹#›</a:t>
            </a:fld>
            <a:r>
              <a:rPr lang="en-US">
                <a:solidFill>
                  <a:srgbClr val="000000"/>
                </a:solidFill>
                <a:latin typeface="Arial" pitchFamily="34" charset="0"/>
                <a:cs typeface="Arial" pitchFamily="34" charset="0"/>
              </a:rPr>
              <a:t> </a:t>
            </a:r>
          </a:p>
        </p:txBody>
      </p:sp>
    </p:spTree>
    <p:extLst>
      <p:ext uri="{BB962C8B-B14F-4D97-AF65-F5344CB8AC3E}">
        <p14:creationId xmlns:p14="http://schemas.microsoft.com/office/powerpoint/2010/main" val="41339741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p:cNvSpPr txBox="1">
            <a:spLocks noChangeArrowheads="1"/>
          </p:cNvSpPr>
          <p:nvPr/>
        </p:nvSpPr>
        <p:spPr bwMode="auto">
          <a:xfrm>
            <a:off x="2640013" y="342901"/>
            <a:ext cx="993862"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900" b="1" smtClean="0">
                <a:solidFill>
                  <a:srgbClr val="000000"/>
                </a:solidFill>
              </a:rPr>
              <a:t>WORKING DRAFT</a:t>
            </a:r>
          </a:p>
        </p:txBody>
      </p:sp>
      <p:sp>
        <p:nvSpPr>
          <p:cNvPr id="5" name="Working Draft"/>
          <p:cNvSpPr txBox="1">
            <a:spLocks noChangeArrowheads="1"/>
          </p:cNvSpPr>
          <p:nvPr/>
        </p:nvSpPr>
        <p:spPr bwMode="auto">
          <a:xfrm>
            <a:off x="2640013" y="498476"/>
            <a:ext cx="3295774"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900" smtClean="0">
                <a:solidFill>
                  <a:srgbClr val="000000"/>
                </a:solidFill>
              </a:rPr>
              <a:t>Last Modified 4/7/2015 8:15 AM Malay Peninsula Standard Time</a:t>
            </a:r>
          </a:p>
        </p:txBody>
      </p:sp>
      <p:sp>
        <p:nvSpPr>
          <p:cNvPr id="6" name="Printed"/>
          <p:cNvSpPr txBox="1">
            <a:spLocks noChangeArrowheads="1"/>
          </p:cNvSpPr>
          <p:nvPr/>
        </p:nvSpPr>
        <p:spPr bwMode="auto">
          <a:xfrm>
            <a:off x="2640014" y="655639"/>
            <a:ext cx="29751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900" smtClean="0">
                <a:solidFill>
                  <a:srgbClr val="000000"/>
                </a:solidFill>
              </a:rPr>
              <a:t>Printed 4/7/2015 6:28 AM Malay Peninsula Standard Time</a:t>
            </a:r>
          </a:p>
        </p:txBody>
      </p:sp>
      <p:grpSp>
        <p:nvGrpSpPr>
          <p:cNvPr id="7" name="McK Title Elements"/>
          <p:cNvGrpSpPr>
            <a:grpSpLocks/>
          </p:cNvGrpSpPr>
          <p:nvPr/>
        </p:nvGrpSpPr>
        <p:grpSpPr bwMode="auto">
          <a:xfrm>
            <a:off x="1" y="1"/>
            <a:ext cx="8958263" cy="6723063"/>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400" smtClean="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400" smtClean="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804863">
                <a:defRPr sz="2400">
                  <a:solidFill>
                    <a:schemeClr val="tx1"/>
                  </a:solidFill>
                  <a:latin typeface="Arial" pitchFamily="34" charset="0"/>
                </a:defRPr>
              </a:lvl1pPr>
              <a:lvl2pPr marL="401638" defTabSz="804863">
                <a:defRPr sz="2400">
                  <a:solidFill>
                    <a:schemeClr val="tx1"/>
                  </a:solidFill>
                  <a:latin typeface="Arial" pitchFamily="34" charset="0"/>
                </a:defRPr>
              </a:lvl2pPr>
              <a:lvl3pPr marL="804863" defTabSz="804863">
                <a:defRPr sz="2400">
                  <a:solidFill>
                    <a:schemeClr val="tx1"/>
                  </a:solidFill>
                  <a:latin typeface="Arial" pitchFamily="34" charset="0"/>
                </a:defRPr>
              </a:lvl3pPr>
              <a:lvl4pPr marL="1206500" defTabSz="804863">
                <a:defRPr sz="2400">
                  <a:solidFill>
                    <a:schemeClr val="tx1"/>
                  </a:solidFill>
                  <a:latin typeface="Arial" pitchFamily="34" charset="0"/>
                </a:defRPr>
              </a:lvl4pPr>
              <a:lvl5pPr marL="1608138" defTabSz="804863">
                <a:defRPr sz="2400">
                  <a:solidFill>
                    <a:schemeClr val="tx1"/>
                  </a:solidFill>
                  <a:latin typeface="Arial" pitchFamily="34" charset="0"/>
                </a:defRPr>
              </a:lvl5pPr>
              <a:lvl6pPr marL="2065338" defTabSz="804863" fontAlgn="base">
                <a:spcBef>
                  <a:spcPct val="0"/>
                </a:spcBef>
                <a:spcAft>
                  <a:spcPct val="0"/>
                </a:spcAft>
                <a:defRPr sz="2400">
                  <a:solidFill>
                    <a:schemeClr val="tx1"/>
                  </a:solidFill>
                  <a:latin typeface="Arial" pitchFamily="34" charset="0"/>
                </a:defRPr>
              </a:lvl6pPr>
              <a:lvl7pPr marL="2522538" defTabSz="804863" fontAlgn="base">
                <a:spcBef>
                  <a:spcPct val="0"/>
                </a:spcBef>
                <a:spcAft>
                  <a:spcPct val="0"/>
                </a:spcAft>
                <a:defRPr sz="2400">
                  <a:solidFill>
                    <a:schemeClr val="tx1"/>
                  </a:solidFill>
                  <a:latin typeface="Arial" pitchFamily="34" charset="0"/>
                </a:defRPr>
              </a:lvl7pPr>
              <a:lvl8pPr marL="2979738" defTabSz="804863" fontAlgn="base">
                <a:spcBef>
                  <a:spcPct val="0"/>
                </a:spcBef>
                <a:spcAft>
                  <a:spcPct val="0"/>
                </a:spcAft>
                <a:defRPr sz="2400">
                  <a:solidFill>
                    <a:schemeClr val="tx1"/>
                  </a:solidFill>
                  <a:latin typeface="Arial" pitchFamily="34" charset="0"/>
                </a:defRPr>
              </a:lvl8pPr>
              <a:lvl9pPr marL="3436938" defTabSz="804863" fontAlgn="base">
                <a:spcBef>
                  <a:spcPct val="0"/>
                </a:spcBef>
                <a:spcAft>
                  <a:spcPct val="0"/>
                </a:spcAft>
                <a:defRPr sz="2400">
                  <a:solidFill>
                    <a:schemeClr val="tx1"/>
                  </a:solidFill>
                  <a:latin typeface="Arial" pitchFamily="34" charset="0"/>
                </a:defRPr>
              </a:lvl9pPr>
            </a:lstStyle>
            <a:p>
              <a:pPr eaLnBrk="0" hangingPunct="0">
                <a:defRPr/>
              </a:pPr>
              <a:r>
                <a:rPr lang="en-US" sz="800" smtClean="0">
                  <a:solidFill>
                    <a:srgbClr val="000000"/>
                  </a:solidFill>
                  <a:cs typeface="Arial" pitchFamily="34" charset="0"/>
                </a:rPr>
                <a:t>CONFIDENTIAL AND PROPRIETARY</a:t>
              </a:r>
            </a:p>
            <a:p>
              <a:pPr eaLnBrk="0" hangingPunct="0">
                <a:defRPr/>
              </a:pPr>
              <a:r>
                <a:rPr lang="en-US" sz="800" smtClean="0">
                  <a:solidFill>
                    <a:srgbClr val="000000"/>
                  </a:solidFill>
                  <a:cs typeface="Arial" pitchFamily="34" charset="0"/>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sz="4500" b="1" smtClean="0">
                <a:solidFill>
                  <a:srgbClr val="FFFFFF"/>
                </a:solidFill>
                <a:latin typeface="HelveticaNeueLT Std" pitchFamily="34" charset="0"/>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sz="4500" b="1" smtClean="0">
                <a:solidFill>
                  <a:srgbClr val="FFFFFF"/>
                </a:solidFill>
                <a:latin typeface="HelveticaNeueLT Std" pitchFamily="34" charset="0"/>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sz="4500" b="1" smtClean="0">
                <a:solidFill>
                  <a:srgbClr val="FFFFFF"/>
                </a:solidFill>
                <a:latin typeface="HelveticaNeueLT Std" pitchFamily="34" charset="0"/>
              </a:endParaRPr>
            </a:p>
          </p:txBody>
        </p:sp>
      </p:grpSp>
      <p:grpSp>
        <p:nvGrpSpPr>
          <p:cNvPr id="14" name="TitleBottomBar"/>
          <p:cNvGrpSpPr>
            <a:grpSpLocks/>
          </p:cNvGrpSpPr>
          <p:nvPr/>
        </p:nvGrpSpPr>
        <p:grpSpPr bwMode="auto">
          <a:xfrm>
            <a:off x="2193926" y="6300789"/>
            <a:ext cx="6767513" cy="420687"/>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sz="4500" b="1" smtClean="0">
                <a:solidFill>
                  <a:srgbClr val="FFFFFF"/>
                </a:solidFill>
                <a:latin typeface="HelveticaNeueLT Std" pitchFamily="34" charset="0"/>
              </a:endParaRPr>
            </a:p>
          </p:txBody>
        </p:sp>
        <p:pic>
          <p:nvPicPr>
            <p:cNvPr id="16" name="Picture 119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19" y="4059"/>
              <a:ext cx="1023" cy="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7" name="TitleBottomBarBW" hidden="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3913" y="6443664"/>
            <a:ext cx="1636712"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doc id"/>
          <p:cNvSpPr txBox="1">
            <a:spLocks noChangeArrowheads="1"/>
          </p:cNvSpPr>
          <p:nvPr/>
        </p:nvSpPr>
        <p:spPr bwMode="auto">
          <a:xfrm>
            <a:off x="8442325" y="36513"/>
            <a:ext cx="29527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endParaRPr lang="en-US" sz="800" smtClean="0">
              <a:solidFill>
                <a:srgbClr val="000000"/>
              </a:solidFill>
            </a:endParaRPr>
          </a:p>
        </p:txBody>
      </p:sp>
      <p:sp>
        <p:nvSpPr>
          <p:cNvPr id="13314" name="Rectangle 1026"/>
          <p:cNvSpPr>
            <a:spLocks noGrp="1" noChangeArrowheads="1"/>
          </p:cNvSpPr>
          <p:nvPr>
            <p:ph type="ctrTitle"/>
          </p:nvPr>
        </p:nvSpPr>
        <p:spPr>
          <a:xfrm>
            <a:off x="2640014" y="2133601"/>
            <a:ext cx="4935537" cy="492443"/>
          </a:xfrm>
        </p:spPr>
        <p:txBody>
          <a:bodyPr/>
          <a:lstStyle>
            <a:lvl1pPr>
              <a:defRPr sz="3200" b="0"/>
            </a:lvl1pPr>
          </a:lstStyle>
          <a:p>
            <a:pPr lvl="0"/>
            <a:r>
              <a:rPr lang="en-US" noProof="0" smtClean="0"/>
              <a:t>Click to edit Master title</a:t>
            </a:r>
          </a:p>
        </p:txBody>
      </p:sp>
      <p:sp>
        <p:nvSpPr>
          <p:cNvPr id="13315" name="Rectangle 1027"/>
          <p:cNvSpPr>
            <a:spLocks noGrp="1" noChangeArrowheads="1"/>
          </p:cNvSpPr>
          <p:nvPr>
            <p:ph type="subTitle" idx="1"/>
          </p:nvPr>
        </p:nvSpPr>
        <p:spPr>
          <a:xfrm>
            <a:off x="2640014" y="3867150"/>
            <a:ext cx="4935537" cy="215444"/>
          </a:xfrm>
        </p:spPr>
        <p:txBody>
          <a:bodyPr lIns="0" tIns="0" rIns="0" bIns="0"/>
          <a:lstStyle>
            <a:lvl1pPr>
              <a:defRPr sz="1400"/>
            </a:lvl1pPr>
          </a:lstStyle>
          <a:p>
            <a:pPr lvl="0"/>
            <a:r>
              <a:rPr lang="en-US" noProof="0" smtClean="0"/>
              <a:t>Click to edit Master subtitle style</a:t>
            </a:r>
          </a:p>
        </p:txBody>
      </p:sp>
    </p:spTree>
    <p:extLst>
      <p:ext uri="{BB962C8B-B14F-4D97-AF65-F5344CB8AC3E}">
        <p14:creationId xmlns:p14="http://schemas.microsoft.com/office/powerpoint/2010/main" val="2271896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5990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6" y="4319588"/>
            <a:ext cx="7616825" cy="123110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08026" y="3919479"/>
            <a:ext cx="7616825"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69919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7675" y="1568450"/>
            <a:ext cx="3956050" cy="218521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6126" y="1568450"/>
            <a:ext cx="3957638" cy="218521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2190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4.xml"/><Relationship Id="rId13" Type="http://schemas.openxmlformats.org/officeDocument/2006/relationships/tags" Target="../tags/tag9.xml"/><Relationship Id="rId18" Type="http://schemas.openxmlformats.org/officeDocument/2006/relationships/tags" Target="../tags/tag14.xml"/><Relationship Id="rId3" Type="http://schemas.openxmlformats.org/officeDocument/2006/relationships/slideLayout" Target="../slideLayouts/slideLayout3.xml"/><Relationship Id="rId21" Type="http://schemas.openxmlformats.org/officeDocument/2006/relationships/tags" Target="../tags/tag17.xml"/><Relationship Id="rId7" Type="http://schemas.openxmlformats.org/officeDocument/2006/relationships/tags" Target="../tags/tag3.xml"/><Relationship Id="rId12" Type="http://schemas.openxmlformats.org/officeDocument/2006/relationships/tags" Target="../tags/tag8.xml"/><Relationship Id="rId17" Type="http://schemas.openxmlformats.org/officeDocument/2006/relationships/tags" Target="../tags/tag13.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ags" Target="../tags/tag12.xml"/><Relationship Id="rId20" Type="http://schemas.openxmlformats.org/officeDocument/2006/relationships/tags" Target="../tags/tag16.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tags" Target="../tags/tag7.xml"/><Relationship Id="rId24" Type="http://schemas.openxmlformats.org/officeDocument/2006/relationships/oleObject" Target="../embeddings/oleObject1.bin"/><Relationship Id="rId5" Type="http://schemas.openxmlformats.org/officeDocument/2006/relationships/vmlDrawing" Target="../drawings/vmlDrawing1.vml"/><Relationship Id="rId15" Type="http://schemas.openxmlformats.org/officeDocument/2006/relationships/tags" Target="../tags/tag11.xml"/><Relationship Id="rId23" Type="http://schemas.openxmlformats.org/officeDocument/2006/relationships/tags" Target="../tags/tag19.xml"/><Relationship Id="rId10" Type="http://schemas.openxmlformats.org/officeDocument/2006/relationships/tags" Target="../tags/tag6.xml"/><Relationship Id="rId19" Type="http://schemas.openxmlformats.org/officeDocument/2006/relationships/tags" Target="../tags/tag15.xml"/><Relationship Id="rId4" Type="http://schemas.openxmlformats.org/officeDocument/2006/relationships/theme" Target="../theme/theme1.xml"/><Relationship Id="rId9" Type="http://schemas.openxmlformats.org/officeDocument/2006/relationships/tags" Target="../tags/tag5.xml"/><Relationship Id="rId14" Type="http://schemas.openxmlformats.org/officeDocument/2006/relationships/tags" Target="../tags/tag10.xml"/><Relationship Id="rId22" Type="http://schemas.openxmlformats.org/officeDocument/2006/relationships/tags" Target="../tags/tag1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1.emf"/><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oleObject" Target="../embeddings/oleObject3.bin"/><Relationship Id="rId5" Type="http://schemas.openxmlformats.org/officeDocument/2006/relationships/tags" Target="../tags/tag21.xml"/><Relationship Id="rId4" Type="http://schemas.openxmlformats.org/officeDocument/2006/relationships/vmlDrawing" Target="../drawings/vmlDrawing3.v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9.xml"/><Relationship Id="rId7" Type="http://schemas.openxmlformats.org/officeDocument/2006/relationships/oleObject" Target="../embeddings/oleObject4.bin"/><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ags" Target="../tags/tag23.xml"/><Relationship Id="rId5" Type="http://schemas.openxmlformats.org/officeDocument/2006/relationships/vmlDrawing" Target="../drawings/vmlDrawing4.v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516823113"/>
              </p:ext>
            </p:ext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537495"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1" y="0"/>
                        <a:ext cx="158750" cy="158750"/>
                      </a:xfrm>
                      <a:prstGeom prst="rect">
                        <a:avLst/>
                      </a:prstGeom>
                    </p:spPr>
                  </p:pic>
                </p:oleObj>
              </mc:Fallback>
            </mc:AlternateContent>
          </a:graphicData>
        </a:graphic>
      </p:graphicFrame>
      <p:sp>
        <p:nvSpPr>
          <p:cNvPr id="1034" name="Working Draft" hidden="1"/>
          <p:cNvSpPr txBox="1">
            <a:spLocks noChangeArrowheads="1"/>
          </p:cNvSpPr>
          <p:nvPr/>
        </p:nvSpPr>
        <p:spPr bwMode="auto">
          <a:xfrm rot="5400000">
            <a:off x="7787919" y="1940592"/>
            <a:ext cx="2207336"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smtClean="0">
                <a:latin typeface="+mn-lt"/>
                <a:ea typeface="+mn-ea"/>
              </a:rPr>
              <a:t>Last Modified 4/7/2015 8:15 AM Malay Peninsula Standard Time</a:t>
            </a:r>
            <a:endParaRPr lang="en-US" sz="1600" baseline="0" noProof="0" dirty="0" smtClean="0">
              <a:latin typeface="+mn-lt"/>
              <a:ea typeface="+mn-ea"/>
            </a:endParaRPr>
          </a:p>
        </p:txBody>
      </p:sp>
      <p:sp>
        <p:nvSpPr>
          <p:cNvPr id="1035" name="Printed" hidden="1"/>
          <p:cNvSpPr txBox="1">
            <a:spLocks noChangeArrowheads="1"/>
          </p:cNvSpPr>
          <p:nvPr/>
        </p:nvSpPr>
        <p:spPr bwMode="auto">
          <a:xfrm rot="5400000">
            <a:off x="7895322" y="4114418"/>
            <a:ext cx="1992533"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600" baseline="0" noProof="0" smtClean="0">
                <a:latin typeface="+mn-lt"/>
                <a:ea typeface="+mn-ea"/>
              </a:rPr>
              <a:t>Printed 4/7/2015 6:28 AM Malay Peninsula Standard Time</a:t>
            </a:r>
            <a:endParaRPr lang="en-US" sz="1600" baseline="0" noProof="0" dirty="0" smtClean="0">
              <a:latin typeface="+mn-lt"/>
              <a:ea typeface="+mn-ea"/>
            </a:endParaRPr>
          </a:p>
        </p:txBody>
      </p:sp>
      <p:sp>
        <p:nvSpPr>
          <p:cNvPr id="1036" name="Rectangle 286"/>
          <p:cNvSpPr>
            <a:spLocks noGrp="1" noChangeArrowheads="1"/>
          </p:cNvSpPr>
          <p:nvPr>
            <p:ph type="body" idx="1"/>
          </p:nvPr>
        </p:nvSpPr>
        <p:spPr bwMode="auto">
          <a:xfrm>
            <a:off x="2329657" y="2317778"/>
            <a:ext cx="4302125" cy="123110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endParaRPr lang="en-US" noProof="0" dirty="0" smtClean="0"/>
          </a:p>
        </p:txBody>
      </p:sp>
      <p:sp>
        <p:nvSpPr>
          <p:cNvPr id="19" name="Title Placeholder 2"/>
          <p:cNvSpPr>
            <a:spLocks noGrp="1" noChangeArrowheads="1"/>
          </p:cNvSpPr>
          <p:nvPr>
            <p:ph type="title"/>
          </p:nvPr>
        </p:nvSpPr>
        <p:spPr bwMode="auto">
          <a:xfrm>
            <a:off x="171451" y="301335"/>
            <a:ext cx="7460297"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altLang="ja-JP" noProof="0" smtClean="0"/>
              <a:t>Click to edit Master title style</a:t>
            </a:r>
            <a:endParaRPr lang="en-US" noProof="0" dirty="0" smtClean="0"/>
          </a:p>
        </p:txBody>
      </p:sp>
      <p:sp>
        <p:nvSpPr>
          <p:cNvPr id="10" name="McK 1. On-page tracker" hidden="1"/>
          <p:cNvSpPr>
            <a:spLocks noChangeArrowheads="1"/>
          </p:cNvSpPr>
          <p:nvPr/>
        </p:nvSpPr>
        <p:spPr bwMode="auto">
          <a:xfrm>
            <a:off x="171452" y="83186"/>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400" baseline="0" noProof="0" dirty="0">
                <a:solidFill>
                  <a:srgbClr val="808080"/>
                </a:solidFill>
                <a:latin typeface="+mn-lt"/>
                <a:ea typeface="+mj-ea"/>
              </a:rPr>
              <a:t>TRACKER</a:t>
            </a:r>
          </a:p>
        </p:txBody>
      </p:sp>
      <p:sp>
        <p:nvSpPr>
          <p:cNvPr id="11" name="McK 3. Unit of measure" hidden="1"/>
          <p:cNvSpPr txBox="1">
            <a:spLocks noChangeArrowheads="1"/>
          </p:cNvSpPr>
          <p:nvPr/>
        </p:nvSpPr>
        <p:spPr bwMode="auto">
          <a:xfrm>
            <a:off x="171450" y="596426"/>
            <a:ext cx="746029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smtClean="0">
                <a:solidFill>
                  <a:srgbClr val="808080"/>
                </a:solidFill>
                <a:latin typeface="+mn-lt"/>
              </a:rPr>
              <a:t>Unit of measure</a:t>
            </a:r>
          </a:p>
        </p:txBody>
      </p:sp>
      <p:grpSp>
        <p:nvGrpSpPr>
          <p:cNvPr id="15" name="ACET" hidden="1"/>
          <p:cNvGrpSpPr>
            <a:grpSpLocks/>
          </p:cNvGrpSpPr>
          <p:nvPr/>
        </p:nvGrpSpPr>
        <p:grpSpPr bwMode="auto">
          <a:xfrm>
            <a:off x="2329657" y="1711355"/>
            <a:ext cx="4302125" cy="544513"/>
            <a:chOff x="915" y="687"/>
            <a:chExt cx="2686" cy="343"/>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687"/>
              <a:ext cx="2686" cy="343"/>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710" b="1" baseline="0" noProof="0" dirty="0">
                  <a:latin typeface="+mn-lt"/>
                  <a:ea typeface="+mn-ea"/>
                </a:rPr>
                <a:t>Title</a:t>
              </a:r>
            </a:p>
            <a:p>
              <a:r>
                <a:rPr lang="en-US" sz="1710" baseline="0" noProof="0" dirty="0">
                  <a:solidFill>
                    <a:srgbClr val="808080"/>
                  </a:solidFill>
                  <a:latin typeface="+mn-lt"/>
                  <a:ea typeface="+mn-ea"/>
                </a:rPr>
                <a:t>Unit of measure</a:t>
              </a:r>
            </a:p>
          </p:txBody>
        </p:sp>
      </p:grpSp>
      <p:grpSp>
        <p:nvGrpSpPr>
          <p:cNvPr id="18" name="LegendBoxes" hidden="1"/>
          <p:cNvGrpSpPr>
            <a:grpSpLocks/>
          </p:cNvGrpSpPr>
          <p:nvPr/>
        </p:nvGrpSpPr>
        <p:grpSpPr bwMode="auto">
          <a:xfrm>
            <a:off x="8026401" y="670086"/>
            <a:ext cx="763588" cy="996952"/>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latin typeface="+mn-lt"/>
              </a:endParaRPr>
            </a:p>
          </p:txBody>
        </p:sp>
        <p:sp>
          <p:nvSpPr>
            <p:cNvPr id="22"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3"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latin typeface="+mn-lt"/>
              </a:endParaRPr>
            </a:p>
          </p:txBody>
        </p:sp>
        <p:sp>
          <p:nvSpPr>
            <p:cNvPr id="24"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5"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latin typeface="+mn-lt"/>
              </a:endParaRPr>
            </a:p>
          </p:txBody>
        </p:sp>
        <p:sp>
          <p:nvSpPr>
            <p:cNvPr id="26"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7"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latin typeface="+mn-lt"/>
              </a:endParaRPr>
            </a:p>
          </p:txBody>
        </p:sp>
      </p:grpSp>
      <p:grpSp>
        <p:nvGrpSpPr>
          <p:cNvPr id="28" name="LegendLines" hidden="1"/>
          <p:cNvGrpSpPr>
            <a:grpSpLocks/>
          </p:cNvGrpSpPr>
          <p:nvPr/>
        </p:nvGrpSpPr>
        <p:grpSpPr bwMode="auto">
          <a:xfrm>
            <a:off x="7718428" y="670087"/>
            <a:ext cx="1071563" cy="730252"/>
            <a:chOff x="4750" y="176"/>
            <a:chExt cx="675" cy="460"/>
          </a:xfrm>
        </p:grpSpPr>
        <p:sp>
          <p:nvSpPr>
            <p:cNvPr id="29"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latin typeface="+mn-lt"/>
              </a:endParaRPr>
            </a:p>
          </p:txBody>
        </p:sp>
        <p:sp>
          <p:nvSpPr>
            <p:cNvPr id="30"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latin typeface="+mn-lt"/>
              </a:endParaRPr>
            </a:p>
          </p:txBody>
        </p:sp>
        <p:sp>
          <p:nvSpPr>
            <p:cNvPr id="31"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dirty="0">
                <a:latin typeface="+mn-lt"/>
              </a:endParaRPr>
            </a:p>
          </p:txBody>
        </p:sp>
        <p:sp>
          <p:nvSpPr>
            <p:cNvPr id="32"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3"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4"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grpSp>
        <p:nvGrpSpPr>
          <p:cNvPr id="35" name="McKSticker" hidden="1"/>
          <p:cNvGrpSpPr/>
          <p:nvPr/>
        </p:nvGrpSpPr>
        <p:grpSpPr bwMode="auto">
          <a:xfrm>
            <a:off x="7723092" y="670086"/>
            <a:ext cx="1066895" cy="212366"/>
            <a:chOff x="7673880" y="285750"/>
            <a:chExt cx="1066895" cy="212366"/>
          </a:xfrm>
        </p:grpSpPr>
        <p:sp>
          <p:nvSpPr>
            <p:cNvPr id="36" name="StickerRectangle"/>
            <p:cNvSpPr>
              <a:spLocks noChangeArrowheads="1"/>
            </p:cNvSpPr>
            <p:nvPr/>
          </p:nvSpPr>
          <p:spPr bwMode="auto">
            <a:xfrm>
              <a:off x="7673880" y="285750"/>
              <a:ext cx="106689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chemeClr val="tx2"/>
                </a:buClr>
              </a:pPr>
              <a:r>
                <a:rPr lang="en-US" sz="1200" dirty="0">
                  <a:solidFill>
                    <a:srgbClr val="808080"/>
                  </a:solidFill>
                  <a:latin typeface="+mn-lt"/>
                </a:rPr>
                <a:t>PRELIMINARY</a:t>
              </a:r>
            </a:p>
          </p:txBody>
        </p:sp>
        <p:cxnSp>
          <p:nvCxnSpPr>
            <p:cNvPr id="37" name="AutoShape 31"/>
            <p:cNvCxnSpPr>
              <a:cxnSpLocks noChangeShapeType="1"/>
              <a:stCxn id="36" idx="2"/>
              <a:endCxn id="36" idx="4"/>
            </p:cNvCxnSpPr>
            <p:nvPr/>
          </p:nvCxnSpPr>
          <p:spPr bwMode="auto">
            <a:xfrm>
              <a:off x="767388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38" name="AutoShape 32"/>
            <p:cNvCxnSpPr>
              <a:cxnSpLocks noChangeShapeType="1"/>
              <a:stCxn id="36" idx="4"/>
              <a:endCxn id="36" idx="6"/>
            </p:cNvCxnSpPr>
            <p:nvPr/>
          </p:nvCxnSpPr>
          <p:spPr bwMode="auto">
            <a:xfrm>
              <a:off x="7673880" y="498116"/>
              <a:ext cx="106689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60" name="McK Slide Elements" hidden="1"/>
          <p:cNvGrpSpPr/>
          <p:nvPr/>
        </p:nvGrpSpPr>
        <p:grpSpPr bwMode="auto">
          <a:xfrm>
            <a:off x="171451" y="6260529"/>
            <a:ext cx="8618538" cy="358820"/>
            <a:chOff x="119062" y="6230049"/>
            <a:chExt cx="8618538" cy="358820"/>
          </a:xfrm>
        </p:grpSpPr>
        <p:sp>
          <p:nvSpPr>
            <p:cNvPr id="61" name="McK 4. Footnote"/>
            <p:cNvSpPr txBox="1">
              <a:spLocks noChangeArrowheads="1"/>
            </p:cNvSpPr>
            <p:nvPr>
              <p:custDataLst>
                <p:tags r:id="rId22"/>
              </p:custDataLst>
            </p:nvPr>
          </p:nvSpPr>
          <p:spPr bwMode="auto">
            <a:xfrm>
              <a:off x="119063" y="6230049"/>
              <a:ext cx="86185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smtClean="0">
                  <a:latin typeface="+mn-lt"/>
                </a:rPr>
                <a:t>1 Footnote</a:t>
              </a:r>
            </a:p>
          </p:txBody>
        </p:sp>
        <p:sp>
          <p:nvSpPr>
            <p:cNvPr id="62" name="McK 5. Source"/>
            <p:cNvSpPr>
              <a:spLocks noChangeArrowheads="1"/>
            </p:cNvSpPr>
            <p:nvPr>
              <p:custDataLst>
                <p:tags r:id="rId23"/>
              </p:custDataLst>
            </p:nvPr>
          </p:nvSpPr>
          <p:spPr bwMode="auto">
            <a:xfrm>
              <a:off x="119062" y="6434981"/>
              <a:ext cx="8085090"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69900" indent="-469900" defTabSz="895350">
                <a:tabLst>
                  <a:tab pos="479425" algn="l"/>
                </a:tabLst>
              </a:pPr>
              <a:r>
                <a:rPr lang="en-US" sz="1000" baseline="0" noProof="0" dirty="0" smtClean="0">
                  <a:solidFill>
                    <a:schemeClr val="tx1"/>
                  </a:solidFill>
                  <a:latin typeface="+mn-lt"/>
                </a:rPr>
                <a:t>Source: Source</a:t>
              </a:r>
              <a:endParaRPr lang="en-US" sz="1000" baseline="0" noProof="0" dirty="0">
                <a:solidFill>
                  <a:schemeClr val="tx1"/>
                </a:solidFill>
                <a:latin typeface="+mn-lt"/>
              </a:endParaRPr>
            </a:p>
          </p:txBody>
        </p:sp>
      </p:grpSp>
      <p:grpSp>
        <p:nvGrpSpPr>
          <p:cNvPr id="67" name="LegendMoons" hidden="1"/>
          <p:cNvGrpSpPr/>
          <p:nvPr/>
        </p:nvGrpSpPr>
        <p:grpSpPr bwMode="auto">
          <a:xfrm>
            <a:off x="7959560" y="670086"/>
            <a:ext cx="830430" cy="1306516"/>
            <a:chOff x="5428012" y="273840"/>
            <a:chExt cx="830430" cy="1306516"/>
          </a:xfrm>
        </p:grpSpPr>
        <p:sp>
          <p:nvSpPr>
            <p:cNvPr id="68" name="Legend1"/>
            <p:cNvSpPr>
              <a:spLocks noChangeArrowheads="1"/>
            </p:cNvSpPr>
            <p:nvPr/>
          </p:nvSpPr>
          <p:spPr bwMode="auto">
            <a:xfrm>
              <a:off x="5748687"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69" name="Legend2"/>
            <p:cNvSpPr>
              <a:spLocks noChangeArrowheads="1"/>
            </p:cNvSpPr>
            <p:nvPr/>
          </p:nvSpPr>
          <p:spPr bwMode="auto">
            <a:xfrm>
              <a:off x="5748687"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70" name="Legend3"/>
            <p:cNvSpPr>
              <a:spLocks noChangeArrowheads="1"/>
            </p:cNvSpPr>
            <p:nvPr/>
          </p:nvSpPr>
          <p:spPr bwMode="auto">
            <a:xfrm>
              <a:off x="5748687"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71" name="Legend4"/>
            <p:cNvSpPr>
              <a:spLocks noChangeArrowheads="1"/>
            </p:cNvSpPr>
            <p:nvPr/>
          </p:nvSpPr>
          <p:spPr bwMode="auto">
            <a:xfrm>
              <a:off x="5748687"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72" name="Legend5"/>
            <p:cNvSpPr>
              <a:spLocks noChangeArrowheads="1"/>
            </p:cNvSpPr>
            <p:nvPr/>
          </p:nvSpPr>
          <p:spPr bwMode="auto">
            <a:xfrm>
              <a:off x="5748687"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nvGrpSpPr>
            <p:cNvPr id="73" name="MoonLegend1"/>
            <p:cNvGrpSpPr>
              <a:grpSpLocks noChangeAspect="1"/>
            </p:cNvGrpSpPr>
            <p:nvPr userDrawn="1">
              <p:custDataLst>
                <p:tags r:id="rId7"/>
              </p:custDataLst>
            </p:nvPr>
          </p:nvGrpSpPr>
          <p:grpSpPr bwMode="auto">
            <a:xfrm>
              <a:off x="5428012" y="273840"/>
              <a:ext cx="209550" cy="209551"/>
              <a:chOff x="1694" y="2044"/>
              <a:chExt cx="160" cy="160"/>
            </a:xfrm>
          </p:grpSpPr>
          <p:sp>
            <p:nvSpPr>
              <p:cNvPr id="86"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sp>
            <p:nvSpPr>
              <p:cNvPr id="87" name="Arc 42"/>
              <p:cNvSpPr>
                <a:spLocks noChangeAspect="1"/>
              </p:cNvSpPr>
              <p:nvPr>
                <p:custDataLst>
                  <p:tags r:id="rId21"/>
                </p:custDataLst>
              </p:nvPr>
            </p:nvSpPr>
            <p:spPr bwMode="auto">
              <a:xfrm>
                <a:off x="1694" y="2044"/>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grpSp>
        <p:grpSp>
          <p:nvGrpSpPr>
            <p:cNvPr id="74" name="MoonLegend2"/>
            <p:cNvGrpSpPr>
              <a:grpSpLocks noChangeAspect="1"/>
            </p:cNvGrpSpPr>
            <p:nvPr userDrawn="1">
              <p:custDataLst>
                <p:tags r:id="rId8"/>
              </p:custDataLst>
            </p:nvPr>
          </p:nvGrpSpPr>
          <p:grpSpPr bwMode="auto">
            <a:xfrm>
              <a:off x="5428012" y="548081"/>
              <a:ext cx="209550" cy="209551"/>
              <a:chOff x="1694" y="2044"/>
              <a:chExt cx="160" cy="160"/>
            </a:xfrm>
          </p:grpSpPr>
          <p:sp>
            <p:nvSpPr>
              <p:cNvPr id="8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sp>
            <p:nvSpPr>
              <p:cNvPr id="8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grpSp>
        <p:grpSp>
          <p:nvGrpSpPr>
            <p:cNvPr id="75" name="MoonLegend3"/>
            <p:cNvGrpSpPr>
              <a:grpSpLocks noChangeAspect="1"/>
            </p:cNvGrpSpPr>
            <p:nvPr userDrawn="1">
              <p:custDataLst>
                <p:tags r:id="rId9"/>
              </p:custDataLst>
            </p:nvPr>
          </p:nvGrpSpPr>
          <p:grpSpPr bwMode="auto">
            <a:xfrm>
              <a:off x="5428012" y="822322"/>
              <a:ext cx="209550" cy="209551"/>
              <a:chOff x="1694" y="2044"/>
              <a:chExt cx="160" cy="160"/>
            </a:xfrm>
          </p:grpSpPr>
          <p:sp>
            <p:nvSpPr>
              <p:cNvPr id="82" name="Oval 41"/>
              <p:cNvSpPr>
                <a:spLocks noChangeAspect="1" noChangeArrowheads="1"/>
              </p:cNvSpPr>
              <p:nvPr>
                <p:custDataLst>
                  <p:tags r:id="rId16"/>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sp>
            <p:nvSpPr>
              <p:cNvPr id="83" name="Arc 42"/>
              <p:cNvSpPr>
                <a:spLocks noChangeAspect="1"/>
              </p:cNvSpPr>
              <p:nvPr>
                <p:custDataLst>
                  <p:tags r:id="rId17"/>
                </p:custDataLst>
              </p:nvPr>
            </p:nvSpPr>
            <p:spPr bwMode="auto">
              <a:xfrm>
                <a:off x="1694" y="2044"/>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grpSp>
        <p:grpSp>
          <p:nvGrpSpPr>
            <p:cNvPr id="76" name="MoonLegend4"/>
            <p:cNvGrpSpPr>
              <a:grpSpLocks noChangeAspect="1"/>
            </p:cNvGrpSpPr>
            <p:nvPr userDrawn="1">
              <p:custDataLst>
                <p:tags r:id="rId10"/>
              </p:custDataLst>
            </p:nvPr>
          </p:nvGrpSpPr>
          <p:grpSpPr bwMode="auto">
            <a:xfrm>
              <a:off x="5428012" y="1096563"/>
              <a:ext cx="209550" cy="209551"/>
              <a:chOff x="1694" y="2044"/>
              <a:chExt cx="160" cy="160"/>
            </a:xfrm>
          </p:grpSpPr>
          <p:sp>
            <p:nvSpPr>
              <p:cNvPr id="80" name="Oval 41"/>
              <p:cNvSpPr>
                <a:spLocks noChangeAspect="1" noChangeArrowheads="1"/>
              </p:cNvSpPr>
              <p:nvPr>
                <p:custDataLst>
                  <p:tags r:id="rId14"/>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sp>
            <p:nvSpPr>
              <p:cNvPr id="81" name="Arc 42"/>
              <p:cNvSpPr>
                <a:spLocks noChangeAspect="1"/>
              </p:cNvSpPr>
              <p:nvPr>
                <p:custDataLst>
                  <p:tags r:id="rId15"/>
                </p:custDataLst>
              </p:nvPr>
            </p:nvSpPr>
            <p:spPr bwMode="auto">
              <a:xfrm>
                <a:off x="1694" y="2044"/>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grpSp>
        <p:grpSp>
          <p:nvGrpSpPr>
            <p:cNvPr id="77" name="MoonLegend5"/>
            <p:cNvGrpSpPr>
              <a:grpSpLocks noChangeAspect="1"/>
            </p:cNvGrpSpPr>
            <p:nvPr userDrawn="1">
              <p:custDataLst>
                <p:tags r:id="rId11"/>
              </p:custDataLst>
            </p:nvPr>
          </p:nvGrpSpPr>
          <p:grpSpPr bwMode="auto">
            <a:xfrm>
              <a:off x="5428012" y="1370805"/>
              <a:ext cx="209550" cy="209551"/>
              <a:chOff x="1694" y="2044"/>
              <a:chExt cx="160" cy="160"/>
            </a:xfrm>
          </p:grpSpPr>
          <p:sp>
            <p:nvSpPr>
              <p:cNvPr id="78" name="Oval 41"/>
              <p:cNvSpPr>
                <a:spLocks noChangeAspect="1" noChangeArrowheads="1"/>
              </p:cNvSpPr>
              <p:nvPr>
                <p:custDataLst>
                  <p:tags r:id="rId12"/>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sp>
            <p:nvSpPr>
              <p:cNvPr id="79" name="Arc 42"/>
              <p:cNvSpPr>
                <a:spLocks noChangeAspect="1"/>
              </p:cNvSpPr>
              <p:nvPr>
                <p:custDataLst>
                  <p:tags r:id="rId13"/>
                </p:custDataLst>
              </p:nvPr>
            </p:nvSpPr>
            <p:spPr bwMode="auto">
              <a:xfrm>
                <a:off x="1694" y="2044"/>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10" dirty="0">
                  <a:latin typeface="+mn-lt"/>
                </a:endParaRPr>
              </a:p>
            </p:txBody>
          </p:sp>
        </p:gr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iming>
    <p:tnLst>
      <p:par>
        <p:cTn id="1" dur="indefinite" restart="never" nodeType="tmRoot"/>
      </p:par>
    </p:tnLst>
  </p:timing>
  <p:hf hdr="0" ftr="0" dt="0"/>
  <p:txStyles>
    <p:titleStyle>
      <a:lvl1pPr algn="l" defTabSz="895350" rtl="0" eaLnBrk="1" fontAlgn="base" hangingPunct="1">
        <a:spcBef>
          <a:spcPct val="0"/>
        </a:spcBef>
        <a:spcAft>
          <a:spcPct val="0"/>
        </a:spcAft>
        <a:tabLst>
          <a:tab pos="269875" algn="l"/>
        </a:tabLst>
        <a:defRPr kumimoji="1" sz="1900" b="1" baseline="0">
          <a:solidFill>
            <a:schemeClr val="accent4"/>
          </a:solidFill>
          <a:latin typeface="+mj-lt"/>
          <a:ea typeface="Arial Unicode MS" pitchFamily="34" charset="-128"/>
          <a:cs typeface="Arial Unicode MS" pitchFamily="34" charset="-128"/>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p:titleStyle>
    <p:body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1" hidden="1"/>
          <p:cNvGraphicFramePr>
            <a:graphicFrameLocks noChangeAspect="1"/>
          </p:cNvGraphicFramePr>
          <p:nvPr>
            <p:custDataLst>
              <p:tags r:id="rId5"/>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126614" name="think-cell Slide" r:id="rId6" imgW="360" imgH="360" progId="TCLayout.ActiveDocument.1">
                  <p:embed/>
                </p:oleObj>
              </mc:Choice>
              <mc:Fallback>
                <p:oleObj name="think-cell Slide" r:id="rId6" imgW="360" imgH="360" progId="TCLayout.ActiveDocument.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1" name="doc id"/>
          <p:cNvSpPr>
            <a:spLocks noChangeArrowheads="1"/>
          </p:cNvSpPr>
          <p:nvPr/>
        </p:nvSpPr>
        <p:spPr bwMode="auto">
          <a:xfrm>
            <a:off x="8081964"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895350" eaLnBrk="0" hangingPunct="0">
              <a:defRPr sz="1600">
                <a:solidFill>
                  <a:schemeClr val="tx1"/>
                </a:solidFill>
                <a:latin typeface="Arial" pitchFamily="34" charset="0"/>
              </a:defRPr>
            </a:lvl1pPr>
            <a:lvl2pPr marL="742950" indent="-285750" defTabSz="895350" eaLnBrk="0" hangingPunct="0">
              <a:defRPr sz="1600">
                <a:solidFill>
                  <a:schemeClr val="tx1"/>
                </a:solidFill>
                <a:latin typeface="Arial" pitchFamily="34" charset="0"/>
              </a:defRPr>
            </a:lvl2pPr>
            <a:lvl3pPr marL="1143000" indent="-228600" defTabSz="895350" eaLnBrk="0" hangingPunct="0">
              <a:defRPr sz="1600">
                <a:solidFill>
                  <a:schemeClr val="tx1"/>
                </a:solidFill>
                <a:latin typeface="Arial" pitchFamily="34" charset="0"/>
              </a:defRPr>
            </a:lvl3pPr>
            <a:lvl4pPr marL="1600200" indent="-228600" defTabSz="895350" eaLnBrk="0" hangingPunct="0">
              <a:defRPr sz="1600">
                <a:solidFill>
                  <a:schemeClr val="tx1"/>
                </a:solidFill>
                <a:latin typeface="Arial" pitchFamily="34" charset="0"/>
              </a:defRPr>
            </a:lvl4pPr>
            <a:lvl5pPr marL="2057400" indent="-228600" defTabSz="895350" eaLnBrk="0" hangingPunct="0">
              <a:defRPr sz="1600">
                <a:solidFill>
                  <a:schemeClr val="tx1"/>
                </a:solidFill>
                <a:latin typeface="Arial" pitchFamily="34" charset="0"/>
              </a:defRPr>
            </a:lvl5pPr>
            <a:lvl6pPr marL="2514600" indent="-228600" defTabSz="895350" eaLnBrk="0" fontAlgn="base" hangingPunct="0">
              <a:spcBef>
                <a:spcPct val="0"/>
              </a:spcBef>
              <a:spcAft>
                <a:spcPct val="0"/>
              </a:spcAft>
              <a:defRPr sz="1600">
                <a:solidFill>
                  <a:schemeClr val="tx1"/>
                </a:solidFill>
                <a:latin typeface="Arial" pitchFamily="34" charset="0"/>
              </a:defRPr>
            </a:lvl6pPr>
            <a:lvl7pPr marL="2971800" indent="-228600" defTabSz="895350" eaLnBrk="0" fontAlgn="base" hangingPunct="0">
              <a:spcBef>
                <a:spcPct val="0"/>
              </a:spcBef>
              <a:spcAft>
                <a:spcPct val="0"/>
              </a:spcAft>
              <a:defRPr sz="1600">
                <a:solidFill>
                  <a:schemeClr val="tx1"/>
                </a:solidFill>
                <a:latin typeface="Arial" pitchFamily="34" charset="0"/>
              </a:defRPr>
            </a:lvl7pPr>
            <a:lvl8pPr marL="3429000" indent="-228600" defTabSz="895350" eaLnBrk="0" fontAlgn="base" hangingPunct="0">
              <a:spcBef>
                <a:spcPct val="0"/>
              </a:spcBef>
              <a:spcAft>
                <a:spcPct val="0"/>
              </a:spcAft>
              <a:defRPr sz="1600">
                <a:solidFill>
                  <a:schemeClr val="tx1"/>
                </a:solidFill>
                <a:latin typeface="Arial" pitchFamily="34" charset="0"/>
              </a:defRPr>
            </a:lvl8pPr>
            <a:lvl9pPr marL="3886200" indent="-228600" defTabSz="895350" eaLnBrk="0" fontAlgn="base" hangingPunct="0">
              <a:spcBef>
                <a:spcPct val="0"/>
              </a:spcBef>
              <a:spcAft>
                <a:spcPct val="0"/>
              </a:spcAft>
              <a:defRPr sz="1600">
                <a:solidFill>
                  <a:schemeClr val="tx1"/>
                </a:solidFill>
                <a:latin typeface="Arial" pitchFamily="34" charset="0"/>
              </a:defRPr>
            </a:lvl9pPr>
          </a:lstStyle>
          <a:p>
            <a:pPr algn="r" eaLnBrk="1" hangingPunct="1"/>
            <a:endParaRPr lang="en-US" sz="800">
              <a:solidFill>
                <a:srgbClr val="000000"/>
              </a:solidFill>
              <a:cs typeface="Arial" pitchFamily="34" charset="0"/>
            </a:endParaRPr>
          </a:p>
        </p:txBody>
      </p:sp>
      <p:sp>
        <p:nvSpPr>
          <p:cNvPr id="2052" name="Rectangle 286"/>
          <p:cNvSpPr>
            <a:spLocks noGrp="1" noChangeArrowheads="1"/>
          </p:cNvSpPr>
          <p:nvPr>
            <p:ph type="body" idx="1"/>
          </p:nvPr>
        </p:nvSpPr>
        <p:spPr bwMode="auto">
          <a:xfrm>
            <a:off x="1452564" y="1951038"/>
            <a:ext cx="430212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Title Placeholder 2"/>
          <p:cNvSpPr>
            <a:spLocks noGrp="1" noChangeArrowheads="1"/>
          </p:cNvSpPr>
          <p:nvPr>
            <p:ph type="title"/>
          </p:nvPr>
        </p:nvSpPr>
        <p:spPr bwMode="auto">
          <a:xfrm>
            <a:off x="119063" y="230189"/>
            <a:ext cx="86185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2054" name="McK 1. On-page tracker" hidden="1"/>
          <p:cNvSpPr>
            <a:spLocks noChangeArrowheads="1"/>
          </p:cNvSpPr>
          <p:nvPr/>
        </p:nvSpPr>
        <p:spPr bwMode="auto">
          <a:xfrm>
            <a:off x="119063" y="26988"/>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r>
              <a:rPr lang="en-US" sz="1400">
                <a:solidFill>
                  <a:srgbClr val="808080"/>
                </a:solidFill>
                <a:cs typeface="Arial" pitchFamily="34" charset="0"/>
              </a:rPr>
              <a:t>TRACKER</a:t>
            </a:r>
          </a:p>
        </p:txBody>
      </p:sp>
      <p:sp>
        <p:nvSpPr>
          <p:cNvPr id="11" name="McK 3. Unit of measure" hidden="1"/>
          <p:cNvSpPr txBox="1">
            <a:spLocks noChangeArrowheads="1"/>
          </p:cNvSpPr>
          <p:nvPr/>
        </p:nvSpPr>
        <p:spPr bwMode="auto">
          <a:xfrm>
            <a:off x="119063" y="531813"/>
            <a:ext cx="8618537"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smtClean="0">
                <a:solidFill>
                  <a:srgbClr val="808080"/>
                </a:solidFill>
                <a:latin typeface="Arial"/>
                <a:cs typeface="Arial" pitchFamily="34" charset="0"/>
              </a:rPr>
              <a:t>Unit of measure</a:t>
            </a:r>
          </a:p>
        </p:txBody>
      </p:sp>
      <p:grpSp>
        <p:nvGrpSpPr>
          <p:cNvPr id="2056" name="McK Slide Elements" hidden="1"/>
          <p:cNvGrpSpPr>
            <a:grpSpLocks/>
          </p:cNvGrpSpPr>
          <p:nvPr/>
        </p:nvGrpSpPr>
        <p:grpSpPr bwMode="auto">
          <a:xfrm>
            <a:off x="119063" y="6080125"/>
            <a:ext cx="8548687" cy="508000"/>
            <a:chOff x="75" y="3830"/>
            <a:chExt cx="5385" cy="320"/>
          </a:xfrm>
        </p:grpSpPr>
        <p:sp>
          <p:nvSpPr>
            <p:cNvPr id="13" name="McK 4. Footnote"/>
            <p:cNvSpPr txBox="1">
              <a:spLocks noChangeArrowheads="1"/>
            </p:cNvSpPr>
            <p:nvPr/>
          </p:nvSpPr>
          <p:spPr bwMode="auto">
            <a:xfrm>
              <a:off x="75" y="3830"/>
              <a:ext cx="5385"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smtClean="0">
                  <a:solidFill>
                    <a:srgbClr val="000000"/>
                  </a:solidFill>
                  <a:latin typeface="Arial"/>
                  <a:cs typeface="Arial" pitchFamily="34" charset="0"/>
                </a:rPr>
                <a:t>1 Footnote</a:t>
              </a:r>
            </a:p>
          </p:txBody>
        </p:sp>
        <p:sp>
          <p:nvSpPr>
            <p:cNvPr id="2061" name="McK 5. Source"/>
            <p:cNvSpPr>
              <a:spLocks noChangeArrowheads="1"/>
            </p:cNvSpPr>
            <p:nvPr/>
          </p:nvSpPr>
          <p:spPr bwMode="auto">
            <a:xfrm>
              <a:off x="75" y="4054"/>
              <a:ext cx="43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pitchFamily="34" charset="0"/>
                </a:defRPr>
              </a:lvl1pPr>
              <a:lvl2pPr marL="742950" indent="-285750" defTabSz="895350" eaLnBrk="0" hangingPunct="0">
                <a:tabLst>
                  <a:tab pos="612775" algn="l"/>
                </a:tabLst>
                <a:defRPr sz="1600">
                  <a:solidFill>
                    <a:schemeClr val="tx1"/>
                  </a:solidFill>
                  <a:latin typeface="Arial" pitchFamily="34" charset="0"/>
                </a:defRPr>
              </a:lvl2pPr>
              <a:lvl3pPr marL="1143000" indent="-228600" defTabSz="895350" eaLnBrk="0" hangingPunct="0">
                <a:tabLst>
                  <a:tab pos="612775" algn="l"/>
                </a:tabLst>
                <a:defRPr sz="1600">
                  <a:solidFill>
                    <a:schemeClr val="tx1"/>
                  </a:solidFill>
                  <a:latin typeface="Arial" pitchFamily="34" charset="0"/>
                </a:defRPr>
              </a:lvl3pPr>
              <a:lvl4pPr marL="1600200" indent="-228600" defTabSz="895350" eaLnBrk="0" hangingPunct="0">
                <a:tabLst>
                  <a:tab pos="612775" algn="l"/>
                </a:tabLst>
                <a:defRPr sz="1600">
                  <a:solidFill>
                    <a:schemeClr val="tx1"/>
                  </a:solidFill>
                  <a:latin typeface="Arial" pitchFamily="34" charset="0"/>
                </a:defRPr>
              </a:lvl4pPr>
              <a:lvl5pPr marL="2057400" indent="-228600" defTabSz="895350" eaLnBrk="0" hangingPunct="0">
                <a:tabLst>
                  <a:tab pos="612775" algn="l"/>
                </a:tabLst>
                <a:defRPr sz="1600">
                  <a:solidFill>
                    <a:schemeClr val="tx1"/>
                  </a:solidFill>
                  <a:latin typeface="Arial" pitchFamily="34"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pitchFamily="34"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pitchFamily="34"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pitchFamily="34"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pitchFamily="34" charset="0"/>
                </a:defRPr>
              </a:lvl9pPr>
            </a:lstStyle>
            <a:p>
              <a:pPr eaLnBrk="1" hangingPunct="1"/>
              <a:r>
                <a:rPr lang="en-US" sz="1000">
                  <a:solidFill>
                    <a:srgbClr val="000000"/>
                  </a:solidFill>
                  <a:cs typeface="Arial" pitchFamily="34" charset="0"/>
                </a:rPr>
                <a:t>SOURCE: Source</a:t>
              </a:r>
            </a:p>
          </p:txBody>
        </p:sp>
      </p:grpSp>
      <p:grpSp>
        <p:nvGrpSpPr>
          <p:cNvPr id="2057" name="ACET" hidden="1"/>
          <p:cNvGrpSpPr>
            <a:grpSpLocks/>
          </p:cNvGrpSpPr>
          <p:nvPr/>
        </p:nvGrpSpPr>
        <p:grpSpPr bwMode="auto">
          <a:xfrm>
            <a:off x="1452564" y="1127125"/>
            <a:ext cx="4264025" cy="508000"/>
            <a:chOff x="915" y="710"/>
            <a:chExt cx="2686" cy="320"/>
          </a:xfrm>
        </p:grpSpPr>
        <p:cxnSp>
          <p:nvCxnSpPr>
            <p:cNvPr id="2058" name="AutoShape 249"/>
            <p:cNvCxnSpPr>
              <a:cxnSpLocks noChangeShapeType="1"/>
              <a:stCxn id="2059" idx="4"/>
              <a:endCxn id="2059"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9"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r>
                <a:rPr lang="en-US" sz="1600" b="1">
                  <a:solidFill>
                    <a:srgbClr val="000000"/>
                  </a:solidFill>
                  <a:cs typeface="Arial" pitchFamily="34" charset="0"/>
                </a:rPr>
                <a:t>Title</a:t>
              </a:r>
            </a:p>
            <a:p>
              <a:pPr eaLnBrk="1" hangingPunct="1"/>
              <a:r>
                <a:rPr lang="en-US" sz="1600">
                  <a:solidFill>
                    <a:srgbClr val="808080"/>
                  </a:solidFill>
                  <a:cs typeface="Arial" pitchFamily="34" charset="0"/>
                </a:rPr>
                <a:t>Unit of measure</a:t>
              </a:r>
            </a:p>
          </p:txBody>
        </p:sp>
      </p:grpSp>
    </p:spTree>
    <p:extLst>
      <p:ext uri="{BB962C8B-B14F-4D97-AF65-F5344CB8AC3E}">
        <p14:creationId xmlns:p14="http://schemas.microsoft.com/office/powerpoint/2010/main" val="1525529010"/>
      </p:ext>
    </p:extLst>
  </p:cSld>
  <p:clrMap bg1="lt1" tx1="dk1" bg2="lt2" tx2="dk2" accent1="accent1" accent2="accent2" accent3="accent3" accent4="accent4" accent5="accent5" accent6="accent6" hlink="hlink" folHlink="folHlink"/>
  <p:sldLayoutIdLst>
    <p:sldLayoutId id="2147483667" r:id="rId1"/>
    <p:sldLayoutId id="2147483669" r:id="rId2"/>
  </p:sldLayoutIdLst>
  <p:timing>
    <p:tnLst>
      <p:par>
        <p:cTn id="1" dur="indefinite" restart="never" nodeType="tmRoot"/>
      </p:par>
    </p:tnLst>
  </p:timing>
  <p:hf hdr="0" ftr="0" dt="0"/>
  <p:txStyles>
    <p:titleStyle>
      <a:lvl1pPr algn="l" defTabSz="895350" rtl="0" fontAlgn="base">
        <a:spcBef>
          <a:spcPct val="0"/>
        </a:spcBef>
        <a:spcAft>
          <a:spcPct val="0"/>
        </a:spcAft>
        <a:tabLst>
          <a:tab pos="269875" algn="l"/>
        </a:tabLst>
        <a:defRPr sz="1900" b="1">
          <a:solidFill>
            <a:schemeClr val="tx2"/>
          </a:solidFill>
          <a:latin typeface="+mj-lt"/>
          <a:ea typeface="+mj-ea"/>
          <a:cs typeface="+mj-cs"/>
        </a:defRPr>
      </a:lvl1pPr>
      <a:lvl2pPr algn="l" defTabSz="895350" rtl="0" fontAlgn="base">
        <a:spcBef>
          <a:spcPct val="0"/>
        </a:spcBef>
        <a:spcAft>
          <a:spcPct val="0"/>
        </a:spcAft>
        <a:tabLst>
          <a:tab pos="269875" algn="l"/>
        </a:tabLst>
        <a:defRPr sz="1900" b="1">
          <a:solidFill>
            <a:schemeClr val="tx2"/>
          </a:solidFill>
          <a:latin typeface="Arial" charset="0"/>
        </a:defRPr>
      </a:lvl2pPr>
      <a:lvl3pPr algn="l" defTabSz="895350" rtl="0" fontAlgn="base">
        <a:spcBef>
          <a:spcPct val="0"/>
        </a:spcBef>
        <a:spcAft>
          <a:spcPct val="0"/>
        </a:spcAft>
        <a:tabLst>
          <a:tab pos="269875" algn="l"/>
        </a:tabLst>
        <a:defRPr sz="1900" b="1">
          <a:solidFill>
            <a:schemeClr val="tx2"/>
          </a:solidFill>
          <a:latin typeface="Arial" charset="0"/>
        </a:defRPr>
      </a:lvl3pPr>
      <a:lvl4pPr algn="l" defTabSz="895350" rtl="0" fontAlgn="base">
        <a:spcBef>
          <a:spcPct val="0"/>
        </a:spcBef>
        <a:spcAft>
          <a:spcPct val="0"/>
        </a:spcAft>
        <a:tabLst>
          <a:tab pos="269875" algn="l"/>
        </a:tabLst>
        <a:defRPr sz="1900" b="1">
          <a:solidFill>
            <a:schemeClr val="tx2"/>
          </a:solidFill>
          <a:latin typeface="Arial" charset="0"/>
        </a:defRPr>
      </a:lvl4pPr>
      <a:lvl5pPr algn="l" defTabSz="895350" rtl="0" fontAlgn="base">
        <a:spcBef>
          <a:spcPct val="0"/>
        </a:spcBef>
        <a:spcAft>
          <a:spcPct val="0"/>
        </a:spcAft>
        <a:tabLst>
          <a:tab pos="269875" algn="l"/>
        </a:tabLst>
        <a:defRPr sz="1900" b="1">
          <a:solidFill>
            <a:schemeClr val="tx2"/>
          </a:solidFill>
          <a:latin typeface="Arial" charset="0"/>
        </a:defRPr>
      </a:lvl5pPr>
      <a:lvl6pPr marL="457200" algn="l" defTabSz="895350" rtl="0" eaLnBrk="1" fontAlgn="base" hangingPunct="1">
        <a:spcBef>
          <a:spcPct val="0"/>
        </a:spcBef>
        <a:spcAft>
          <a:spcPct val="0"/>
        </a:spcAft>
        <a:defRPr sz="1900" b="1">
          <a:solidFill>
            <a:schemeClr val="tx2"/>
          </a:solidFill>
          <a:latin typeface="Arial" charset="0"/>
        </a:defRPr>
      </a:lvl6pPr>
      <a:lvl7pPr marL="914400" algn="l" defTabSz="895350" rtl="0" eaLnBrk="1" fontAlgn="base" hangingPunct="1">
        <a:spcBef>
          <a:spcPct val="0"/>
        </a:spcBef>
        <a:spcAft>
          <a:spcPct val="0"/>
        </a:spcAft>
        <a:defRPr sz="1900" b="1">
          <a:solidFill>
            <a:schemeClr val="tx2"/>
          </a:solidFill>
          <a:latin typeface="Arial" charset="0"/>
        </a:defRPr>
      </a:lvl7pPr>
      <a:lvl8pPr marL="1371600" algn="l" defTabSz="895350" rtl="0" eaLnBrk="1" fontAlgn="base" hangingPunct="1">
        <a:spcBef>
          <a:spcPct val="0"/>
        </a:spcBef>
        <a:spcAft>
          <a:spcPct val="0"/>
        </a:spcAft>
        <a:defRPr sz="1900" b="1">
          <a:solidFill>
            <a:schemeClr val="tx2"/>
          </a:solidFill>
          <a:latin typeface="Arial" charset="0"/>
        </a:defRPr>
      </a:lvl8pPr>
      <a:lvl9pPr marL="1828800" algn="l" defTabSz="895350" rtl="0" eaLnBrk="1" fontAlgn="base" hangingPunct="1">
        <a:spcBef>
          <a:spcPct val="0"/>
        </a:spcBef>
        <a:spcAft>
          <a:spcPct val="0"/>
        </a:spcAft>
        <a:defRPr sz="1900" b="1">
          <a:solidFill>
            <a:schemeClr val="tx2"/>
          </a:solidFill>
          <a:latin typeface="Arial" charset="0"/>
        </a:defRPr>
      </a:lvl9pPr>
    </p:titleStyle>
    <p:bodyStyle>
      <a:lvl1pPr algn="l" defTabSz="895350" rtl="0" fontAlgn="base">
        <a:spcBef>
          <a:spcPct val="0"/>
        </a:spcBef>
        <a:spcAft>
          <a:spcPct val="0"/>
        </a:spcAft>
        <a:buClr>
          <a:schemeClr val="tx2"/>
        </a:buClr>
        <a:defRPr sz="1600">
          <a:solidFill>
            <a:schemeClr val="tx1"/>
          </a:solidFill>
          <a:latin typeface="+mn-lt"/>
          <a:ea typeface="+mn-ea"/>
          <a:cs typeface="+mn-cs"/>
        </a:defRPr>
      </a:lvl1pPr>
      <a:lvl2pPr marL="193675" indent="-192088" algn="l" defTabSz="895350" rtl="0" fontAlgn="base">
        <a:spcBef>
          <a:spcPct val="0"/>
        </a:spcBef>
        <a:spcAft>
          <a:spcPct val="0"/>
        </a:spcAft>
        <a:buClr>
          <a:schemeClr val="tx2"/>
        </a:buClr>
        <a:buSzPct val="125000"/>
        <a:buFont typeface="Arial" pitchFamily="34" charset="0"/>
        <a:buChar char="▪"/>
        <a:defRPr sz="1600">
          <a:solidFill>
            <a:schemeClr val="tx1"/>
          </a:solidFill>
          <a:latin typeface="+mn-lt"/>
        </a:defRPr>
      </a:lvl2pPr>
      <a:lvl3pPr marL="457200" indent="-261938" algn="l" defTabSz="895350" rtl="0" fontAlgn="base">
        <a:spcBef>
          <a:spcPct val="0"/>
        </a:spcBef>
        <a:spcAft>
          <a:spcPct val="0"/>
        </a:spcAft>
        <a:buClr>
          <a:schemeClr val="tx2"/>
        </a:buClr>
        <a:buSzPct val="120000"/>
        <a:buFont typeface="Arial" pitchFamily="34" charset="0"/>
        <a:buChar char="–"/>
        <a:defRPr sz="1600">
          <a:solidFill>
            <a:schemeClr val="tx1"/>
          </a:solidFill>
          <a:latin typeface="+mn-lt"/>
        </a:defRPr>
      </a:lvl3pPr>
      <a:lvl4pPr marL="614363" indent="-155575" algn="l" defTabSz="895350" rtl="0" fontAlgn="base">
        <a:spcBef>
          <a:spcPct val="0"/>
        </a:spcBef>
        <a:spcAft>
          <a:spcPct val="0"/>
        </a:spcAft>
        <a:buClr>
          <a:schemeClr val="tx2"/>
        </a:buClr>
        <a:buSzPct val="120000"/>
        <a:buFont typeface="Arial" pitchFamily="34" charset="0"/>
        <a:buChar char="▫"/>
        <a:defRPr sz="1600">
          <a:solidFill>
            <a:schemeClr val="tx1"/>
          </a:solidFill>
          <a:latin typeface="+mn-lt"/>
        </a:defRPr>
      </a:lvl4pPr>
      <a:lvl5pPr marL="749300" indent="-130175" algn="l" defTabSz="895350" rtl="0" fontAlgn="base">
        <a:spcBef>
          <a:spcPct val="0"/>
        </a:spcBef>
        <a:spcAft>
          <a:spcPct val="0"/>
        </a:spcAft>
        <a:buClr>
          <a:schemeClr val="tx2"/>
        </a:buClr>
        <a:buSzPct val="89000"/>
        <a:buFont typeface="Arial" pitchFamily="34"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McK 2. Slide Title"/>
          <p:cNvSpPr>
            <a:spLocks noGrp="1" noChangeArrowheads="1"/>
          </p:cNvSpPr>
          <p:nvPr>
            <p:ph type="title"/>
          </p:nvPr>
        </p:nvSpPr>
        <p:spPr bwMode="auto">
          <a:xfrm>
            <a:off x="119063" y="230189"/>
            <a:ext cx="8618537"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3075" name="McK 1. On-page tracker" hidden="1"/>
          <p:cNvSpPr>
            <a:spLocks noChangeArrowheads="1"/>
          </p:cNvSpPr>
          <p:nvPr/>
        </p:nvSpPr>
        <p:spPr bwMode="auto">
          <a:xfrm>
            <a:off x="119063" y="26988"/>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400" smtClean="0">
                <a:solidFill>
                  <a:srgbClr val="808080"/>
                </a:solidFill>
              </a:rPr>
              <a:t>TRACKER</a:t>
            </a:r>
          </a:p>
        </p:txBody>
      </p:sp>
      <p:sp>
        <p:nvSpPr>
          <p:cNvPr id="1032" name="McK 3. Unit of measure" hidden="1"/>
          <p:cNvSpPr txBox="1">
            <a:spLocks noChangeArrowheads="1"/>
          </p:cNvSpPr>
          <p:nvPr/>
        </p:nvSpPr>
        <p:spPr bwMode="auto">
          <a:xfrm>
            <a:off x="119063" y="531813"/>
            <a:ext cx="365601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pitchFamily="34" charset="0"/>
              </a:defRPr>
            </a:lvl1pPr>
            <a:lvl2pPr marL="447675" defTabSz="895350">
              <a:defRPr sz="2400">
                <a:solidFill>
                  <a:schemeClr val="tx1"/>
                </a:solidFill>
                <a:latin typeface="Arial" pitchFamily="34" charset="0"/>
              </a:defRPr>
            </a:lvl2pPr>
            <a:lvl3pPr marL="895350" defTabSz="895350">
              <a:defRPr sz="2400">
                <a:solidFill>
                  <a:schemeClr val="tx1"/>
                </a:solidFill>
                <a:latin typeface="Arial" pitchFamily="34" charset="0"/>
              </a:defRPr>
            </a:lvl3pPr>
            <a:lvl4pPr marL="1344613" defTabSz="895350">
              <a:defRPr sz="2400">
                <a:solidFill>
                  <a:schemeClr val="tx1"/>
                </a:solidFill>
                <a:latin typeface="Arial" pitchFamily="34" charset="0"/>
              </a:defRPr>
            </a:lvl4pPr>
            <a:lvl5pPr marL="1792288" defTabSz="895350">
              <a:defRPr sz="2400">
                <a:solidFill>
                  <a:schemeClr val="tx1"/>
                </a:solidFill>
                <a:latin typeface="Arial" pitchFamily="34" charset="0"/>
              </a:defRPr>
            </a:lvl5pPr>
            <a:lvl6pPr marL="2249488" defTabSz="895350" fontAlgn="base">
              <a:spcBef>
                <a:spcPct val="0"/>
              </a:spcBef>
              <a:spcAft>
                <a:spcPct val="0"/>
              </a:spcAft>
              <a:defRPr sz="2400">
                <a:solidFill>
                  <a:schemeClr val="tx1"/>
                </a:solidFill>
                <a:latin typeface="Arial" pitchFamily="34" charset="0"/>
              </a:defRPr>
            </a:lvl6pPr>
            <a:lvl7pPr marL="2706688" defTabSz="895350" fontAlgn="base">
              <a:spcBef>
                <a:spcPct val="0"/>
              </a:spcBef>
              <a:spcAft>
                <a:spcPct val="0"/>
              </a:spcAft>
              <a:defRPr sz="2400">
                <a:solidFill>
                  <a:schemeClr val="tx1"/>
                </a:solidFill>
                <a:latin typeface="Arial" pitchFamily="34" charset="0"/>
              </a:defRPr>
            </a:lvl7pPr>
            <a:lvl8pPr marL="3163888" defTabSz="895350" fontAlgn="base">
              <a:spcBef>
                <a:spcPct val="0"/>
              </a:spcBef>
              <a:spcAft>
                <a:spcPct val="0"/>
              </a:spcAft>
              <a:defRPr sz="2400">
                <a:solidFill>
                  <a:schemeClr val="tx1"/>
                </a:solidFill>
                <a:latin typeface="Arial" pitchFamily="34" charset="0"/>
              </a:defRPr>
            </a:lvl8pPr>
            <a:lvl9pPr marL="3621088" defTabSz="895350" fontAlgn="base">
              <a:spcBef>
                <a:spcPct val="0"/>
              </a:spcBef>
              <a:spcAft>
                <a:spcPct val="0"/>
              </a:spcAft>
              <a:defRPr sz="2400">
                <a:solidFill>
                  <a:schemeClr val="tx1"/>
                </a:solidFill>
                <a:latin typeface="Arial" pitchFamily="34" charset="0"/>
              </a:defRPr>
            </a:lvl9pPr>
          </a:lstStyle>
          <a:p>
            <a:pPr>
              <a:defRPr/>
            </a:pPr>
            <a:r>
              <a:rPr lang="en-US" sz="1400" smtClean="0">
                <a:solidFill>
                  <a:srgbClr val="808080"/>
                </a:solidFill>
                <a:cs typeface="Arial" pitchFamily="34" charset="0"/>
              </a:rPr>
              <a:t>Unit of measure</a:t>
            </a:r>
          </a:p>
        </p:txBody>
      </p:sp>
      <p:grpSp>
        <p:nvGrpSpPr>
          <p:cNvPr id="3077" name="McK Slide Elements"/>
          <p:cNvGrpSpPr>
            <a:grpSpLocks/>
          </p:cNvGrpSpPr>
          <p:nvPr/>
        </p:nvGrpSpPr>
        <p:grpSpPr bwMode="auto">
          <a:xfrm>
            <a:off x="119063" y="6080125"/>
            <a:ext cx="8548687" cy="508000"/>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pitchFamily="34" charset="0"/>
                </a:defRPr>
              </a:lvl1pPr>
              <a:lvl2pPr marL="1031875" defTabSz="895350">
                <a:defRPr sz="2400">
                  <a:solidFill>
                    <a:schemeClr val="tx1"/>
                  </a:solidFill>
                  <a:latin typeface="Arial" pitchFamily="34" charset="0"/>
                </a:defRPr>
              </a:lvl2pPr>
              <a:lvl3pPr marL="1217613" defTabSz="895350">
                <a:defRPr sz="2400">
                  <a:solidFill>
                    <a:schemeClr val="tx1"/>
                  </a:solidFill>
                  <a:latin typeface="Arial" pitchFamily="34" charset="0"/>
                </a:defRPr>
              </a:lvl3pPr>
              <a:lvl4pPr marL="1404938" defTabSz="895350">
                <a:defRPr sz="2400">
                  <a:solidFill>
                    <a:schemeClr val="tx1"/>
                  </a:solidFill>
                  <a:latin typeface="Arial" pitchFamily="34" charset="0"/>
                </a:defRPr>
              </a:lvl4pPr>
              <a:lvl5pPr marL="1792288" defTabSz="895350">
                <a:defRPr sz="2400">
                  <a:solidFill>
                    <a:schemeClr val="tx1"/>
                  </a:solidFill>
                  <a:latin typeface="Arial" pitchFamily="34" charset="0"/>
                </a:defRPr>
              </a:lvl5pPr>
              <a:lvl6pPr marL="2249488" defTabSz="895350" fontAlgn="base">
                <a:spcBef>
                  <a:spcPct val="0"/>
                </a:spcBef>
                <a:spcAft>
                  <a:spcPct val="0"/>
                </a:spcAft>
                <a:defRPr sz="2400">
                  <a:solidFill>
                    <a:schemeClr val="tx1"/>
                  </a:solidFill>
                  <a:latin typeface="Arial" pitchFamily="34" charset="0"/>
                </a:defRPr>
              </a:lvl6pPr>
              <a:lvl7pPr marL="2706688" defTabSz="895350" fontAlgn="base">
                <a:spcBef>
                  <a:spcPct val="0"/>
                </a:spcBef>
                <a:spcAft>
                  <a:spcPct val="0"/>
                </a:spcAft>
                <a:defRPr sz="2400">
                  <a:solidFill>
                    <a:schemeClr val="tx1"/>
                  </a:solidFill>
                  <a:latin typeface="Arial" pitchFamily="34" charset="0"/>
                </a:defRPr>
              </a:lvl7pPr>
              <a:lvl8pPr marL="3163888" defTabSz="895350" fontAlgn="base">
                <a:spcBef>
                  <a:spcPct val="0"/>
                </a:spcBef>
                <a:spcAft>
                  <a:spcPct val="0"/>
                </a:spcAft>
                <a:defRPr sz="2400">
                  <a:solidFill>
                    <a:schemeClr val="tx1"/>
                  </a:solidFill>
                  <a:latin typeface="Arial" pitchFamily="34" charset="0"/>
                </a:defRPr>
              </a:lvl8pPr>
              <a:lvl9pPr marL="3621088" defTabSz="895350" fontAlgn="base">
                <a:spcBef>
                  <a:spcPct val="0"/>
                </a:spcBef>
                <a:spcAft>
                  <a:spcPct val="0"/>
                </a:spcAft>
                <a:defRPr sz="2400">
                  <a:solidFill>
                    <a:schemeClr val="tx1"/>
                  </a:solidFill>
                  <a:latin typeface="Arial" pitchFamily="34" charset="0"/>
                </a:defRPr>
              </a:lvl9pPr>
            </a:lstStyle>
            <a:p>
              <a:pPr>
                <a:defRPr/>
              </a:pPr>
              <a:r>
                <a:rPr lang="en-US" sz="1000" smtClean="0">
                  <a:solidFill>
                    <a:srgbClr val="000000"/>
                  </a:solidFill>
                  <a:cs typeface="Arial" pitchFamily="34" charset="0"/>
                </a:rPr>
                <a:t>1 Footnote</a:t>
              </a:r>
            </a:p>
          </p:txBody>
        </p:sp>
        <p:sp>
          <p:nvSpPr>
            <p:cNvPr id="1154" name="McK 5. Source" hidden="1"/>
            <p:cNvSpPr>
              <a:spLocks noChangeArrowheads="1"/>
            </p:cNvSpPr>
            <p:nvPr userDrawn="1"/>
          </p:nvSpPr>
          <p:spPr bwMode="auto">
            <a:xfrm>
              <a:off x="75" y="4054"/>
              <a:ext cx="43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09600" indent="-609600" defTabSz="895350">
                <a:tabLst>
                  <a:tab pos="612775" algn="l"/>
                </a:tabLst>
                <a:defRPr sz="2400">
                  <a:solidFill>
                    <a:schemeClr val="tx1"/>
                  </a:solidFill>
                  <a:latin typeface="Arial" pitchFamily="34" charset="0"/>
                </a:defRPr>
              </a:lvl1pPr>
              <a:lvl2pPr marL="785813" indent="-142875" defTabSz="895350">
                <a:tabLst>
                  <a:tab pos="612775" algn="l"/>
                </a:tabLst>
                <a:defRPr sz="2400">
                  <a:solidFill>
                    <a:schemeClr val="tx1"/>
                  </a:solidFill>
                  <a:latin typeface="Arial" pitchFamily="34" charset="0"/>
                </a:defRPr>
              </a:lvl2pPr>
              <a:lvl3pPr marL="936625" indent="-149225" defTabSz="895350">
                <a:tabLst>
                  <a:tab pos="612775" algn="l"/>
                </a:tabLst>
                <a:defRPr sz="2400">
                  <a:solidFill>
                    <a:schemeClr val="tx1"/>
                  </a:solidFill>
                  <a:latin typeface="Arial" pitchFamily="34" charset="0"/>
                </a:defRPr>
              </a:lvl3pPr>
              <a:lvl4pPr marL="1073150" indent="-134938" defTabSz="895350">
                <a:tabLst>
                  <a:tab pos="612775" algn="l"/>
                </a:tabLst>
                <a:defRPr sz="2400">
                  <a:solidFill>
                    <a:schemeClr val="tx1"/>
                  </a:solidFill>
                  <a:latin typeface="Arial" pitchFamily="34" charset="0"/>
                </a:defRPr>
              </a:lvl4pPr>
              <a:lvl5pPr marL="1223963" indent="-149225" defTabSz="895350">
                <a:tabLst>
                  <a:tab pos="612775" algn="l"/>
                </a:tabLst>
                <a:defRPr sz="2400">
                  <a:solidFill>
                    <a:schemeClr val="tx1"/>
                  </a:solidFill>
                  <a:latin typeface="Arial" pitchFamily="34" charset="0"/>
                </a:defRPr>
              </a:lvl5pPr>
              <a:lvl6pPr marL="1681163" indent="-149225" defTabSz="895350" fontAlgn="base">
                <a:spcBef>
                  <a:spcPct val="0"/>
                </a:spcBef>
                <a:spcAft>
                  <a:spcPct val="0"/>
                </a:spcAft>
                <a:tabLst>
                  <a:tab pos="612775" algn="l"/>
                </a:tabLst>
                <a:defRPr sz="2400">
                  <a:solidFill>
                    <a:schemeClr val="tx1"/>
                  </a:solidFill>
                  <a:latin typeface="Arial" pitchFamily="34" charset="0"/>
                </a:defRPr>
              </a:lvl6pPr>
              <a:lvl7pPr marL="2138363" indent="-149225" defTabSz="895350" fontAlgn="base">
                <a:spcBef>
                  <a:spcPct val="0"/>
                </a:spcBef>
                <a:spcAft>
                  <a:spcPct val="0"/>
                </a:spcAft>
                <a:tabLst>
                  <a:tab pos="612775" algn="l"/>
                </a:tabLst>
                <a:defRPr sz="2400">
                  <a:solidFill>
                    <a:schemeClr val="tx1"/>
                  </a:solidFill>
                  <a:latin typeface="Arial" pitchFamily="34" charset="0"/>
                </a:defRPr>
              </a:lvl7pPr>
              <a:lvl8pPr marL="2595563" indent="-149225" defTabSz="895350" fontAlgn="base">
                <a:spcBef>
                  <a:spcPct val="0"/>
                </a:spcBef>
                <a:spcAft>
                  <a:spcPct val="0"/>
                </a:spcAft>
                <a:tabLst>
                  <a:tab pos="612775" algn="l"/>
                </a:tabLst>
                <a:defRPr sz="2400">
                  <a:solidFill>
                    <a:schemeClr val="tx1"/>
                  </a:solidFill>
                  <a:latin typeface="Arial" pitchFamily="34" charset="0"/>
                </a:defRPr>
              </a:lvl8pPr>
              <a:lvl9pPr marL="3052763" indent="-149225" defTabSz="895350" fontAlgn="base">
                <a:spcBef>
                  <a:spcPct val="0"/>
                </a:spcBef>
                <a:spcAft>
                  <a:spcPct val="0"/>
                </a:spcAft>
                <a:tabLst>
                  <a:tab pos="612775" algn="l"/>
                </a:tabLst>
                <a:defRPr sz="2400">
                  <a:solidFill>
                    <a:schemeClr val="tx1"/>
                  </a:solidFill>
                  <a:latin typeface="Arial" pitchFamily="34" charset="0"/>
                </a:defRPr>
              </a:lvl9pPr>
            </a:lstStyle>
            <a:p>
              <a:pPr>
                <a:defRPr/>
              </a:pPr>
              <a:r>
                <a:rPr lang="en-US" sz="1000" smtClean="0">
                  <a:solidFill>
                    <a:srgbClr val="000000"/>
                  </a:solidFill>
                  <a:cs typeface="Arial" pitchFamily="34" charset="0"/>
                </a:rPr>
                <a:t>SOURCE: Source</a:t>
              </a:r>
            </a:p>
          </p:txBody>
        </p:sp>
      </p:grpSp>
      <p:grpSp>
        <p:nvGrpSpPr>
          <p:cNvPr id="3078" name="ACET" hidden="1"/>
          <p:cNvGrpSpPr>
            <a:grpSpLocks/>
          </p:cNvGrpSpPr>
          <p:nvPr/>
        </p:nvGrpSpPr>
        <p:grpSpPr bwMode="auto">
          <a:xfrm>
            <a:off x="1452564" y="1127125"/>
            <a:ext cx="4264025" cy="508000"/>
            <a:chOff x="915" y="710"/>
            <a:chExt cx="2686" cy="320"/>
          </a:xfrm>
        </p:grpSpPr>
        <p:cxnSp>
          <p:nvCxnSpPr>
            <p:cNvPr id="3081" name="AutoShape 249" hidden="1"/>
            <p:cNvCxnSpPr>
              <a:cxnSpLocks noChangeShapeType="1"/>
              <a:stCxn id="3082" idx="4"/>
              <a:endCxn id="3082"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82" name="AutoShape 250" hidden="1"/>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600" b="1" smtClean="0">
                  <a:solidFill>
                    <a:srgbClr val="000000"/>
                  </a:solidFill>
                </a:rPr>
                <a:t>Title</a:t>
              </a:r>
            </a:p>
            <a:p>
              <a:pPr eaLnBrk="1" hangingPunct="1"/>
              <a:r>
                <a:rPr lang="en-US" sz="1600" smtClean="0">
                  <a:solidFill>
                    <a:srgbClr val="808080"/>
                  </a:solidFill>
                </a:rPr>
                <a:t>Unit of measure</a:t>
              </a:r>
            </a:p>
          </p:txBody>
        </p:sp>
      </p:grpSp>
      <p:sp>
        <p:nvSpPr>
          <p:cNvPr id="1319" name="doc id"/>
          <p:cNvSpPr>
            <a:spLocks noChangeArrowheads="1"/>
          </p:cNvSpPr>
          <p:nvPr/>
        </p:nvSpPr>
        <p:spPr bwMode="auto">
          <a:xfrm>
            <a:off x="8081964"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895350" eaLnBrk="0" hangingPunct="0">
              <a:defRPr sz="1600">
                <a:solidFill>
                  <a:schemeClr val="tx1"/>
                </a:solidFill>
                <a:latin typeface="Arial" pitchFamily="34" charset="0"/>
                <a:cs typeface="Arial" pitchFamily="34" charset="0"/>
              </a:defRPr>
            </a:lvl1pPr>
            <a:lvl2pPr marL="742950" indent="-285750" defTabSz="895350" eaLnBrk="0" hangingPunct="0">
              <a:defRPr sz="1600">
                <a:solidFill>
                  <a:schemeClr val="tx1"/>
                </a:solidFill>
                <a:latin typeface="Arial" pitchFamily="34" charset="0"/>
                <a:cs typeface="Arial" pitchFamily="34" charset="0"/>
              </a:defRPr>
            </a:lvl2pPr>
            <a:lvl3pPr marL="1143000" indent="-228600" defTabSz="895350" eaLnBrk="0" hangingPunct="0">
              <a:defRPr sz="1600">
                <a:solidFill>
                  <a:schemeClr val="tx1"/>
                </a:solidFill>
                <a:latin typeface="Arial" pitchFamily="34" charset="0"/>
                <a:cs typeface="Arial" pitchFamily="34" charset="0"/>
              </a:defRPr>
            </a:lvl3pPr>
            <a:lvl4pPr marL="1600200" indent="-228600" defTabSz="895350" eaLnBrk="0" hangingPunct="0">
              <a:defRPr sz="1600">
                <a:solidFill>
                  <a:schemeClr val="tx1"/>
                </a:solidFill>
                <a:latin typeface="Arial" pitchFamily="34" charset="0"/>
                <a:cs typeface="Arial" pitchFamily="34" charset="0"/>
              </a:defRPr>
            </a:lvl4pPr>
            <a:lvl5pPr marL="2057400" indent="-228600" defTabSz="895350" eaLnBrk="0" hangingPunct="0">
              <a:defRPr sz="1600">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endParaRPr lang="en-US" sz="800" smtClean="0">
              <a:solidFill>
                <a:srgbClr val="000000"/>
              </a:solidFill>
            </a:endParaRPr>
          </a:p>
        </p:txBody>
      </p:sp>
      <p:sp>
        <p:nvSpPr>
          <p:cNvPr id="3080" name="Rectangle 296"/>
          <p:cNvSpPr>
            <a:spLocks noGrp="1" noChangeArrowheads="1"/>
          </p:cNvSpPr>
          <p:nvPr>
            <p:ph type="body" idx="1"/>
          </p:nvPr>
        </p:nvSpPr>
        <p:spPr bwMode="auto">
          <a:xfrm>
            <a:off x="447676" y="1568451"/>
            <a:ext cx="8066088"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06640746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895350" rtl="0" eaLnBrk="0" fontAlgn="base" hangingPunct="0">
        <a:spcBef>
          <a:spcPct val="0"/>
        </a:spcBef>
        <a:spcAft>
          <a:spcPct val="0"/>
        </a:spcAft>
        <a:defRPr sz="1900" b="1">
          <a:solidFill>
            <a:schemeClr val="tx2"/>
          </a:solidFill>
          <a:latin typeface="+mj-lt"/>
          <a:ea typeface="+mj-ea"/>
          <a:cs typeface="+mj-cs"/>
        </a:defRPr>
      </a:lvl1pPr>
      <a:lvl2pPr algn="l" defTabSz="895350" rtl="0" eaLnBrk="0" fontAlgn="base" hangingPunct="0">
        <a:spcBef>
          <a:spcPct val="0"/>
        </a:spcBef>
        <a:spcAft>
          <a:spcPct val="0"/>
        </a:spcAft>
        <a:defRPr sz="1900" b="1">
          <a:solidFill>
            <a:schemeClr val="tx2"/>
          </a:solidFill>
          <a:latin typeface="Arial" pitchFamily="34" charset="0"/>
        </a:defRPr>
      </a:lvl2pPr>
      <a:lvl3pPr algn="l" defTabSz="895350" rtl="0" eaLnBrk="0" fontAlgn="base" hangingPunct="0">
        <a:spcBef>
          <a:spcPct val="0"/>
        </a:spcBef>
        <a:spcAft>
          <a:spcPct val="0"/>
        </a:spcAft>
        <a:defRPr sz="1900" b="1">
          <a:solidFill>
            <a:schemeClr val="tx2"/>
          </a:solidFill>
          <a:latin typeface="Arial" pitchFamily="34" charset="0"/>
        </a:defRPr>
      </a:lvl3pPr>
      <a:lvl4pPr algn="l" defTabSz="895350" rtl="0" eaLnBrk="0" fontAlgn="base" hangingPunct="0">
        <a:spcBef>
          <a:spcPct val="0"/>
        </a:spcBef>
        <a:spcAft>
          <a:spcPct val="0"/>
        </a:spcAft>
        <a:defRPr sz="1900" b="1">
          <a:solidFill>
            <a:schemeClr val="tx2"/>
          </a:solidFill>
          <a:latin typeface="Arial" pitchFamily="34" charset="0"/>
        </a:defRPr>
      </a:lvl4pPr>
      <a:lvl5pPr algn="l" defTabSz="895350" rtl="0" eaLnBrk="0" fontAlgn="base" hangingPunct="0">
        <a:spcBef>
          <a:spcPct val="0"/>
        </a:spcBef>
        <a:spcAft>
          <a:spcPct val="0"/>
        </a:spcAft>
        <a:defRPr sz="1900" b="1">
          <a:solidFill>
            <a:schemeClr val="tx2"/>
          </a:solidFill>
          <a:latin typeface="Arial" pitchFamily="34" charset="0"/>
        </a:defRPr>
      </a:lvl5pPr>
      <a:lvl6pPr marL="457200" algn="l" defTabSz="895350" rtl="0" fontAlgn="base">
        <a:spcBef>
          <a:spcPct val="0"/>
        </a:spcBef>
        <a:spcAft>
          <a:spcPct val="0"/>
        </a:spcAft>
        <a:defRPr sz="1900" b="1">
          <a:solidFill>
            <a:schemeClr val="tx2"/>
          </a:solidFill>
          <a:latin typeface="Arial" pitchFamily="34" charset="0"/>
        </a:defRPr>
      </a:lvl6pPr>
      <a:lvl7pPr marL="914400" algn="l" defTabSz="895350" rtl="0" fontAlgn="base">
        <a:spcBef>
          <a:spcPct val="0"/>
        </a:spcBef>
        <a:spcAft>
          <a:spcPct val="0"/>
        </a:spcAft>
        <a:defRPr sz="1900" b="1">
          <a:solidFill>
            <a:schemeClr val="tx2"/>
          </a:solidFill>
          <a:latin typeface="Arial" pitchFamily="34" charset="0"/>
        </a:defRPr>
      </a:lvl7pPr>
      <a:lvl8pPr marL="1371600" algn="l" defTabSz="895350" rtl="0" fontAlgn="base">
        <a:spcBef>
          <a:spcPct val="0"/>
        </a:spcBef>
        <a:spcAft>
          <a:spcPct val="0"/>
        </a:spcAft>
        <a:defRPr sz="1900" b="1">
          <a:solidFill>
            <a:schemeClr val="tx2"/>
          </a:solidFill>
          <a:latin typeface="Arial" pitchFamily="34" charset="0"/>
        </a:defRPr>
      </a:lvl8pPr>
      <a:lvl9pPr marL="1828800" algn="l" defTabSz="895350" rtl="0" fontAlgn="base">
        <a:spcBef>
          <a:spcPct val="0"/>
        </a:spcBef>
        <a:spcAft>
          <a:spcPct val="0"/>
        </a:spcAft>
        <a:defRPr sz="1900" b="1">
          <a:solidFill>
            <a:schemeClr val="tx2"/>
          </a:solidFill>
          <a:latin typeface="Arial" pitchFamily="34" charset="0"/>
        </a:defRPr>
      </a:lvl9pPr>
    </p:titleStyle>
    <p:bodyStyle>
      <a:lvl1pPr marL="342900" indent="-342900" algn="l" defTabSz="895350" rtl="0" eaLnBrk="0" fontAlgn="base" hangingPunct="0">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0" fontAlgn="base" hangingPunct="0">
        <a:spcBef>
          <a:spcPct val="0"/>
        </a:spcBef>
        <a:spcAft>
          <a:spcPct val="0"/>
        </a:spcAft>
        <a:buClr>
          <a:schemeClr val="tx2"/>
        </a:buClr>
        <a:buSzPct val="125000"/>
        <a:buFont typeface="Arial" pitchFamily="34" charset="0"/>
        <a:buChar char="▪"/>
        <a:defRPr sz="1600">
          <a:solidFill>
            <a:schemeClr val="tx1"/>
          </a:solidFill>
          <a:latin typeface="+mn-lt"/>
        </a:defRPr>
      </a:lvl2pPr>
      <a:lvl3pPr marL="457200" indent="-261938" algn="l" defTabSz="895350" rtl="0" eaLnBrk="0" fontAlgn="base" hangingPunct="0">
        <a:spcBef>
          <a:spcPct val="0"/>
        </a:spcBef>
        <a:spcAft>
          <a:spcPct val="0"/>
        </a:spcAft>
        <a:buClr>
          <a:schemeClr val="tx2"/>
        </a:buClr>
        <a:buSzPct val="120000"/>
        <a:buFont typeface="Arial" pitchFamily="34" charset="0"/>
        <a:buChar char="–"/>
        <a:defRPr sz="1600">
          <a:solidFill>
            <a:schemeClr val="tx1"/>
          </a:solidFill>
          <a:latin typeface="+mn-lt"/>
        </a:defRPr>
      </a:lvl3pPr>
      <a:lvl4pPr marL="614363" indent="-155575" algn="l" defTabSz="895350" rtl="0" eaLnBrk="0" fontAlgn="base" hangingPunct="0">
        <a:spcBef>
          <a:spcPct val="0"/>
        </a:spcBef>
        <a:spcAft>
          <a:spcPct val="0"/>
        </a:spcAft>
        <a:buClr>
          <a:schemeClr val="tx2"/>
        </a:buClr>
        <a:buSzPct val="120000"/>
        <a:buFont typeface="Arial" pitchFamily="34" charset="0"/>
        <a:buChar char="▫"/>
        <a:defRPr sz="1600">
          <a:solidFill>
            <a:schemeClr val="tx1"/>
          </a:solidFill>
          <a:latin typeface="+mn-lt"/>
        </a:defRPr>
      </a:lvl4pPr>
      <a:lvl5pPr marL="746125" indent="-130175" algn="l" defTabSz="895350" rtl="0" eaLnBrk="0" fontAlgn="base" hangingPunct="0">
        <a:spcBef>
          <a:spcPct val="0"/>
        </a:spcBef>
        <a:spcAft>
          <a:spcPct val="0"/>
        </a:spcAft>
        <a:buClr>
          <a:schemeClr val="tx2"/>
        </a:buClr>
        <a:buSzPct val="89000"/>
        <a:buFont typeface="Arial" pitchFamily="34" charset="0"/>
        <a:buChar char="-"/>
        <a:defRPr sz="1600">
          <a:solidFill>
            <a:schemeClr val="tx1"/>
          </a:solidFill>
          <a:latin typeface="+mn-lt"/>
        </a:defRPr>
      </a:lvl5pPr>
      <a:lvl6pPr marL="1203325" indent="-130175" algn="l" defTabSz="895350" rtl="0" fontAlgn="base">
        <a:spcBef>
          <a:spcPct val="0"/>
        </a:spcBef>
        <a:spcAft>
          <a:spcPct val="0"/>
        </a:spcAft>
        <a:buClr>
          <a:schemeClr val="tx2"/>
        </a:buClr>
        <a:buSzPct val="89000"/>
        <a:buFont typeface="Arial" pitchFamily="34" charset="0"/>
        <a:buChar char="-"/>
        <a:defRPr sz="1600">
          <a:solidFill>
            <a:schemeClr val="tx1"/>
          </a:solidFill>
          <a:latin typeface="+mn-lt"/>
        </a:defRPr>
      </a:lvl6pPr>
      <a:lvl7pPr marL="1660525" indent="-130175" algn="l" defTabSz="895350" rtl="0" fontAlgn="base">
        <a:spcBef>
          <a:spcPct val="0"/>
        </a:spcBef>
        <a:spcAft>
          <a:spcPct val="0"/>
        </a:spcAft>
        <a:buClr>
          <a:schemeClr val="tx2"/>
        </a:buClr>
        <a:buSzPct val="89000"/>
        <a:buFont typeface="Arial" pitchFamily="34" charset="0"/>
        <a:buChar char="-"/>
        <a:defRPr sz="1600">
          <a:solidFill>
            <a:schemeClr val="tx1"/>
          </a:solidFill>
          <a:latin typeface="+mn-lt"/>
        </a:defRPr>
      </a:lvl7pPr>
      <a:lvl8pPr marL="2117725" indent="-130175" algn="l" defTabSz="895350" rtl="0" fontAlgn="base">
        <a:spcBef>
          <a:spcPct val="0"/>
        </a:spcBef>
        <a:spcAft>
          <a:spcPct val="0"/>
        </a:spcAft>
        <a:buClr>
          <a:schemeClr val="tx2"/>
        </a:buClr>
        <a:buSzPct val="89000"/>
        <a:buFont typeface="Arial" pitchFamily="34" charset="0"/>
        <a:buChar char="-"/>
        <a:defRPr sz="1600">
          <a:solidFill>
            <a:schemeClr val="tx1"/>
          </a:solidFill>
          <a:latin typeface="+mn-lt"/>
        </a:defRPr>
      </a:lvl8pPr>
      <a:lvl9pPr marL="2574925" indent="-130175" algn="l" defTabSz="895350" rtl="0" fontAlgn="base">
        <a:spcBef>
          <a:spcPct val="0"/>
        </a:spcBef>
        <a:spcAft>
          <a:spcPct val="0"/>
        </a:spcAft>
        <a:buClr>
          <a:schemeClr val="tx2"/>
        </a:buClr>
        <a:buSzPct val="89000"/>
        <a:buFont typeface="Arial" pitchFamily="34"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1" hidden="1"/>
          <p:cNvGraphicFramePr>
            <a:graphicFrameLocks noChangeAspect="1"/>
          </p:cNvGraphicFramePr>
          <p:nvPr>
            <p:custDataLst>
              <p:tags r:id="rId6"/>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139912" name="think-cell Slide" r:id="rId7" imgW="360" imgH="360" progId="TCLayout.ActiveDocument.1">
                  <p:embed/>
                </p:oleObj>
              </mc:Choice>
              <mc:Fallback>
                <p:oleObj name="think-cell Slide" r:id="rId7" imgW="360" imgH="360" progId="TCLayout.ActiveDocument.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1" name="doc id"/>
          <p:cNvSpPr>
            <a:spLocks noChangeArrowheads="1"/>
          </p:cNvSpPr>
          <p:nvPr/>
        </p:nvSpPr>
        <p:spPr bwMode="auto">
          <a:xfrm>
            <a:off x="8081964"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defTabSz="895350" eaLnBrk="0" hangingPunct="0">
              <a:defRPr sz="1600">
                <a:solidFill>
                  <a:schemeClr val="tx1"/>
                </a:solidFill>
                <a:latin typeface="Arial" pitchFamily="34" charset="0"/>
                <a:cs typeface="Arial" pitchFamily="34" charset="0"/>
              </a:defRPr>
            </a:lvl1pPr>
            <a:lvl2pPr marL="742950" indent="-285750" defTabSz="895350" eaLnBrk="0" hangingPunct="0">
              <a:defRPr sz="1600">
                <a:solidFill>
                  <a:schemeClr val="tx1"/>
                </a:solidFill>
                <a:latin typeface="Arial" pitchFamily="34" charset="0"/>
                <a:cs typeface="Arial" pitchFamily="34" charset="0"/>
              </a:defRPr>
            </a:lvl2pPr>
            <a:lvl3pPr marL="1143000" indent="-228600" defTabSz="895350" eaLnBrk="0" hangingPunct="0">
              <a:defRPr sz="1600">
                <a:solidFill>
                  <a:schemeClr val="tx1"/>
                </a:solidFill>
                <a:latin typeface="Arial" pitchFamily="34" charset="0"/>
                <a:cs typeface="Arial" pitchFamily="34" charset="0"/>
              </a:defRPr>
            </a:lvl3pPr>
            <a:lvl4pPr marL="1600200" indent="-228600" defTabSz="895350" eaLnBrk="0" hangingPunct="0">
              <a:defRPr sz="1600">
                <a:solidFill>
                  <a:schemeClr val="tx1"/>
                </a:solidFill>
                <a:latin typeface="Arial" pitchFamily="34" charset="0"/>
                <a:cs typeface="Arial" pitchFamily="34" charset="0"/>
              </a:defRPr>
            </a:lvl4pPr>
            <a:lvl5pPr marL="2057400" indent="-228600" defTabSz="895350" eaLnBrk="0" hangingPunct="0">
              <a:defRPr sz="1600">
                <a:solidFill>
                  <a:schemeClr val="tx1"/>
                </a:solidFill>
                <a:latin typeface="Arial" pitchFamily="34" charset="0"/>
                <a:cs typeface="Arial" pitchFamily="34" charset="0"/>
              </a:defRPr>
            </a:lvl5pPr>
            <a:lvl6pPr marL="2514600" indent="-228600" defTabSz="89535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9535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9535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95350"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endParaRPr lang="en-US" sz="800" smtClean="0">
              <a:solidFill>
                <a:srgbClr val="000000"/>
              </a:solidFill>
            </a:endParaRPr>
          </a:p>
        </p:txBody>
      </p:sp>
      <p:sp>
        <p:nvSpPr>
          <p:cNvPr id="2052" name="Rectangle 286"/>
          <p:cNvSpPr>
            <a:spLocks noGrp="1" noChangeArrowheads="1"/>
          </p:cNvSpPr>
          <p:nvPr>
            <p:ph type="body" idx="1"/>
          </p:nvPr>
        </p:nvSpPr>
        <p:spPr bwMode="auto">
          <a:xfrm>
            <a:off x="1452564" y="1951038"/>
            <a:ext cx="430212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Title Placeholder 2"/>
          <p:cNvSpPr>
            <a:spLocks noGrp="1" noChangeArrowheads="1"/>
          </p:cNvSpPr>
          <p:nvPr>
            <p:ph type="title"/>
          </p:nvPr>
        </p:nvSpPr>
        <p:spPr bwMode="auto">
          <a:xfrm>
            <a:off x="119063" y="230189"/>
            <a:ext cx="8618537"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2054" name="McK 1. On-page tracker" hidden="1"/>
          <p:cNvSpPr>
            <a:spLocks noChangeArrowheads="1"/>
          </p:cNvSpPr>
          <p:nvPr/>
        </p:nvSpPr>
        <p:spPr bwMode="auto">
          <a:xfrm>
            <a:off x="119063" y="26988"/>
            <a:ext cx="85921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400" smtClean="0">
                <a:solidFill>
                  <a:srgbClr val="808080"/>
                </a:solidFill>
                <a:cs typeface="Arial" pitchFamily="34" charset="0"/>
              </a:rPr>
              <a:t>TRACKER</a:t>
            </a:r>
          </a:p>
        </p:txBody>
      </p:sp>
      <p:sp>
        <p:nvSpPr>
          <p:cNvPr id="11" name="McK 3. Unit of measure" hidden="1"/>
          <p:cNvSpPr txBox="1">
            <a:spLocks noChangeArrowheads="1"/>
          </p:cNvSpPr>
          <p:nvPr/>
        </p:nvSpPr>
        <p:spPr bwMode="auto">
          <a:xfrm>
            <a:off x="119063" y="531813"/>
            <a:ext cx="8618537"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smtClean="0">
                <a:solidFill>
                  <a:srgbClr val="808080"/>
                </a:solidFill>
                <a:latin typeface="Arial"/>
                <a:cs typeface="Arial" pitchFamily="34" charset="0"/>
              </a:rPr>
              <a:t>Unit of measure</a:t>
            </a:r>
          </a:p>
        </p:txBody>
      </p:sp>
      <p:grpSp>
        <p:nvGrpSpPr>
          <p:cNvPr id="2056" name="McK Slide Elements" hidden="1"/>
          <p:cNvGrpSpPr>
            <a:grpSpLocks/>
          </p:cNvGrpSpPr>
          <p:nvPr/>
        </p:nvGrpSpPr>
        <p:grpSpPr bwMode="auto">
          <a:xfrm>
            <a:off x="119063" y="6080125"/>
            <a:ext cx="8548687" cy="508000"/>
            <a:chOff x="75" y="3830"/>
            <a:chExt cx="5385" cy="320"/>
          </a:xfrm>
        </p:grpSpPr>
        <p:sp>
          <p:nvSpPr>
            <p:cNvPr id="13" name="McK 4. Footnote"/>
            <p:cNvSpPr txBox="1">
              <a:spLocks noChangeArrowheads="1"/>
            </p:cNvSpPr>
            <p:nvPr/>
          </p:nvSpPr>
          <p:spPr bwMode="auto">
            <a:xfrm>
              <a:off x="75" y="3830"/>
              <a:ext cx="5385"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smtClean="0">
                  <a:solidFill>
                    <a:srgbClr val="000000"/>
                  </a:solidFill>
                  <a:latin typeface="Arial"/>
                  <a:cs typeface="Arial" pitchFamily="34" charset="0"/>
                </a:rPr>
                <a:t>1 Footnote</a:t>
              </a:r>
            </a:p>
          </p:txBody>
        </p:sp>
        <p:sp>
          <p:nvSpPr>
            <p:cNvPr id="2061" name="McK 5. Source"/>
            <p:cNvSpPr>
              <a:spLocks noChangeArrowheads="1"/>
            </p:cNvSpPr>
            <p:nvPr/>
          </p:nvSpPr>
          <p:spPr bwMode="auto">
            <a:xfrm>
              <a:off x="75" y="4054"/>
              <a:ext cx="4323"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609600" indent="-609600" defTabSz="895350" eaLnBrk="0" hangingPunct="0">
                <a:tabLst>
                  <a:tab pos="612775" algn="l"/>
                </a:tabLst>
                <a:defRPr sz="1600">
                  <a:solidFill>
                    <a:schemeClr val="tx1"/>
                  </a:solidFill>
                  <a:latin typeface="Arial" pitchFamily="34" charset="0"/>
                </a:defRPr>
              </a:lvl1pPr>
              <a:lvl2pPr marL="742950" indent="-285750" defTabSz="895350" eaLnBrk="0" hangingPunct="0">
                <a:tabLst>
                  <a:tab pos="612775" algn="l"/>
                </a:tabLst>
                <a:defRPr sz="1600">
                  <a:solidFill>
                    <a:schemeClr val="tx1"/>
                  </a:solidFill>
                  <a:latin typeface="Arial" pitchFamily="34" charset="0"/>
                </a:defRPr>
              </a:lvl2pPr>
              <a:lvl3pPr marL="1143000" indent="-228600" defTabSz="895350" eaLnBrk="0" hangingPunct="0">
                <a:tabLst>
                  <a:tab pos="612775" algn="l"/>
                </a:tabLst>
                <a:defRPr sz="1600">
                  <a:solidFill>
                    <a:schemeClr val="tx1"/>
                  </a:solidFill>
                  <a:latin typeface="Arial" pitchFamily="34" charset="0"/>
                </a:defRPr>
              </a:lvl3pPr>
              <a:lvl4pPr marL="1600200" indent="-228600" defTabSz="895350" eaLnBrk="0" hangingPunct="0">
                <a:tabLst>
                  <a:tab pos="612775" algn="l"/>
                </a:tabLst>
                <a:defRPr sz="1600">
                  <a:solidFill>
                    <a:schemeClr val="tx1"/>
                  </a:solidFill>
                  <a:latin typeface="Arial" pitchFamily="34" charset="0"/>
                </a:defRPr>
              </a:lvl4pPr>
              <a:lvl5pPr marL="2057400" indent="-228600" defTabSz="895350" eaLnBrk="0" hangingPunct="0">
                <a:tabLst>
                  <a:tab pos="612775" algn="l"/>
                </a:tabLst>
                <a:defRPr sz="1600">
                  <a:solidFill>
                    <a:schemeClr val="tx1"/>
                  </a:solidFill>
                  <a:latin typeface="Arial" pitchFamily="34" charset="0"/>
                </a:defRPr>
              </a:lvl5pPr>
              <a:lvl6pPr marL="2514600" indent="-228600" defTabSz="895350" eaLnBrk="0" fontAlgn="base" hangingPunct="0">
                <a:spcBef>
                  <a:spcPct val="0"/>
                </a:spcBef>
                <a:spcAft>
                  <a:spcPct val="0"/>
                </a:spcAft>
                <a:tabLst>
                  <a:tab pos="612775" algn="l"/>
                </a:tabLst>
                <a:defRPr sz="1600">
                  <a:solidFill>
                    <a:schemeClr val="tx1"/>
                  </a:solidFill>
                  <a:latin typeface="Arial" pitchFamily="34" charset="0"/>
                </a:defRPr>
              </a:lvl6pPr>
              <a:lvl7pPr marL="2971800" indent="-228600" defTabSz="895350" eaLnBrk="0" fontAlgn="base" hangingPunct="0">
                <a:spcBef>
                  <a:spcPct val="0"/>
                </a:spcBef>
                <a:spcAft>
                  <a:spcPct val="0"/>
                </a:spcAft>
                <a:tabLst>
                  <a:tab pos="612775" algn="l"/>
                </a:tabLst>
                <a:defRPr sz="1600">
                  <a:solidFill>
                    <a:schemeClr val="tx1"/>
                  </a:solidFill>
                  <a:latin typeface="Arial" pitchFamily="34" charset="0"/>
                </a:defRPr>
              </a:lvl7pPr>
              <a:lvl8pPr marL="3429000" indent="-228600" defTabSz="895350" eaLnBrk="0" fontAlgn="base" hangingPunct="0">
                <a:spcBef>
                  <a:spcPct val="0"/>
                </a:spcBef>
                <a:spcAft>
                  <a:spcPct val="0"/>
                </a:spcAft>
                <a:tabLst>
                  <a:tab pos="612775" algn="l"/>
                </a:tabLst>
                <a:defRPr sz="1600">
                  <a:solidFill>
                    <a:schemeClr val="tx1"/>
                  </a:solidFill>
                  <a:latin typeface="Arial" pitchFamily="34" charset="0"/>
                </a:defRPr>
              </a:lvl8pPr>
              <a:lvl9pPr marL="3886200" indent="-228600" defTabSz="895350" eaLnBrk="0" fontAlgn="base" hangingPunct="0">
                <a:spcBef>
                  <a:spcPct val="0"/>
                </a:spcBef>
                <a:spcAft>
                  <a:spcPct val="0"/>
                </a:spcAft>
                <a:tabLst>
                  <a:tab pos="612775" algn="l"/>
                </a:tabLst>
                <a:defRPr sz="1600">
                  <a:solidFill>
                    <a:schemeClr val="tx1"/>
                  </a:solidFill>
                  <a:latin typeface="Arial" pitchFamily="34" charset="0"/>
                </a:defRPr>
              </a:lvl9pPr>
            </a:lstStyle>
            <a:p>
              <a:pPr eaLnBrk="1" hangingPunct="1">
                <a:defRPr/>
              </a:pPr>
              <a:r>
                <a:rPr lang="en-US" sz="1000" smtClean="0">
                  <a:solidFill>
                    <a:srgbClr val="000000"/>
                  </a:solidFill>
                  <a:cs typeface="Arial" pitchFamily="34" charset="0"/>
                </a:rPr>
                <a:t>SOURCE: Source</a:t>
              </a:r>
            </a:p>
          </p:txBody>
        </p:sp>
      </p:grpSp>
      <p:grpSp>
        <p:nvGrpSpPr>
          <p:cNvPr id="2057" name="ACET" hidden="1"/>
          <p:cNvGrpSpPr>
            <a:grpSpLocks/>
          </p:cNvGrpSpPr>
          <p:nvPr/>
        </p:nvGrpSpPr>
        <p:grpSpPr bwMode="auto">
          <a:xfrm>
            <a:off x="1452564" y="1127125"/>
            <a:ext cx="4264025" cy="508000"/>
            <a:chOff x="915" y="710"/>
            <a:chExt cx="2686" cy="320"/>
          </a:xfrm>
        </p:grpSpPr>
        <p:cxnSp>
          <p:nvCxnSpPr>
            <p:cNvPr id="2058" name="AutoShape 249"/>
            <p:cNvCxnSpPr>
              <a:cxnSpLocks noChangeShapeType="1"/>
              <a:stCxn id="2059" idx="4"/>
              <a:endCxn id="2059"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9"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defRPr/>
              </a:pPr>
              <a:r>
                <a:rPr lang="en-US" sz="1600" b="1" smtClean="0">
                  <a:solidFill>
                    <a:srgbClr val="000000"/>
                  </a:solidFill>
                  <a:cs typeface="Arial" pitchFamily="34" charset="0"/>
                </a:rPr>
                <a:t>Title</a:t>
              </a:r>
            </a:p>
            <a:p>
              <a:pPr eaLnBrk="1" hangingPunct="1">
                <a:defRPr/>
              </a:pPr>
              <a:r>
                <a:rPr lang="en-US" sz="1600" smtClean="0">
                  <a:solidFill>
                    <a:srgbClr val="808080"/>
                  </a:solidFill>
                  <a:cs typeface="Arial" pitchFamily="34" charset="0"/>
                </a:rPr>
                <a:t>Unit of measure</a:t>
              </a:r>
            </a:p>
          </p:txBody>
        </p:sp>
      </p:grpSp>
    </p:spTree>
    <p:extLst>
      <p:ext uri="{BB962C8B-B14F-4D97-AF65-F5344CB8AC3E}">
        <p14:creationId xmlns:p14="http://schemas.microsoft.com/office/powerpoint/2010/main" val="365796033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timing>
    <p:tnLst>
      <p:par>
        <p:cTn id="1" dur="indefinite" restart="never" nodeType="tmRoot"/>
      </p:par>
    </p:tnLst>
  </p:timing>
  <p:hf hdr="0" ftr="0" dt="0"/>
  <p:txStyles>
    <p:titleStyle>
      <a:lvl1pPr algn="l" defTabSz="895350" rtl="0" eaLnBrk="0" fontAlgn="base" hangingPunct="0">
        <a:spcBef>
          <a:spcPct val="0"/>
        </a:spcBef>
        <a:spcAft>
          <a:spcPct val="0"/>
        </a:spcAft>
        <a:tabLst>
          <a:tab pos="269875" algn="l"/>
        </a:tabLst>
        <a:defRPr sz="1900" b="1">
          <a:solidFill>
            <a:schemeClr val="tx2"/>
          </a:solidFill>
          <a:latin typeface="+mj-lt"/>
          <a:ea typeface="+mj-ea"/>
          <a:cs typeface="+mj-cs"/>
        </a:defRPr>
      </a:lvl1pPr>
      <a:lvl2pPr algn="l" defTabSz="895350" rtl="0" eaLnBrk="0" fontAlgn="base" hangingPunct="0">
        <a:spcBef>
          <a:spcPct val="0"/>
        </a:spcBef>
        <a:spcAft>
          <a:spcPct val="0"/>
        </a:spcAft>
        <a:tabLst>
          <a:tab pos="269875" algn="l"/>
        </a:tabLst>
        <a:defRPr sz="1900" b="1">
          <a:solidFill>
            <a:schemeClr val="tx2"/>
          </a:solidFill>
          <a:latin typeface="Arial" charset="0"/>
        </a:defRPr>
      </a:lvl2pPr>
      <a:lvl3pPr algn="l" defTabSz="895350" rtl="0" eaLnBrk="0" fontAlgn="base" hangingPunct="0">
        <a:spcBef>
          <a:spcPct val="0"/>
        </a:spcBef>
        <a:spcAft>
          <a:spcPct val="0"/>
        </a:spcAft>
        <a:tabLst>
          <a:tab pos="269875" algn="l"/>
        </a:tabLst>
        <a:defRPr sz="1900" b="1">
          <a:solidFill>
            <a:schemeClr val="tx2"/>
          </a:solidFill>
          <a:latin typeface="Arial" charset="0"/>
        </a:defRPr>
      </a:lvl3pPr>
      <a:lvl4pPr algn="l" defTabSz="895350" rtl="0" eaLnBrk="0" fontAlgn="base" hangingPunct="0">
        <a:spcBef>
          <a:spcPct val="0"/>
        </a:spcBef>
        <a:spcAft>
          <a:spcPct val="0"/>
        </a:spcAft>
        <a:tabLst>
          <a:tab pos="269875" algn="l"/>
        </a:tabLst>
        <a:defRPr sz="1900" b="1">
          <a:solidFill>
            <a:schemeClr val="tx2"/>
          </a:solidFill>
          <a:latin typeface="Arial" charset="0"/>
        </a:defRPr>
      </a:lvl4pPr>
      <a:lvl5pPr algn="l" defTabSz="895350" rtl="0" eaLnBrk="0" fontAlgn="base" hangingPunct="0">
        <a:spcBef>
          <a:spcPct val="0"/>
        </a:spcBef>
        <a:spcAft>
          <a:spcPct val="0"/>
        </a:spcAft>
        <a:tabLst>
          <a:tab pos="269875" algn="l"/>
        </a:tabLst>
        <a:defRPr sz="1900" b="1">
          <a:solidFill>
            <a:schemeClr val="tx2"/>
          </a:solidFill>
          <a:latin typeface="Arial" charset="0"/>
        </a:defRPr>
      </a:lvl5pPr>
      <a:lvl6pPr marL="457200" algn="l" defTabSz="895350" rtl="0" eaLnBrk="1" fontAlgn="base" hangingPunct="1">
        <a:spcBef>
          <a:spcPct val="0"/>
        </a:spcBef>
        <a:spcAft>
          <a:spcPct val="0"/>
        </a:spcAft>
        <a:defRPr sz="1900" b="1">
          <a:solidFill>
            <a:schemeClr val="tx2"/>
          </a:solidFill>
          <a:latin typeface="Arial" charset="0"/>
        </a:defRPr>
      </a:lvl6pPr>
      <a:lvl7pPr marL="914400" algn="l" defTabSz="895350" rtl="0" eaLnBrk="1" fontAlgn="base" hangingPunct="1">
        <a:spcBef>
          <a:spcPct val="0"/>
        </a:spcBef>
        <a:spcAft>
          <a:spcPct val="0"/>
        </a:spcAft>
        <a:defRPr sz="1900" b="1">
          <a:solidFill>
            <a:schemeClr val="tx2"/>
          </a:solidFill>
          <a:latin typeface="Arial" charset="0"/>
        </a:defRPr>
      </a:lvl7pPr>
      <a:lvl8pPr marL="1371600" algn="l" defTabSz="895350" rtl="0" eaLnBrk="1" fontAlgn="base" hangingPunct="1">
        <a:spcBef>
          <a:spcPct val="0"/>
        </a:spcBef>
        <a:spcAft>
          <a:spcPct val="0"/>
        </a:spcAft>
        <a:defRPr sz="1900" b="1">
          <a:solidFill>
            <a:schemeClr val="tx2"/>
          </a:solidFill>
          <a:latin typeface="Arial" charset="0"/>
        </a:defRPr>
      </a:lvl8pPr>
      <a:lvl9pPr marL="1828800" algn="l" defTabSz="895350" rtl="0" eaLnBrk="1" fontAlgn="base" hangingPunct="1">
        <a:spcBef>
          <a:spcPct val="0"/>
        </a:spcBef>
        <a:spcAft>
          <a:spcPct val="0"/>
        </a:spcAft>
        <a:defRPr sz="1900" b="1">
          <a:solidFill>
            <a:schemeClr val="tx2"/>
          </a:solidFill>
          <a:latin typeface="Arial" charset="0"/>
        </a:defRPr>
      </a:lvl9pPr>
    </p:titleStyle>
    <p:bodyStyle>
      <a:lvl1pPr marL="342900" indent="-342900" algn="l" defTabSz="895350" rtl="0" eaLnBrk="0" fontAlgn="base" hangingPunct="0">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0" fontAlgn="base" hangingPunct="0">
        <a:spcBef>
          <a:spcPct val="0"/>
        </a:spcBef>
        <a:spcAft>
          <a:spcPct val="0"/>
        </a:spcAft>
        <a:buClr>
          <a:schemeClr val="tx2"/>
        </a:buClr>
        <a:buSzPct val="125000"/>
        <a:buFont typeface="Arial" pitchFamily="34" charset="0"/>
        <a:buChar char="▪"/>
        <a:defRPr sz="1600">
          <a:solidFill>
            <a:schemeClr val="tx1"/>
          </a:solidFill>
          <a:latin typeface="+mn-lt"/>
        </a:defRPr>
      </a:lvl2pPr>
      <a:lvl3pPr marL="457200" indent="-261938" algn="l" defTabSz="895350" rtl="0" eaLnBrk="0" fontAlgn="base" hangingPunct="0">
        <a:spcBef>
          <a:spcPct val="0"/>
        </a:spcBef>
        <a:spcAft>
          <a:spcPct val="0"/>
        </a:spcAft>
        <a:buClr>
          <a:schemeClr val="tx2"/>
        </a:buClr>
        <a:buSzPct val="120000"/>
        <a:buFont typeface="Arial" pitchFamily="34" charset="0"/>
        <a:buChar char="–"/>
        <a:defRPr sz="1600">
          <a:solidFill>
            <a:schemeClr val="tx1"/>
          </a:solidFill>
          <a:latin typeface="+mn-lt"/>
        </a:defRPr>
      </a:lvl3pPr>
      <a:lvl4pPr marL="614363" indent="-155575" algn="l" defTabSz="895350" rtl="0" eaLnBrk="0" fontAlgn="base" hangingPunct="0">
        <a:spcBef>
          <a:spcPct val="0"/>
        </a:spcBef>
        <a:spcAft>
          <a:spcPct val="0"/>
        </a:spcAft>
        <a:buClr>
          <a:schemeClr val="tx2"/>
        </a:buClr>
        <a:buSzPct val="120000"/>
        <a:buFont typeface="Arial" pitchFamily="34" charset="0"/>
        <a:buChar char="▫"/>
        <a:defRPr sz="1600">
          <a:solidFill>
            <a:schemeClr val="tx1"/>
          </a:solidFill>
          <a:latin typeface="+mn-lt"/>
        </a:defRPr>
      </a:lvl4pPr>
      <a:lvl5pPr marL="749300" indent="-130175" algn="l" defTabSz="895350" rtl="0" eaLnBrk="0" fontAlgn="base" hangingPunct="0">
        <a:spcBef>
          <a:spcPct val="0"/>
        </a:spcBef>
        <a:spcAft>
          <a:spcPct val="0"/>
        </a:spcAft>
        <a:buClr>
          <a:schemeClr val="tx2"/>
        </a:buClr>
        <a:buSzPct val="89000"/>
        <a:buFont typeface="Arial" pitchFamily="34"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tags" Target="../tags/tag26.xml"/><Relationship Id="rId1" Type="http://schemas.openxmlformats.org/officeDocument/2006/relationships/vmlDrawing" Target="../drawings/vmlDrawing7.vml"/><Relationship Id="rId6" Type="http://schemas.openxmlformats.org/officeDocument/2006/relationships/image" Target="../media/image2.emf"/><Relationship Id="rId5" Type="http://schemas.openxmlformats.org/officeDocument/2006/relationships/oleObject" Target="../embeddings/oleObject7.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microsoft.com/office/2007/relationships/hdphoto" Target="../media/hdphoto8.wdp"/><Relationship Id="rId13" Type="http://schemas.openxmlformats.org/officeDocument/2006/relationships/image" Target="../media/image29.png"/><Relationship Id="rId3" Type="http://schemas.openxmlformats.org/officeDocument/2006/relationships/slideLayout" Target="../slideLayouts/slideLayout19.xml"/><Relationship Id="rId7" Type="http://schemas.openxmlformats.org/officeDocument/2006/relationships/image" Target="../media/image26.png"/><Relationship Id="rId12" Type="http://schemas.microsoft.com/office/2007/relationships/hdphoto" Target="../media/hdphoto10.wdp"/><Relationship Id="rId2" Type="http://schemas.openxmlformats.org/officeDocument/2006/relationships/tags" Target="../tags/tag35.xml"/><Relationship Id="rId16" Type="http://schemas.microsoft.com/office/2007/relationships/hdphoto" Target="../media/hdphoto12.wdp"/><Relationship Id="rId1" Type="http://schemas.openxmlformats.org/officeDocument/2006/relationships/vmlDrawing" Target="../drawings/vmlDrawing16.vml"/><Relationship Id="rId6" Type="http://schemas.openxmlformats.org/officeDocument/2006/relationships/image" Target="../media/image17.emf"/><Relationship Id="rId11" Type="http://schemas.openxmlformats.org/officeDocument/2006/relationships/image" Target="../media/image28.png"/><Relationship Id="rId5" Type="http://schemas.openxmlformats.org/officeDocument/2006/relationships/oleObject" Target="../embeddings/oleObject16.bin"/><Relationship Id="rId15" Type="http://schemas.openxmlformats.org/officeDocument/2006/relationships/image" Target="../media/image30.png"/><Relationship Id="rId10" Type="http://schemas.microsoft.com/office/2007/relationships/hdphoto" Target="../media/hdphoto9.wdp"/><Relationship Id="rId4" Type="http://schemas.openxmlformats.org/officeDocument/2006/relationships/notesSlide" Target="../notesSlides/notesSlide8.xml"/><Relationship Id="rId9" Type="http://schemas.openxmlformats.org/officeDocument/2006/relationships/image" Target="../media/image27.png"/><Relationship Id="rId14" Type="http://schemas.microsoft.com/office/2007/relationships/hdphoto" Target="../media/hdphoto11.wdp"/></Relationships>
</file>

<file path=ppt/slides/_rels/slide11.xml.rels><?xml version="1.0" encoding="UTF-8" standalone="yes"?>
<Relationships xmlns="http://schemas.openxmlformats.org/package/2006/relationships"><Relationship Id="rId8" Type="http://schemas.microsoft.com/office/2007/relationships/hdphoto" Target="../media/hdphoto13.wdp"/><Relationship Id="rId3" Type="http://schemas.openxmlformats.org/officeDocument/2006/relationships/slideLayout" Target="../slideLayouts/slideLayout17.xml"/><Relationship Id="rId7" Type="http://schemas.openxmlformats.org/officeDocument/2006/relationships/image" Target="../media/image31.png"/><Relationship Id="rId2" Type="http://schemas.openxmlformats.org/officeDocument/2006/relationships/tags" Target="../tags/tag36.xml"/><Relationship Id="rId1" Type="http://schemas.openxmlformats.org/officeDocument/2006/relationships/vmlDrawing" Target="../drawings/vmlDrawing17.vml"/><Relationship Id="rId6" Type="http://schemas.openxmlformats.org/officeDocument/2006/relationships/image" Target="../media/image20.emf"/><Relationship Id="rId11" Type="http://schemas.openxmlformats.org/officeDocument/2006/relationships/image" Target="../media/image34.png"/><Relationship Id="rId5" Type="http://schemas.openxmlformats.org/officeDocument/2006/relationships/oleObject" Target="../embeddings/oleObject17.bin"/><Relationship Id="rId10" Type="http://schemas.openxmlformats.org/officeDocument/2006/relationships/image" Target="../media/image33.png"/><Relationship Id="rId4" Type="http://schemas.openxmlformats.org/officeDocument/2006/relationships/notesSlide" Target="../notesSlides/notesSlide9.xml"/><Relationship Id="rId9"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36.gif"/><Relationship Id="rId13" Type="http://schemas.openxmlformats.org/officeDocument/2006/relationships/image" Target="../media/image41.png"/><Relationship Id="rId3" Type="http://schemas.openxmlformats.org/officeDocument/2006/relationships/slideLayout" Target="../slideLayouts/slideLayout17.xml"/><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tags" Target="../tags/tag37.xml"/><Relationship Id="rId16" Type="http://schemas.microsoft.com/office/2007/relationships/hdphoto" Target="../media/hdphoto13.wdp"/><Relationship Id="rId1" Type="http://schemas.openxmlformats.org/officeDocument/2006/relationships/vmlDrawing" Target="../drawings/vmlDrawing18.vml"/><Relationship Id="rId6" Type="http://schemas.openxmlformats.org/officeDocument/2006/relationships/image" Target="../media/image20.emf"/><Relationship Id="rId11" Type="http://schemas.openxmlformats.org/officeDocument/2006/relationships/image" Target="../media/image39.gif"/><Relationship Id="rId5" Type="http://schemas.openxmlformats.org/officeDocument/2006/relationships/oleObject" Target="../embeddings/oleObject18.bin"/><Relationship Id="rId15" Type="http://schemas.openxmlformats.org/officeDocument/2006/relationships/image" Target="../media/image31.png"/><Relationship Id="rId10" Type="http://schemas.openxmlformats.org/officeDocument/2006/relationships/image" Target="../media/image38.gif"/><Relationship Id="rId4" Type="http://schemas.openxmlformats.org/officeDocument/2006/relationships/notesSlide" Target="../notesSlides/notesSlide10.xml"/><Relationship Id="rId9" Type="http://schemas.openxmlformats.org/officeDocument/2006/relationships/image" Target="../media/image37.gif"/><Relationship Id="rId14"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slideLayout" Target="../slideLayouts/slideLayout17.xml"/><Relationship Id="rId7" Type="http://schemas.openxmlformats.org/officeDocument/2006/relationships/image" Target="../media/image43.png"/><Relationship Id="rId12" Type="http://schemas.microsoft.com/office/2007/relationships/hdphoto" Target="../media/hdphoto13.wdp"/><Relationship Id="rId2" Type="http://schemas.openxmlformats.org/officeDocument/2006/relationships/tags" Target="../tags/tag38.xml"/><Relationship Id="rId1" Type="http://schemas.openxmlformats.org/officeDocument/2006/relationships/vmlDrawing" Target="../drawings/vmlDrawing19.vml"/><Relationship Id="rId6" Type="http://schemas.openxmlformats.org/officeDocument/2006/relationships/image" Target="../media/image20.emf"/><Relationship Id="rId11" Type="http://schemas.openxmlformats.org/officeDocument/2006/relationships/image" Target="../media/image31.png"/><Relationship Id="rId5" Type="http://schemas.openxmlformats.org/officeDocument/2006/relationships/oleObject" Target="../embeddings/oleObject19.bin"/><Relationship Id="rId10" Type="http://schemas.openxmlformats.org/officeDocument/2006/relationships/image" Target="../media/image32.png"/><Relationship Id="rId4" Type="http://schemas.openxmlformats.org/officeDocument/2006/relationships/notesSlide" Target="../notesSlides/notesSlide11.xml"/><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slideLayout" Target="../slideLayouts/slideLayout17.xml"/><Relationship Id="rId7" Type="http://schemas.openxmlformats.org/officeDocument/2006/relationships/image" Target="../media/image34.png"/><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image" Target="../media/image20.emf"/><Relationship Id="rId5" Type="http://schemas.openxmlformats.org/officeDocument/2006/relationships/oleObject" Target="../embeddings/oleObject20.bin"/><Relationship Id="rId4" Type="http://schemas.openxmlformats.org/officeDocument/2006/relationships/notesSlide" Target="../notesSlides/notesSlide12.xml"/><Relationship Id="rId9" Type="http://schemas.microsoft.com/office/2007/relationships/hdphoto" Target="../media/hdphoto13.wdp"/></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slideLayout" Target="../slideLayouts/slideLayout17.xml"/><Relationship Id="rId7" Type="http://schemas.openxmlformats.org/officeDocument/2006/relationships/image" Target="../media/image34.png"/><Relationship Id="rId2" Type="http://schemas.openxmlformats.org/officeDocument/2006/relationships/tags" Target="../tags/tag40.xml"/><Relationship Id="rId1" Type="http://schemas.openxmlformats.org/officeDocument/2006/relationships/vmlDrawing" Target="../drawings/vmlDrawing21.vml"/><Relationship Id="rId6" Type="http://schemas.openxmlformats.org/officeDocument/2006/relationships/image" Target="../media/image20.emf"/><Relationship Id="rId5" Type="http://schemas.openxmlformats.org/officeDocument/2006/relationships/oleObject" Target="../embeddings/oleObject21.bin"/><Relationship Id="rId10" Type="http://schemas.microsoft.com/office/2007/relationships/hdphoto" Target="../media/hdphoto13.wdp"/><Relationship Id="rId4" Type="http://schemas.openxmlformats.org/officeDocument/2006/relationships/notesSlide" Target="../notesSlides/notesSlide13.xml"/><Relationship Id="rId9"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slideLayout" Target="../slideLayouts/slideLayout17.xml"/><Relationship Id="rId7" Type="http://schemas.openxmlformats.org/officeDocument/2006/relationships/image" Target="../media/image35.png"/><Relationship Id="rId2" Type="http://schemas.openxmlformats.org/officeDocument/2006/relationships/tags" Target="../tags/tag41.xml"/><Relationship Id="rId1" Type="http://schemas.openxmlformats.org/officeDocument/2006/relationships/vmlDrawing" Target="../drawings/vmlDrawing22.vml"/><Relationship Id="rId6" Type="http://schemas.openxmlformats.org/officeDocument/2006/relationships/image" Target="../media/image20.emf"/><Relationship Id="rId5" Type="http://schemas.openxmlformats.org/officeDocument/2006/relationships/oleObject" Target="../embeddings/oleObject22.bin"/><Relationship Id="rId10" Type="http://schemas.microsoft.com/office/2007/relationships/hdphoto" Target="../media/hdphoto13.wdp"/><Relationship Id="rId4" Type="http://schemas.openxmlformats.org/officeDocument/2006/relationships/notesSlide" Target="../notesSlides/notesSlide14.xml"/><Relationship Id="rId9" Type="http://schemas.openxmlformats.org/officeDocument/2006/relationships/image" Target="../media/image31.png"/></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slideLayout" Target="../slideLayouts/slideLayout17.xml"/><Relationship Id="rId7" Type="http://schemas.openxmlformats.org/officeDocument/2006/relationships/image" Target="../media/image35.png"/><Relationship Id="rId2" Type="http://schemas.openxmlformats.org/officeDocument/2006/relationships/tags" Target="../tags/tag42.xml"/><Relationship Id="rId1" Type="http://schemas.openxmlformats.org/officeDocument/2006/relationships/vmlDrawing" Target="../drawings/vmlDrawing23.vml"/><Relationship Id="rId6" Type="http://schemas.openxmlformats.org/officeDocument/2006/relationships/image" Target="../media/image20.emf"/><Relationship Id="rId11" Type="http://schemas.microsoft.com/office/2007/relationships/hdphoto" Target="../media/hdphoto14.wdp"/><Relationship Id="rId5" Type="http://schemas.openxmlformats.org/officeDocument/2006/relationships/oleObject" Target="../embeddings/oleObject23.bin"/><Relationship Id="rId10" Type="http://schemas.openxmlformats.org/officeDocument/2006/relationships/image" Target="../media/image46.png"/><Relationship Id="rId4" Type="http://schemas.openxmlformats.org/officeDocument/2006/relationships/notesSlide" Target="../notesSlides/notesSlide15.xml"/><Relationship Id="rId9" Type="http://schemas.microsoft.com/office/2007/relationships/hdphoto" Target="../media/hdphoto13.wdp"/></Relationships>
</file>

<file path=ppt/slides/_rels/slide1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slideLayout" Target="../slideLayouts/slideLayout17.xml"/><Relationship Id="rId7" Type="http://schemas.openxmlformats.org/officeDocument/2006/relationships/image" Target="../media/image35.png"/><Relationship Id="rId2" Type="http://schemas.openxmlformats.org/officeDocument/2006/relationships/tags" Target="../tags/tag43.xml"/><Relationship Id="rId1" Type="http://schemas.openxmlformats.org/officeDocument/2006/relationships/vmlDrawing" Target="../drawings/vmlDrawing24.vml"/><Relationship Id="rId6" Type="http://schemas.openxmlformats.org/officeDocument/2006/relationships/image" Target="../media/image20.emf"/><Relationship Id="rId5" Type="http://schemas.openxmlformats.org/officeDocument/2006/relationships/oleObject" Target="../embeddings/oleObject24.bin"/><Relationship Id="rId4" Type="http://schemas.openxmlformats.org/officeDocument/2006/relationships/notesSlide" Target="../notesSlides/notesSlide16.xml"/><Relationship Id="rId9" Type="http://schemas.microsoft.com/office/2007/relationships/hdphoto" Target="../media/hdphoto14.wdp"/></Relationships>
</file>

<file path=ppt/slides/_rels/slide1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slideLayout" Target="../slideLayouts/slideLayout17.xml"/><Relationship Id="rId7" Type="http://schemas.openxmlformats.org/officeDocument/2006/relationships/image" Target="../media/image43.png"/><Relationship Id="rId12" Type="http://schemas.microsoft.com/office/2007/relationships/hdphoto" Target="../media/hdphoto14.wdp"/><Relationship Id="rId2" Type="http://schemas.openxmlformats.org/officeDocument/2006/relationships/tags" Target="../tags/tag44.xml"/><Relationship Id="rId1" Type="http://schemas.openxmlformats.org/officeDocument/2006/relationships/vmlDrawing" Target="../drawings/vmlDrawing25.vml"/><Relationship Id="rId6" Type="http://schemas.openxmlformats.org/officeDocument/2006/relationships/image" Target="../media/image20.emf"/><Relationship Id="rId11" Type="http://schemas.openxmlformats.org/officeDocument/2006/relationships/image" Target="../media/image46.png"/><Relationship Id="rId5" Type="http://schemas.openxmlformats.org/officeDocument/2006/relationships/oleObject" Target="../embeddings/oleObject25.bin"/><Relationship Id="rId10" Type="http://schemas.openxmlformats.org/officeDocument/2006/relationships/image" Target="../media/image49.png"/><Relationship Id="rId4" Type="http://schemas.openxmlformats.org/officeDocument/2006/relationships/notesSlide" Target="../notesSlides/notesSlide17.xml"/><Relationship Id="rId9"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vmlDrawing" Target="../drawings/vmlDrawing8.v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slideLayout" Target="../slideLayouts/slideLayout17.xml"/><Relationship Id="rId7" Type="http://schemas.openxmlformats.org/officeDocument/2006/relationships/image" Target="../media/image43.png"/><Relationship Id="rId2" Type="http://schemas.openxmlformats.org/officeDocument/2006/relationships/tags" Target="../tags/tag45.xml"/><Relationship Id="rId1" Type="http://schemas.openxmlformats.org/officeDocument/2006/relationships/vmlDrawing" Target="../drawings/vmlDrawing26.vml"/><Relationship Id="rId6" Type="http://schemas.openxmlformats.org/officeDocument/2006/relationships/image" Target="../media/image20.emf"/><Relationship Id="rId5" Type="http://schemas.openxmlformats.org/officeDocument/2006/relationships/oleObject" Target="../embeddings/oleObject26.bin"/><Relationship Id="rId10" Type="http://schemas.microsoft.com/office/2007/relationships/hdphoto" Target="../media/hdphoto14.wdp"/><Relationship Id="rId4" Type="http://schemas.openxmlformats.org/officeDocument/2006/relationships/notesSlide" Target="../notesSlides/notesSlide18.xml"/><Relationship Id="rId9" Type="http://schemas.openxmlformats.org/officeDocument/2006/relationships/image" Target="../media/image46.png"/></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slideLayout" Target="../slideLayouts/slideLayout17.xml"/><Relationship Id="rId7" Type="http://schemas.openxmlformats.org/officeDocument/2006/relationships/image" Target="../media/image44.png"/><Relationship Id="rId12" Type="http://schemas.microsoft.com/office/2007/relationships/hdphoto" Target="../media/hdphoto14.wdp"/><Relationship Id="rId2" Type="http://schemas.openxmlformats.org/officeDocument/2006/relationships/tags" Target="../tags/tag46.xml"/><Relationship Id="rId1" Type="http://schemas.openxmlformats.org/officeDocument/2006/relationships/vmlDrawing" Target="../drawings/vmlDrawing27.vml"/><Relationship Id="rId6" Type="http://schemas.openxmlformats.org/officeDocument/2006/relationships/image" Target="../media/image20.emf"/><Relationship Id="rId11" Type="http://schemas.openxmlformats.org/officeDocument/2006/relationships/image" Target="../media/image46.png"/><Relationship Id="rId5" Type="http://schemas.openxmlformats.org/officeDocument/2006/relationships/oleObject" Target="../embeddings/oleObject27.bin"/><Relationship Id="rId10" Type="http://schemas.openxmlformats.org/officeDocument/2006/relationships/image" Target="../media/image43.png"/><Relationship Id="rId4" Type="http://schemas.openxmlformats.org/officeDocument/2006/relationships/notesSlide" Target="../notesSlides/notesSlide19.xml"/><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png"/><Relationship Id="rId3" Type="http://schemas.openxmlformats.org/officeDocument/2006/relationships/slideLayout" Target="../slideLayouts/slideLayout17.xml"/><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tags" Target="../tags/tag47.xml"/><Relationship Id="rId16" Type="http://schemas.microsoft.com/office/2007/relationships/hdphoto" Target="../media/hdphoto14.wdp"/><Relationship Id="rId1" Type="http://schemas.openxmlformats.org/officeDocument/2006/relationships/vmlDrawing" Target="../drawings/vmlDrawing28.vml"/><Relationship Id="rId6" Type="http://schemas.openxmlformats.org/officeDocument/2006/relationships/image" Target="../media/image20.emf"/><Relationship Id="rId11" Type="http://schemas.openxmlformats.org/officeDocument/2006/relationships/image" Target="../media/image55.png"/><Relationship Id="rId5" Type="http://schemas.openxmlformats.org/officeDocument/2006/relationships/oleObject" Target="../embeddings/oleObject28.bin"/><Relationship Id="rId15" Type="http://schemas.openxmlformats.org/officeDocument/2006/relationships/image" Target="../media/image46.png"/><Relationship Id="rId10" Type="http://schemas.openxmlformats.org/officeDocument/2006/relationships/image" Target="../media/image54.jpeg"/><Relationship Id="rId4" Type="http://schemas.openxmlformats.org/officeDocument/2006/relationships/notesSlide" Target="../notesSlides/notesSlide20.xml"/><Relationship Id="rId9" Type="http://schemas.openxmlformats.org/officeDocument/2006/relationships/image" Target="../media/image53.png"/><Relationship Id="rId14" Type="http://schemas.openxmlformats.org/officeDocument/2006/relationships/image" Target="../media/image43.png"/></Relationships>
</file>

<file path=ppt/slides/_rels/slide2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slideLayout" Target="../slideLayouts/slideLayout17.xml"/><Relationship Id="rId7" Type="http://schemas.openxmlformats.org/officeDocument/2006/relationships/image" Target="../media/image33.png"/><Relationship Id="rId2" Type="http://schemas.openxmlformats.org/officeDocument/2006/relationships/tags" Target="../tags/tag48.xml"/><Relationship Id="rId1" Type="http://schemas.openxmlformats.org/officeDocument/2006/relationships/vmlDrawing" Target="../drawings/vmlDrawing29.vml"/><Relationship Id="rId6" Type="http://schemas.openxmlformats.org/officeDocument/2006/relationships/image" Target="../media/image20.emf"/><Relationship Id="rId11" Type="http://schemas.openxmlformats.org/officeDocument/2006/relationships/image" Target="../media/image59.png"/><Relationship Id="rId5" Type="http://schemas.openxmlformats.org/officeDocument/2006/relationships/oleObject" Target="../embeddings/oleObject29.bin"/><Relationship Id="rId10" Type="http://schemas.openxmlformats.org/officeDocument/2006/relationships/image" Target="../media/image58.png"/><Relationship Id="rId4" Type="http://schemas.openxmlformats.org/officeDocument/2006/relationships/notesSlide" Target="../notesSlides/notesSlide21.xml"/><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9.png"/><Relationship Id="rId2" Type="http://schemas.openxmlformats.org/officeDocument/2006/relationships/tags" Target="../tags/tag49.xml"/><Relationship Id="rId1" Type="http://schemas.openxmlformats.org/officeDocument/2006/relationships/vmlDrawing" Target="../drawings/vmlDrawing30.vml"/><Relationship Id="rId6" Type="http://schemas.openxmlformats.org/officeDocument/2006/relationships/image" Target="../media/image2.emf"/><Relationship Id="rId5" Type="http://schemas.openxmlformats.org/officeDocument/2006/relationships/oleObject" Target="../embeddings/oleObject30.bin"/><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1.png"/><Relationship Id="rId12" Type="http://schemas.microsoft.com/office/2007/relationships/hdphoto" Target="../media/hdphoto3.wdp"/><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image" Target="../media/image10.emf"/><Relationship Id="rId11" Type="http://schemas.openxmlformats.org/officeDocument/2006/relationships/image" Target="../media/image13.png"/><Relationship Id="rId5" Type="http://schemas.openxmlformats.org/officeDocument/2006/relationships/oleObject" Target="../embeddings/oleObject9.bin"/><Relationship Id="rId10" Type="http://schemas.microsoft.com/office/2007/relationships/hdphoto" Target="../media/hdphoto2.wdp"/><Relationship Id="rId4" Type="http://schemas.openxmlformats.org/officeDocument/2006/relationships/notesSlide" Target="../notesSlides/notesSlide3.xml"/><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slideLayout" Target="../slideLayouts/slideLayout3.xml"/><Relationship Id="rId7" Type="http://schemas.openxmlformats.org/officeDocument/2006/relationships/image" Target="../media/image14.png"/><Relationship Id="rId12" Type="http://schemas.microsoft.com/office/2007/relationships/hdphoto" Target="../media/hdphoto6.wdp"/><Relationship Id="rId2" Type="http://schemas.openxmlformats.org/officeDocument/2006/relationships/tags" Target="../tags/tag29.xml"/><Relationship Id="rId1" Type="http://schemas.openxmlformats.org/officeDocument/2006/relationships/vmlDrawing" Target="../drawings/vmlDrawing10.vml"/><Relationship Id="rId6" Type="http://schemas.openxmlformats.org/officeDocument/2006/relationships/image" Target="../media/image10.emf"/><Relationship Id="rId11" Type="http://schemas.openxmlformats.org/officeDocument/2006/relationships/image" Target="../media/image16.png"/><Relationship Id="rId5" Type="http://schemas.openxmlformats.org/officeDocument/2006/relationships/oleObject" Target="../embeddings/oleObject10.bin"/><Relationship Id="rId10" Type="http://schemas.microsoft.com/office/2007/relationships/hdphoto" Target="../media/hdphoto5.wdp"/><Relationship Id="rId4" Type="http://schemas.openxmlformats.org/officeDocument/2006/relationships/notesSlide" Target="../notesSlides/notesSlide4.xml"/><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8.png"/><Relationship Id="rId2" Type="http://schemas.openxmlformats.org/officeDocument/2006/relationships/tags" Target="../tags/tag30.xml"/><Relationship Id="rId1" Type="http://schemas.openxmlformats.org/officeDocument/2006/relationships/vmlDrawing" Target="../drawings/vmlDrawing11.vml"/><Relationship Id="rId6" Type="http://schemas.openxmlformats.org/officeDocument/2006/relationships/image" Target="../media/image17.emf"/><Relationship Id="rId5" Type="http://schemas.openxmlformats.org/officeDocument/2006/relationships/oleObject" Target="../embeddings/oleObject11.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19.xml"/><Relationship Id="rId7" Type="http://schemas.openxmlformats.org/officeDocument/2006/relationships/image" Target="../media/image18.png"/><Relationship Id="rId2" Type="http://schemas.openxmlformats.org/officeDocument/2006/relationships/tags" Target="../tags/tag31.xml"/><Relationship Id="rId1" Type="http://schemas.openxmlformats.org/officeDocument/2006/relationships/vmlDrawing" Target="../drawings/vmlDrawing12.vml"/><Relationship Id="rId6" Type="http://schemas.openxmlformats.org/officeDocument/2006/relationships/image" Target="../media/image17.emf"/><Relationship Id="rId5" Type="http://schemas.openxmlformats.org/officeDocument/2006/relationships/oleObject" Target="../embeddings/oleObject12.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17.xml"/><Relationship Id="rId7" Type="http://schemas.microsoft.com/office/2007/relationships/hdphoto" Target="../media/hdphoto7.wdp"/><Relationship Id="rId2" Type="http://schemas.openxmlformats.org/officeDocument/2006/relationships/tags" Target="../tags/tag32.xml"/><Relationship Id="rId1" Type="http://schemas.openxmlformats.org/officeDocument/2006/relationships/vmlDrawing" Target="../drawings/vmlDrawing13.v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17.xml"/><Relationship Id="rId7" Type="http://schemas.microsoft.com/office/2007/relationships/hdphoto" Target="../media/hdphoto7.wdp"/><Relationship Id="rId2" Type="http://schemas.openxmlformats.org/officeDocument/2006/relationships/tags" Target="../tags/tag33.xml"/><Relationship Id="rId1" Type="http://schemas.openxmlformats.org/officeDocument/2006/relationships/vmlDrawing" Target="../drawings/vmlDrawing14.v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slideLayout" Target="../slideLayouts/slideLayout19.xml"/><Relationship Id="rId7" Type="http://schemas.openxmlformats.org/officeDocument/2006/relationships/image" Target="../media/image23.png"/><Relationship Id="rId2" Type="http://schemas.openxmlformats.org/officeDocument/2006/relationships/tags" Target="../tags/tag34.xml"/><Relationship Id="rId1" Type="http://schemas.openxmlformats.org/officeDocument/2006/relationships/vmlDrawing" Target="../drawings/vmlDrawing15.vml"/><Relationship Id="rId6" Type="http://schemas.openxmlformats.org/officeDocument/2006/relationships/image" Target="../media/image17.emf"/><Relationship Id="rId5" Type="http://schemas.openxmlformats.org/officeDocument/2006/relationships/oleObject" Target="../embeddings/oleObject15.bin"/><Relationship Id="rId4" Type="http://schemas.openxmlformats.org/officeDocument/2006/relationships/notesSlide" Target="../notesSlides/notesSlide7.xml"/><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4029582974"/>
              </p:ext>
            </p:extLst>
          </p:nvPr>
        </p:nvGraphicFramePr>
        <p:xfrm>
          <a:off x="1437" y="1559"/>
          <a:ext cx="1436" cy="1555"/>
        </p:xfrm>
        <a:graphic>
          <a:graphicData uri="http://schemas.openxmlformats.org/presentationml/2006/ole">
            <mc:AlternateContent xmlns:mc="http://schemas.openxmlformats.org/markup-compatibility/2006">
              <mc:Choice xmlns:v="urn:schemas-microsoft-com:vml" Requires="v">
                <p:oleObj spid="_x0000_s121458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437" y="1559"/>
                        <a:ext cx="1436" cy="1555"/>
                      </a:xfrm>
                      <a:prstGeom prst="rect">
                        <a:avLst/>
                      </a:prstGeom>
                    </p:spPr>
                  </p:pic>
                </p:oleObj>
              </mc:Fallback>
            </mc:AlternateContent>
          </a:graphicData>
        </a:graphic>
      </p:graphicFrame>
      <p:sp>
        <p:nvSpPr>
          <p:cNvPr id="2" name="AutoShape 4" descr="data:image/png;base64,iVBORw0KGgoAAAANSUhEUgAAAaEAAAB5CAMAAACnbG4GAAAA51BMVEX///8nPYj+wiMAJn8AKIC3u9H/yRYTNYskO4cgOIb/xhwAIX0AD3kcOIr/xR8RL4IWMoNZZp0VMYNjbqFoc6QAH30LLIGkhmE1Q4YGMozOoUx2aXSGjbSWm7z4+fva2+bAxNenrcjn6fBxe6jj5e0AGHvJzd2hp8SLk7Z9hq9SX5l6g66ts8tAUZLz9PjU1+QALI4+T5EACniZoMDEmlJVYptLWpddWX1pYHlwZHcAAHYAKo7Ro0q1kVrfrUCril/xuTFMT4GVfGnpszlWVX5DSoN9bXKyj1uOd2z3vSzaqUS/l1X/zwCSMmFkAAAfYElEQVR4nO2deYObRrLAwaCZbqMZ0AErJxIgJNCFkGWtlDzn2ORlk81u3vf/PK9P+uAQGs/YeS9Tf9gaxKX60d3V1VWFYTxVkkM8n23Gg/0EmOZxO9qtV71sGT75fK/yfJLEp/HEsQJ36EEIAAJkmgBC6LmB7bjnaR69cvpyEs3HrhV4kGCpE4BA2c5+HRdf+lb/glL0FoHtwiY2skAvcPan6Evf8V9KwnzgB81Np5aSBdevkD6TZAu/W+PRujzPmqxeu7uXl7lpPwEPg+T6i9eG9KISzgL3ls6tKtC5ZF/6V/w/lpk1/DQ+hJG1f2X0MjIPnoEPZbR97etkiZ/lLNkkeBY8RFx/12Eim59WQmYJ3rSc8b9PuZEP9ueBItse2mew36KPl0Q/XXTBm88b41Q9LjOSyQVtPO+kA3ZnesSMHqqLkYwu+vYRvu3y9KPxdCX1F9HosiVXu4yUJ7T4KN9r77jlv4R/T4477wdtfU+4cDq1H6+TFWHNoGf3Wi5HZXr2nCEVy9ov8abDkW4K0mCD/x55EJoTIgi7G8zIgTMbQvZRPp0LoXWgv3kvHWf7np1j78gFHWYpt3UIoIuVmVnQ8lMkEJ0Y/++4MMA75BbaQs8zgb5NNxrhFp3eTY8DMw3sIJdOuEP3EEy1G8v9lfRXsZx76HBHMXtPtndufabjwOvUNqzTathlLyMApj3oYHqf6Ok86dHGV/Am7CGMbNMtNVAsrDX9tIUmgPq5LGB67HsjC8ygfCKTgUXPMQ1MoGpmba3o74fUL2Kxyy0XgUV2OAJwLPfu2U55W94Ga3S59UxLbpcBAK5+Yxd41LbsoQm3yhbTWuqHybJwOvFBbcOYXUeJ9sKETGjHbRelYpFDbOn2sHLH/I/QMd259MvY43lCd2FrfUIP9dIubyFL2wykqw/ZQzxGmjkrB6XkLL0PS347/HK7PlUNBBOxe/6xclvoYbGkO7xATfXoAXFMR1N/CIAZzOUt49RolqXZrQER1V8nRJ5zTAg9r7uWy1KhxoklPdgT4KzFX5ZCKF+w/9GUGo4NRc7ozkoqiaUQmrEzHmxEVu6V4j7pFueLyuXCj6TX2XgyIeMj64pQ02bQkf6BIzqoAdTvC/cTnt4lr9HN+vLotLOMRun5HS04DOg6IdoRBfScw+O1no6Oa+InhnvPl1VoK4SWA/p/bo+g6SvnTtIBbCSUbdj/NkD6lDSTUUInvq/0QFzI6acqIf57XMAJ4XYZiMGthtAEdcmmtm3tARPupQ1T22iSaccejgK6SojuxQmZfOhuFKASSkzPUXovtQ0ZrJfL/ThQvzBOfuw2EipO9P/MPqLGdxFfMEJT3gtJl9uRbRqhU5VQjprIptyhSihyLsDU1bAeHlE/JxkQzYQGXW1spvorhGzWnIOyXSotoipqG4psD6pWtEaIa6Vf7JUBAp3oWFiNhLhkaTZRRgBGqGzC0uXoNo0QF4kQelYkKFVC6zRBdoVm3639yFf6uSZC4bHjEGQGrCdvJzTkA48gZDqn+mtTUQjFvrvXbM5GQrmrPJhZOu9CqH9QNcMINV/u0wkFA9wRDtWN676xdk3JxmsgVJhdnaTeiB3SSkj8GImQaa1rL05FJrTyg5H+vayyqGyOeT9B5hQUnYuxSMOkiVBcfsr6GZo2SSPAbYSE7iVCc1cY+TWEsn4PQ9QsT0TIwK25fHrrCRWwsxfb5Y92KyHxUMuETFufwkkiEdpYVnVHWWVx2W8jQtgOFvZPmI6NRkKr8hMmpGjmNkLik0QI2SyS+iuE0KOD7B3gqWYtJrTErZkPgLWEbgFU3nYbIWkmoBAy7eZWJAgN3GHNkCWrbFp+woQyW0x/jBzNaxoJDcpPhFAkaeYmQkthkQlCS0ex1CqEUmzIbyBQCWBCxikQvU4doRB0BgSC8qg2QkJhGiHTWlWvT4URIiOiG1e/l1S2TOVeDpmBQFhle89oJHT4UJ6XEDJmQTkC3ERoIIYNQQi1yFQ6h06oR66Y2dqwSAhh14LLHt46QsfuC3VQNNFGQkDxDGiETD+u3gARehNBhNsz8CveUKQyOFoTGVuuSgjNBPlcfdmfVQjBMTlsOrCFcighopkZ23CdkEmvvwOemMAgQmS/aAKhL7v6dEID2hMPtQk2JZTg1kz9WzWEBl2tOPBgesIcayIEf53IngGdEPAb1iPYY0JdC7BqNlkIXx9L6kCNEJrN8yF6Tf5WCZk2P65CaFlqpgMhE/TpiVwoE4K7OJ/tLeiPlMdKI1T06dC69qRZucEJGfOAd5FVQtOu8yDw6+8PQ9FJNRAC929+BS2ETADrXbeMkMd8EBU3kWUOqcqKaOyohJA2ePdr4xFQI8T6zCI6O3wrJ2Ss+AjQvZcLk7kl93Km209tAI7az9IIzfv0yYwseQwoCWGvnksYVgjFXT0J4N1P/7i/Sgi8//FuAizxNFUImd7AqBNKCG5YZJGjr1nIKjsqlgKZiVAkcYoPa7QUxPjGCRkXNgLcNA7lsi2HH5z1sOK/1QjtuRGBHlFZAZxQYQHTx7egE0q6rQZh1f/n7m/3kuOvlhB4//1bRMgWPVmVkOLjEMItBfbIKE4zXWUrjRC6Cv3ZI5/8qCZCm/JTSahACsD93E2EClBuZpaCB3SPm0po2ec/euUpfkROyOjZtJ/TCe27WglI9W8RITFPqSX03Vdv31wlJGx/WUpre+OST/pSSvN8iKiPuAeKPpm6NhKalw2zJGTkVDO3zYcq1naM9lddJiqhUzBaUEGzpqF05pIQnk5ht55GaNZ1EMKqv07o/d/v3nQgVOs+EfMhZlu6G+V7WWVFeX5GCPXuQ6SgFe3sGwktJSdP2SkNkMqmNxISPRq3ts9QWxJUCZkQx7hjMaHiyxaEQsTCyTRC2JTpJO//QKq/Suj9v9BeHQjpjxsRQYj3vGJcr1UZEUbI2AOAeh6T6rCRkBCJUGGjVn34VL8cspeh4qlSCB36Yg6O5waiBxeEcDsEUCN06djHvfsbVv01Qu9+x3t1IWTWzHckr0+PrrfKBsc1QnPXtA9Rn+5xGyGimUmWfqLndOaalmwsKISmfdG+lg5p70wkQsbCQ/3cTCaEBqdOcv8bUf0VQvffkr06EYIVx6jiOd3RoAVlKNJVFpG/OCHsPt1xPbQSyshfMiFj7KFL2bcSoquxwqcAVGNBIWTLv1dZLpEJIXvD9I5ydEPHkPn7b6jq2wk9fPP2TWdCplNZz1NWHyZsKJIcqLrKxkTFnJCxgCbwmEpaCR3JAQqhEE2Twa2EMnoxQShTjQWZUNaXbwG1d6tUkEIoQ3YskJYnVm4nQA//ZKpvJQR+ZXt1I6Qs/BJR1lj5ACkNReoquLGkoRwlocwWISVthDKP6UzukbBmbiW0p2dVfduSHS0TWvjykYUjrVIohIyNpxDqZscBk2m+ndC7v99EyKyE/1BnAveIzOnNSUORprIt/fklIdQhAI99bCNkUt2ohHC3eiOh3kcKwzbLWTyycKTJqEQoTBeGLMisKSPIVEJoPisRmndrQvC/7joR+urxJkKVRhSosT5sogZNhgwNNJJDwzildGqzSvmlTsMhn05HthKNJXtZdjToyojTWLk61Hq50JJ9kORIZCWLvxKHedMdKXzn5Eqz8b3AtdICANaeeGp2qeItOvgSIdBtFHohQqrhQz2cSMrowx57fuCEMkNaFwFuycZmBuvC4j818ctYtDhQIhph+QQvxwGLRDxZqv4PvkoIX05d3jkCyWXfc9mQg/cTVgDqcMp+Gf0eTtQNVBfWyRNTwqOlepLXbkko7mjIvRQh2TsVRfGRxwTlB4SkyAZ8IgCDFdJdcRlC6DmT4/E4Ab7vevQXxr434a1uy9eIEtODkCl8OcFhuxY5DqLjhiOmWDhUNTNVrO3wgsN1Y2nLyUazTR+i8xxNN7Uh9YiT/cSiQ+ZDmNLEqU0AIY1nTgZDbyJ7UZYQHRSMyH2vrOFAdblOyiW4Uce50EsRkudEl48ffS4fPqD+//Qx9cWWj6vxdqTKAA8Su9EZfdyO6YARU0XN2b7n0dqoOQ7vtB7hzduRsuDrCkJxeQrW+pLFYKCfCG3u6fsZU/zNdhstzmT/wXmx7F3wp+2lZHRm93SZhWNy2u1YfhQiFs1qFF3dCV0IPQBkKdxKqBJ++WWl+LPkdXKU3ewEpPoOhO5/n4Db2xAAxqu0yLZLJ3f/27/uH75+e4XQwzf/8xRCptWw2voqWIouC3cPP9/97Tqhh58f755E6E/Wzf3JJO4wXX34FUO5Rgjt9eZphEQ+TnQ4RKUsl3+WEaG7vEC+7vR6+AicvOlACO31+ERCwkeSTwcfbSo47c2yjlP6m+fIThojYQYU/hQj029ANko/ZzUaoA04d3E0wJ+wLBabU0/uSE/sqwEyveYjeg683249z6SHImJfof+WifiMz7RgJ9ATM0v7i0hvS25UokZPg/65geTk6nQVTv79eJ0QMNFeTyUku2MiOj0b9vLZMQC4aAZLc9wOoXc8b5GcLxM/wJP2ZTZCE49AMZbRxIeFNsQOmrlYKdwf7dS3bLmuwwGgmQibKic4f9L17eMeoN38i5xOunD5ZMYIp2hi444ZwRBNr4JJRc9rJcasiE62B71Amees7eH5lr4hvDoMgYefHq+3IfDul8c3TyakDETUdCGLI2R9CLCwxUhx22xYeH7umDTwopTY4o1qh9OHiHqWMxt6vhQ2JHsbDoEJp6QxhPE+QIqXZpVyiiN6CsWSzcZz9awgJENP2xhOoIhwp6Kudl2V6KpD4f2Pj2+uE/ru+7dvnk5IWSVaCEJsKkBdaIUlJbAaxp6nXgw1c32Zcj8OOroMSQvPrjkUaUIybuXEK9+EEvE9EC6msbycA13VCUokC9QYOHzyITDVXOZRW/ZjVXrXZkPfUVf1FULf/VEu2j2FkJIjvPEEIYPUQ6ELYjhTVCKUsxaBewElSD3pc1907soKG3tS/Jfs6VZPHCu5KsrSgZSQerKU5NdyDzUGDsvaM+WwQbRTc25dnZyuJHK//6FctGsh9O4fd28+hZDy5CmEWIPCjUgjtGTtDkdRmXKWXlES6qmP9B6aNv8KEyqPUU+8CqQ1XZnQzisJHdK6hfAQ3QrUyeEgYiXVeBcYt8imfb5K4xKuEXr47e7NpxGSM78VQifyB1kb0wgZrC8rfKR5MBQkGgnhnASL/d1CCAdtlBUR6gkVdlA32PfsPdByaTGho5rlfSOhdrcp+Fly9DQTUlxxTyIUSGO9QogORGRQ1wkxKfo57r/G0oYGQkjF5fJ0G6GDJUa2ekKTtNYLcnaX1TCXqZ79eCOhS6uxDb/9XIRicUsKIVpOg4TENBJaGQijGI2bCUVWOeK1ESIrQOzLWkLbtLa6StKfquUwiExp9qNYp7yRUPt06LMRksdXhRCdUJOVcoXQQQKywgHEwC7KDU2EsL3MfICthNBjwX9fHaFxWu+lwmGUK1evZTHtk3gYUdLmRkJtfDoSOnUj9NB2IVlDCiGynkdzHxVCPRF2igOhd0OxENhCCI26LNyjldDBLpc+awht/JqJEJaJSeIZNS/jtC/nvhhfhNCwEyGztQ01EDqQJXFqgSmENqK0DwlVB6CsLNJCCKcA02lMKyFswLMDq4Rm/sWolYjcyBlqkfWYkMh9Mb4EoZXbidDxCYRC0gmzmj4yoaSv9HI4vKBMkmghhGMVqH5bCRl2GYpQITT3Jw0Vq0hOGZ5gqoEOhBDJfWEqe15C/9WBUO4qUJoItQYe145DRQ/i6ESfOQ9wNOmCFp5b2IFGiIzGF7ahkdDB5glu7YSwfUzVrBEaxX7jUom7ZXep1rKghEjuCz3ls1oKCpRPJNTahoIKIZCmqR8Etr3hAy/ue1h6pO+5OiGcKEEz7lsIRTY35toJoWkN+1YlBCZWTcoZlYw16zFqLfJ2SohkBdFLP6u13YnQatiJULu1LfkEKCG4Xq9P81iad+Bejikn2fkVQmUtgiuE6EznOqH6NoSaquao5bJg8W5xoPwaTsgYeWwMfNYZaydCa68Lofa1XLtpxiqJYikcNUvBEN6atl4u4KuF7YSwF5veuUbojNOxgV3nnC7DSW0AZacqJxS6LIbuWb0+nQhtYRdC7Wu5skO+E6FTlRDJ0V23EsIFd6g7r52QU8a8Vm05XEpLrzyGr1WG2a09IFeG44RITDgu5HIjoVPrEmsXQqhxdCHUnoXpSLfUiZA2H6KfaI5uCyE8FaV2RyuhwiorelQJFThzRC+6iOunkMXF7fa8V6rLCULY6YSXim4k1L760IUQGhk7ENq1XkeZQnQiVJQTd0EIL/ihM7UQGpcVAVsJZWVTq5uxLpFZVlkcKtItS09d7NQkb0GIuDR6txI6tHY+HQjtArMDoVF7vIqygteJkKQbQYjm6IbNhNA8h21oJbT2Sv9nndcn80XVPC7z/lI+XHJwS4TwpM0KN7cRah/ArxIqLrhtXCOUXav4PJR/7ycQCsmCpt9ESKr71kpoKGJbaj2nc2Rz+6rNPZHWiyJlMVgihBMo4Wh6G6F2Z8w1Qj2HqP4KofXVsqlKYk9nQjGb/ki5Kng0hm4TITRp5il/bYTQYeWibf3qAy7fotjcUV9eczClAlAKIWJmgIfKT2uVXZupcIXQwqKqbyVU7K+HHStFLToTohEfCiFjM5QKq2mEYlsEdbQRgkDk2zessY40m3vdl9ftkPklfpFCCE/abiXUaiq0EhIln1sILSPretSxWsp815FQRnsLlRDuEwQhJU6hCIBYomghNPZMq/yzgRApYG6Kc7tKAZylJSV5K4RISuGNhJK2gaiZEFxn4qVEzYTgFROBilqtcEzO61TuVCfE7GaNUOQLQkokCa4PKlKDlo2RJJvADMT9nNVIkrLzCqFcezlL9RmvsE43avYjmrTdSKjVX9ZMyISSF6eZULeqqWqONh0Z7aV+o2iWIqdHjnzaBpapWu5x5paE0PSnBB2LV0BgOUjRWIlUpaoYuMCRaqCgh6xsN8rCAqKPEDH+W0ddFV9Idb7HavYjmrTdSqhtztpCSJYWQp3El35DsghITRXvqHu/kCUG9kmIpUjivccm7nmgJcIey7CNMzK+1/GyKJb5xfL8kTRW4LkrbymoM4SDPCqKJNs5wwDGYjdk6oIyZBTZ6iKsKsajAwSETGxrtTQGUsVzL1AjU3vOrYSWLd3c5yEkzYaml0v5FprLRVJ9Eq38wHWD/gci/dS2RmTzPA388UFucMlHQmh5WPiu6zppH+/uw2kknyxFJ0sX6LgkyvGJbZ/sllojYUWHUTzBX5lxFIZRtrfR9b0eedtsEXvoG/T3h1F8WKduYIt32oTZBl/YBr3EiLKLFQS9SLYjxjda263+mM9DqK6Yiy7ZPO9pEonNuRJfsyJ9oXJApvg645x9l+fqiTOla034V/k8KaTP6KvlKmcyR0L+X/GmVszZ2fJDyG9P7gTDW9sQ6VFfhtCvnQiB22Iw/4piNyqyidC/uhH6Zyc7wWsrj/4qWNaNtkIToR+6EWr1V5RSUx7rNjnc/B7ym/KwlllGO6nWN4okn/or2qTZN9dA6O5btXHUEnp8/LY1AIuLUk9is5mumejF6gv+zXSzU8M6taLcPLULGRsNWjuIPKxiy/K7BvyVcyeSSjYaMPMlB2m/3w/WhZER229TZoepvtOdWqbwmWXaFF5fS+jtv/+pNqFaQnc/mp0AqZU0k6jnDT0ivvagryy6PdhmavZkVIlf6znIWnebG8pUPvcKv+kOSiZxuB3C4MLG9oXjrLNsvk+tMWS9cYxLXkA9LNiuvEntOSW0GrqjOkJ3X93rw0sNobt/vO9oauvqTdjNQK2SMKunX62+N/X0nB2yDtTSk9mevLyDva3KWBjZpftuGgT0AULQy33QDLKSgxIHeong55Wm8mVVQo93/11VfYXQ45tv33XiUzcKQVbeVC1Tmzk0pMKr1N92q/pCOrSaMxHjAOgB90pkQWRxP2Hkl5W7Dk5JCL/3RG9CY+jVZHw9ozSM6RVCb3/6+b66m07o7nvYrYczzWHVkDMXNGlIDTsbuJlIg5AFL4jqi9I4+a75x6ovQaOxbJaEbFWWy1p4IrvvZEk1nHSfVOiboOW1dc8gWb2xoBG6u/vjXZ0BrRL6vq6ZNUj1BZ2GMRlFJBYYyFpL+jO6HFwhtPC01QvjCqHQB1oXqr04ULzMwZb7YL+FUB6AThPvT5BFrcWtEvrt7ut61SuE7n/4pmsPp+bOcZkMmDdXzsRZ95OsllCIE7zclbqxlVAeVPKwPGCKCszzD/ymCkcmueBtuobQZYL9+I2XfA4J3TrdK4TAz7oNV0vIrBgSzVLbdyNCOYEhx5fYI6OeUC897Cs5O62ELt5SK8SprKoatqheZ8nrS71mQkn/NPMq2XfPLFldiSzV0dP4dqInuLOJ1JdcQoRYgKowj/A7e+oJna2anJ02Qkl/jdcUVIc4arTcMDl9EFGYvmxqRpxhldCpv1SDE15EpjX2XLMr7lkI1b/fBhOiVTREH3MBRj0hnPeWOHrOThuhUz/SapEbpLwvu1ghlyLFb18r21bIrYsqIVyAXQlOeBmp8XG/LCGr/pnDhFjRO67GCBcDrCVEXh9whlprbCOEtZkotcixDHiQybQvoTuhp9bd6rOtCqEDjiNB1D/Zf3VFimrs+4sSchv8JJgQWwrnODZ4nbKWEImCquTstBAi2jQu2qtbcYgH6fiSD4qNj19TBXXvRIUQKcC+VCvkvohElaHoJQk1vH2IEaLJd2xhIkwxzDpCNO+tkrPTQoiWs89dvagdmrbavcqa9SHFv8dZ6HliKiGL/JQK9ReQno7odkLdloTM6jtrhBBCrM+lg29OBu86QjTvDddzUdxiLYRscnalFrlBt+BXekQftFeFZCTWz1NrqWuEYpo5NK9QfwFZaRPX5iWhJkLfdC1razYuGVBCPWpwk6dyQobgOkIutYz1nJ1mQjwPC8cPq9+gMcfNR5XVRBZzZklTV53QmBaiR2PnZ1jqmlkNhB7/eFZCsCkZ1OCEDGpaYoObvZuzhhDXN351lzy1aibEtFnzTmE85nh1xsuOvGPHAyUUjVCYMnNvBOtcJM8tM6UVNS/a1RN6+1PLXpJ4LYA4IWZwj8pSRTWEFrzM1NRTfESNhEptVt8pjFtt/UCSDUl9NotT0Qjl/IVFNdRfQlbyWFQSevtL23opJ3T31X2nYcjTX8auCCPEDG4/KfrsRalVQik3ByNbcYY2EuqV5V4QU71Hg029VEjCn8u8Lo3QpXR9uAC+6DoeE9lc4ITufnjXpnpK6PHt7908ptWXsSvCCLGyWN5s/oF6U6qEevaep1V5ijO0kdBW5GFVXZ0m8PSFXS4xjuXgcXgqocSfsHMOTPB5omIOItyXEnp8/LrdF0oI1S9M1IjT8tZ2LJwQ83CbEzZIVwmd4Y6nVW2h5PtsJJRIeVgA6IuHLYSMBN0I7wNVQieLnxK/e/CFHdz8biZlfWZM6O7HyRXVY0J3f69dmKgI8OuT3YVwQszgBjyWt0Ko+CA+R0pRqiZCKykPa+rp9RSrhKRmWdilQ1wlZEoePrtC/aVkzFaiMaEO69nvvnr7+Fu3Hk4yiZqkJCQb3EYNIfbCSCqm7AytEGIlgGVt4shtPR5eJyQvyq2GfGVVIaRkDm0q1F9Mcpq69fD13b87rPa8+88v15oZFWB1eMRKQvRdUaUaK4TkvDfVGVohRH2aah4WANrabJWQ7DJPrFpC8qsHlXj9l5Zkj/Xx8Nsv9x3Ws+HXD50aELS63L4ghEt8irFXJ6TqW3kxo05oSU+paBOXsFUd3FVCcmlFw+IjnUJIefWgAUGliubLycpHzQi22nBC9V32Atag0xKXIIQD+YTSdEJq3huuvVe2KZ3QiLZD1YjEQ5eWHKZb28oqksNXFGVC6qsHtSTjl5bk3BSk9SQZevHVSxIxxfi886SIn1gjFKjLMTi+hzu4566aHvmRtJVYK634oM1QYaUNQVsccbB5BU6Z0CjVnaov7uCWJTa7vov6qpQVrq5KaIm1nsiROg2azwm5JyB31DOKeiPEHyHFS8U+ffgvWh7WGKo+AKsSvAeB8IVeIHfk4cUOtjnxVQcwrpWh+fteWOZut7cYXhHoLzq3/Y0nvcz0Ur7djiyymdLKOdTKw2OA/JV6F2iCfS+OsyzunbY2S1y3tShHNIeSGxEuDq/51aDr8tT/hVu6I1DL5g1lANUjErs2wOxFZeXWxpjcIMDzF1dNbCZZvvddN93OY/p3zBydSdzb4rQpnDnlzeMozE3bTRdxyT3KbZIAtj4Y0WGMdw38lIiPdkRni9ZpoOZh7UgeltkjPWARkZwt65zJ7Sw4nSb9YDrP10OLvXxteZim5EJRYsTonqxLr/xxSTyx0TnTcfaZTG4mSBndo3eqfFxn2n1xWEq9osI0GuVSHlaeZwn9My/V2RMHVnPBeiHO6lJTwaQ8LPznUmRwSdrFvWM0hf0P6XFVXohdOo8Negr0gd8sv/L8c7+WJxv5T2tI+M0n88/7PP1VpZgfneGtLQkG9qY15+ZVnlWWq4sfeJ0XuYf2cPMZFkteRZEi3phOcK2MEoCubZ1Xr28f/EJSxLMRdGzX82DlbdXQ8wLbmSzmr33bl5bi0DvtzmbgWHbAxLYsb7s40XIDr/JnkTCJYiqH/4PvfXyVV3mVV3mVV3mVV3mVV3lR+V/M+X7OBMiI1gAAAABJRU5ErkJggg=="/>
          <p:cNvSpPr>
            <a:spLocks noChangeAspect="1" noChangeArrowheads="1"/>
          </p:cNvSpPr>
          <p:nvPr/>
        </p:nvSpPr>
        <p:spPr bwMode="auto">
          <a:xfrm>
            <a:off x="155575" y="-1592263"/>
            <a:ext cx="11458575"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02854" name="Picture 6" descr="http://upload.wikimedia.org/wikipedia/ms/8/8b/KPM_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0310" y="2319867"/>
            <a:ext cx="6878202" cy="1991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483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66055"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8" name="Straight Connector 7"/>
          <p:cNvCxnSpPr/>
          <p:nvPr/>
        </p:nvCxnSpPr>
        <p:spPr>
          <a:xfrm>
            <a:off x="-8391" y="-364067"/>
            <a:ext cx="0" cy="7085542"/>
          </a:xfrm>
          <a:prstGeom prst="line">
            <a:avLst/>
          </a:prstGeom>
          <a:ln w="31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Rectangle 10"/>
          <p:cNvSpPr>
            <a:spLocks noChangeArrowheads="1"/>
          </p:cNvSpPr>
          <p:nvPr/>
        </p:nvSpPr>
        <p:spPr bwMode="gray">
          <a:xfrm flipH="1">
            <a:off x="7415934" y="1780334"/>
            <a:ext cx="1460050" cy="4708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defTabSz="895350" eaLnBrk="0" hangingPunct="0">
              <a:defRPr sz="1200" b="1">
                <a:solidFill>
                  <a:schemeClr val="tx2"/>
                </a:solidFill>
                <a:latin typeface="Arial" pitchFamily="34" charset="0"/>
                <a:cs typeface="Arial" pitchFamily="34" charset="0"/>
              </a:defRPr>
            </a:lvl1pPr>
            <a:lvl2pPr marL="742950" indent="-285750" algn="l" defTabSz="895350" eaLnBrk="0" hangingPunct="0">
              <a:defRPr sz="1200" b="1">
                <a:solidFill>
                  <a:schemeClr val="tx2"/>
                </a:solidFill>
                <a:latin typeface="Arial" pitchFamily="34" charset="0"/>
                <a:cs typeface="Arial" pitchFamily="34" charset="0"/>
              </a:defRPr>
            </a:lvl2pPr>
            <a:lvl3pPr marL="1143000" indent="-228600" algn="l" defTabSz="895350" eaLnBrk="0" hangingPunct="0">
              <a:defRPr sz="1200" b="1">
                <a:solidFill>
                  <a:schemeClr val="tx2"/>
                </a:solidFill>
                <a:latin typeface="Arial" pitchFamily="34" charset="0"/>
                <a:cs typeface="Arial" pitchFamily="34" charset="0"/>
              </a:defRPr>
            </a:lvl3pPr>
            <a:lvl4pPr marL="1600200" indent="-228600" algn="l" defTabSz="895350" eaLnBrk="0" hangingPunct="0">
              <a:defRPr sz="1200" b="1">
                <a:solidFill>
                  <a:schemeClr val="tx2"/>
                </a:solidFill>
                <a:latin typeface="Arial" pitchFamily="34" charset="0"/>
                <a:cs typeface="Arial" pitchFamily="34" charset="0"/>
              </a:defRPr>
            </a:lvl4pPr>
            <a:lvl5pPr marL="2057400" indent="-228600" algn="l" defTabSz="895350" eaLnBrk="0" hangingPunct="0">
              <a:defRPr sz="1200" b="1">
                <a:solidFill>
                  <a:schemeClr val="tx2"/>
                </a:solidFill>
                <a:latin typeface="Arial" pitchFamily="34" charset="0"/>
                <a:cs typeface="Arial" pitchFamily="34" charset="0"/>
              </a:defRPr>
            </a:lvl5pPr>
            <a:lvl6pPr marL="25146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6pPr>
            <a:lvl7pPr marL="29718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7pPr>
            <a:lvl8pPr marL="34290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8pPr>
            <a:lvl9pPr marL="38862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9pPr>
          </a:lstStyle>
          <a:p>
            <a:pPr algn="ctr" eaLnBrk="1" hangingPunct="1">
              <a:lnSpc>
                <a:spcPct val="85000"/>
              </a:lnSpc>
            </a:pPr>
            <a:r>
              <a:rPr lang="en-GB" sz="1800" kern="0" dirty="0" err="1">
                <a:latin typeface="HelveticaNeueLT Std" panose="020B0604020202020204" pitchFamily="34" charset="0"/>
              </a:rPr>
              <a:t>Identiti</a:t>
            </a:r>
            <a:r>
              <a:rPr lang="en-GB" sz="1800" kern="0" dirty="0">
                <a:latin typeface="HelveticaNeueLT Std" pitchFamily="34" charset="0"/>
              </a:rPr>
              <a:t> </a:t>
            </a:r>
            <a:r>
              <a:rPr lang="en-GB" sz="1800" kern="0" dirty="0" err="1">
                <a:latin typeface="HelveticaNeueLT Std" pitchFamily="34" charset="0"/>
              </a:rPr>
              <a:t>Kebangsaan</a:t>
            </a:r>
            <a:endParaRPr lang="en-GB" sz="1800" kern="0" dirty="0">
              <a:latin typeface="HelveticaNeueLT Std" pitchFamily="34" charset="0"/>
            </a:endParaRPr>
          </a:p>
        </p:txBody>
      </p:sp>
      <p:sp>
        <p:nvSpPr>
          <p:cNvPr id="10" name="Rectangle 12"/>
          <p:cNvSpPr>
            <a:spLocks noChangeArrowheads="1"/>
          </p:cNvSpPr>
          <p:nvPr/>
        </p:nvSpPr>
        <p:spPr bwMode="gray">
          <a:xfrm flipH="1">
            <a:off x="5891365" y="1780334"/>
            <a:ext cx="1460050" cy="4708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defTabSz="895350" eaLnBrk="0" hangingPunct="0">
              <a:defRPr sz="1200" b="1">
                <a:solidFill>
                  <a:schemeClr val="tx2"/>
                </a:solidFill>
                <a:latin typeface="Arial" pitchFamily="34" charset="0"/>
                <a:cs typeface="Arial" pitchFamily="34" charset="0"/>
              </a:defRPr>
            </a:lvl1pPr>
            <a:lvl2pPr marL="742950" indent="-285750" algn="l" defTabSz="895350" eaLnBrk="0" hangingPunct="0">
              <a:defRPr sz="1200" b="1">
                <a:solidFill>
                  <a:schemeClr val="tx2"/>
                </a:solidFill>
                <a:latin typeface="Arial" pitchFamily="34" charset="0"/>
                <a:cs typeface="Arial" pitchFamily="34" charset="0"/>
              </a:defRPr>
            </a:lvl2pPr>
            <a:lvl3pPr marL="1143000" indent="-228600" algn="l" defTabSz="895350" eaLnBrk="0" hangingPunct="0">
              <a:defRPr sz="1200" b="1">
                <a:solidFill>
                  <a:schemeClr val="tx2"/>
                </a:solidFill>
                <a:latin typeface="Arial" pitchFamily="34" charset="0"/>
                <a:cs typeface="Arial" pitchFamily="34" charset="0"/>
              </a:defRPr>
            </a:lvl3pPr>
            <a:lvl4pPr marL="1600200" indent="-228600" algn="l" defTabSz="895350" eaLnBrk="0" hangingPunct="0">
              <a:defRPr sz="1200" b="1">
                <a:solidFill>
                  <a:schemeClr val="tx2"/>
                </a:solidFill>
                <a:latin typeface="Arial" pitchFamily="34" charset="0"/>
                <a:cs typeface="Arial" pitchFamily="34" charset="0"/>
              </a:defRPr>
            </a:lvl4pPr>
            <a:lvl5pPr marL="2057400" indent="-228600" algn="l" defTabSz="895350" eaLnBrk="0" hangingPunct="0">
              <a:defRPr sz="1200" b="1">
                <a:solidFill>
                  <a:schemeClr val="tx2"/>
                </a:solidFill>
                <a:latin typeface="Arial" pitchFamily="34" charset="0"/>
                <a:cs typeface="Arial" pitchFamily="34" charset="0"/>
              </a:defRPr>
            </a:lvl5pPr>
            <a:lvl6pPr marL="25146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6pPr>
            <a:lvl7pPr marL="29718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7pPr>
            <a:lvl8pPr marL="34290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8pPr>
            <a:lvl9pPr marL="38862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9pPr>
          </a:lstStyle>
          <a:p>
            <a:pPr algn="ctr" eaLnBrk="1" hangingPunct="1">
              <a:lnSpc>
                <a:spcPct val="85000"/>
              </a:lnSpc>
            </a:pPr>
            <a:r>
              <a:rPr lang="en-GB" sz="1800" kern="0" dirty="0" err="1">
                <a:latin typeface="HelveticaNeueLT Std" panose="020B0604020202020204" pitchFamily="34" charset="0"/>
              </a:rPr>
              <a:t>Kemahiran</a:t>
            </a:r>
            <a:r>
              <a:rPr lang="en-GB" sz="1800" kern="0" dirty="0">
                <a:latin typeface="HelveticaNeueLT Std" pitchFamily="34" charset="0"/>
              </a:rPr>
              <a:t> </a:t>
            </a:r>
            <a:r>
              <a:rPr lang="en-GB" sz="1800" kern="0" dirty="0" err="1">
                <a:latin typeface="HelveticaNeueLT Std" pitchFamily="34" charset="0"/>
              </a:rPr>
              <a:t>Kepimpinan</a:t>
            </a:r>
            <a:endParaRPr lang="en-GB" sz="1800" kern="0" dirty="0">
              <a:latin typeface="HelveticaNeueLT Std" pitchFamily="34" charset="0"/>
            </a:endParaRPr>
          </a:p>
        </p:txBody>
      </p:sp>
      <p:sp>
        <p:nvSpPr>
          <p:cNvPr id="11" name="Rectangle 12"/>
          <p:cNvSpPr>
            <a:spLocks noChangeArrowheads="1"/>
          </p:cNvSpPr>
          <p:nvPr/>
        </p:nvSpPr>
        <p:spPr bwMode="gray">
          <a:xfrm flipH="1">
            <a:off x="4583031" y="1780334"/>
            <a:ext cx="1288756" cy="4708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defTabSz="895350" eaLnBrk="0" hangingPunct="0">
              <a:defRPr sz="1200" b="1">
                <a:solidFill>
                  <a:schemeClr val="tx2"/>
                </a:solidFill>
                <a:latin typeface="Arial" pitchFamily="34" charset="0"/>
                <a:cs typeface="Arial" pitchFamily="34" charset="0"/>
              </a:defRPr>
            </a:lvl1pPr>
            <a:lvl2pPr marL="742950" indent="-285750" algn="l" defTabSz="895350" eaLnBrk="0" hangingPunct="0">
              <a:defRPr sz="1200" b="1">
                <a:solidFill>
                  <a:schemeClr val="tx2"/>
                </a:solidFill>
                <a:latin typeface="Arial" pitchFamily="34" charset="0"/>
                <a:cs typeface="Arial" pitchFamily="34" charset="0"/>
              </a:defRPr>
            </a:lvl2pPr>
            <a:lvl3pPr marL="1143000" indent="-228600" algn="l" defTabSz="895350" eaLnBrk="0" hangingPunct="0">
              <a:defRPr sz="1200" b="1">
                <a:solidFill>
                  <a:schemeClr val="tx2"/>
                </a:solidFill>
                <a:latin typeface="Arial" pitchFamily="34" charset="0"/>
                <a:cs typeface="Arial" pitchFamily="34" charset="0"/>
              </a:defRPr>
            </a:lvl3pPr>
            <a:lvl4pPr marL="1600200" indent="-228600" algn="l" defTabSz="895350" eaLnBrk="0" hangingPunct="0">
              <a:defRPr sz="1200" b="1">
                <a:solidFill>
                  <a:schemeClr val="tx2"/>
                </a:solidFill>
                <a:latin typeface="Arial" pitchFamily="34" charset="0"/>
                <a:cs typeface="Arial" pitchFamily="34" charset="0"/>
              </a:defRPr>
            </a:lvl4pPr>
            <a:lvl5pPr marL="2057400" indent="-228600" algn="l" defTabSz="895350" eaLnBrk="0" hangingPunct="0">
              <a:defRPr sz="1200" b="1">
                <a:solidFill>
                  <a:schemeClr val="tx2"/>
                </a:solidFill>
                <a:latin typeface="Arial" pitchFamily="34" charset="0"/>
                <a:cs typeface="Arial" pitchFamily="34" charset="0"/>
              </a:defRPr>
            </a:lvl5pPr>
            <a:lvl6pPr marL="25146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6pPr>
            <a:lvl7pPr marL="29718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7pPr>
            <a:lvl8pPr marL="34290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8pPr>
            <a:lvl9pPr marL="3886200" indent="-228600" defTabSz="895350" eaLnBrk="0" fontAlgn="base" hangingPunct="0">
              <a:spcBef>
                <a:spcPct val="0"/>
              </a:spcBef>
              <a:spcAft>
                <a:spcPct val="0"/>
              </a:spcAft>
              <a:buClr>
                <a:schemeClr val="tx2"/>
              </a:buClr>
              <a:defRPr sz="1200" b="1">
                <a:solidFill>
                  <a:schemeClr val="tx2"/>
                </a:solidFill>
                <a:latin typeface="Arial" pitchFamily="34" charset="0"/>
                <a:cs typeface="Arial" pitchFamily="34" charset="0"/>
              </a:defRPr>
            </a:lvl9pPr>
          </a:lstStyle>
          <a:p>
            <a:pPr algn="ctr" eaLnBrk="1" hangingPunct="1">
              <a:lnSpc>
                <a:spcPct val="85000"/>
              </a:lnSpc>
            </a:pPr>
            <a:r>
              <a:rPr lang="en-GB" sz="1800" kern="0" dirty="0" err="1">
                <a:latin typeface="HelveticaNeueLT Std" panose="020B0604020202020204" pitchFamily="34" charset="0"/>
              </a:rPr>
              <a:t>Etika</a:t>
            </a:r>
            <a:r>
              <a:rPr lang="en-GB" sz="1800" kern="0" dirty="0">
                <a:latin typeface="HelveticaNeueLT Std" pitchFamily="34" charset="0"/>
              </a:rPr>
              <a:t> </a:t>
            </a:r>
            <a:r>
              <a:rPr lang="en-GB" sz="1800" kern="0" dirty="0" err="1">
                <a:latin typeface="HelveticaNeueLT Std" pitchFamily="34" charset="0"/>
              </a:rPr>
              <a:t>dan</a:t>
            </a:r>
            <a:r>
              <a:rPr lang="en-GB" sz="1800" kern="0" dirty="0">
                <a:latin typeface="HelveticaNeueLT Std" pitchFamily="34" charset="0"/>
              </a:rPr>
              <a:t> </a:t>
            </a:r>
            <a:r>
              <a:rPr lang="en-GB" sz="1800" kern="0" dirty="0" err="1">
                <a:latin typeface="HelveticaNeueLT Std" pitchFamily="34" charset="0"/>
              </a:rPr>
              <a:t>Rohani</a:t>
            </a:r>
            <a:endParaRPr lang="en-GB" sz="1800" kern="0" dirty="0">
              <a:latin typeface="HelveticaNeueLT Std" pitchFamily="34" charset="0"/>
            </a:endParaRPr>
          </a:p>
        </p:txBody>
      </p:sp>
      <p:grpSp>
        <p:nvGrpSpPr>
          <p:cNvPr id="15" name="Group 14"/>
          <p:cNvGrpSpPr/>
          <p:nvPr/>
        </p:nvGrpSpPr>
        <p:grpSpPr>
          <a:xfrm>
            <a:off x="6080899" y="2296308"/>
            <a:ext cx="1125118" cy="1125118"/>
            <a:chOff x="747509" y="553168"/>
            <a:chExt cx="1125118" cy="1125118"/>
          </a:xfrm>
        </p:grpSpPr>
        <p:sp>
          <p:nvSpPr>
            <p:cNvPr id="16" name="Oval 15"/>
            <p:cNvSpPr/>
            <p:nvPr/>
          </p:nvSpPr>
          <p:spPr>
            <a:xfrm>
              <a:off x="747509" y="553168"/>
              <a:ext cx="1125118" cy="1125118"/>
            </a:xfrm>
            <a:prstGeom prst="ellipse">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9" descr="http://www.cypress-finance.com/wp-content/uploads/2012/03/leadership-icon.png"/>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82020" y="748264"/>
              <a:ext cx="800926" cy="80092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 name="Group 26"/>
          <p:cNvGrpSpPr/>
          <p:nvPr/>
        </p:nvGrpSpPr>
        <p:grpSpPr>
          <a:xfrm>
            <a:off x="7533383" y="2296308"/>
            <a:ext cx="1125118" cy="1125118"/>
            <a:chOff x="3050700" y="553168"/>
            <a:chExt cx="1125118" cy="1125118"/>
          </a:xfrm>
        </p:grpSpPr>
        <p:sp>
          <p:nvSpPr>
            <p:cNvPr id="28" name="Oval 27"/>
            <p:cNvSpPr/>
            <p:nvPr/>
          </p:nvSpPr>
          <p:spPr>
            <a:xfrm>
              <a:off x="3050700" y="553168"/>
              <a:ext cx="1125118" cy="1125118"/>
            </a:xfrm>
            <a:prstGeom prst="ellipse">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9" name="Picture 21" descr="https://cdn1.iconfinder.com/data/icons/landmark/506/10-512.png"/>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315521" y="699823"/>
              <a:ext cx="592592" cy="8156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p:cNvGrpSpPr/>
          <p:nvPr/>
        </p:nvGrpSpPr>
        <p:grpSpPr>
          <a:xfrm>
            <a:off x="4628417" y="2296308"/>
            <a:ext cx="1125118" cy="1125118"/>
            <a:chOff x="-1743840" y="553168"/>
            <a:chExt cx="1125118" cy="1125118"/>
          </a:xfrm>
        </p:grpSpPr>
        <p:sp>
          <p:nvSpPr>
            <p:cNvPr id="31" name="Oval 30"/>
            <p:cNvSpPr/>
            <p:nvPr/>
          </p:nvSpPr>
          <p:spPr>
            <a:xfrm>
              <a:off x="-1743840" y="553168"/>
              <a:ext cx="1125118" cy="1125118"/>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Heart 31"/>
            <p:cNvSpPr/>
            <p:nvPr/>
          </p:nvSpPr>
          <p:spPr>
            <a:xfrm>
              <a:off x="-1370403" y="901039"/>
              <a:ext cx="412457" cy="489690"/>
            </a:xfrm>
            <a:prstGeom prst="hear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33" name="Rounded Rectangle 32"/>
          <p:cNvSpPr/>
          <p:nvPr/>
        </p:nvSpPr>
        <p:spPr>
          <a:xfrm>
            <a:off x="4301055" y="3695870"/>
            <a:ext cx="4456663" cy="326672"/>
          </a:xfrm>
          <a:prstGeom prst="roundRect">
            <a:avLst>
              <a:gd name="adj" fmla="val 50000"/>
            </a:avLst>
          </a:prstGeom>
          <a:solidFill>
            <a:schemeClr val="bg1">
              <a:lumMod val="85000"/>
            </a:schemeClr>
          </a:solidFill>
          <a:ln w="12700" cap="flat" cmpd="sng" algn="ctr">
            <a:noFill/>
            <a:prstDash val="solid"/>
            <a:miter lim="800000"/>
          </a:ln>
          <a:effectLst/>
        </p:spPr>
        <p:txBody>
          <a:bodyPr lIns="89601" tIns="44802" rIns="89601" bIns="44802" rtlCol="0" anchor="ctr"/>
          <a:lstStyle/>
          <a:p>
            <a:pPr algn="ctr" defTabSz="896017" fontAlgn="auto">
              <a:spcBef>
                <a:spcPts val="0"/>
              </a:spcBef>
              <a:spcAft>
                <a:spcPts val="0"/>
              </a:spcAft>
              <a:defRPr/>
            </a:pPr>
            <a:r>
              <a:rPr lang="en-US" sz="1800" b="1" kern="0">
                <a:solidFill>
                  <a:prstClr val="white"/>
                </a:solidFill>
                <a:latin typeface="HelveticaNeueLT Std" pitchFamily="34" charset="0"/>
              </a:rPr>
              <a:t>BERAKHLAK</a:t>
            </a:r>
            <a:endParaRPr lang="en-MY" sz="1800" b="1" kern="0" dirty="0">
              <a:solidFill>
                <a:prstClr val="white"/>
              </a:solidFill>
              <a:latin typeface="HelveticaNeueLT Std" pitchFamily="34" charset="0"/>
            </a:endParaRPr>
          </a:p>
        </p:txBody>
      </p:sp>
      <p:sp>
        <p:nvSpPr>
          <p:cNvPr id="12" name="Rectangle 4"/>
          <p:cNvSpPr>
            <a:spLocks noChangeArrowheads="1"/>
          </p:cNvSpPr>
          <p:nvPr/>
        </p:nvSpPr>
        <p:spPr bwMode="gray">
          <a:xfrm flipH="1">
            <a:off x="1666217" y="1780334"/>
            <a:ext cx="1318420" cy="4708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895350">
              <a:lnSpc>
                <a:spcPct val="85000"/>
              </a:lnSpc>
            </a:pPr>
            <a:r>
              <a:rPr lang="en-GB" sz="1800" b="1" kern="0" dirty="0" err="1">
                <a:solidFill>
                  <a:schemeClr val="tx2"/>
                </a:solidFill>
                <a:latin typeface="HelveticaNeueLT Std" panose="020B0604020202020204" pitchFamily="34" charset="0"/>
                <a:cs typeface="Arial" pitchFamily="34" charset="0"/>
              </a:rPr>
              <a:t>Kemahiran</a:t>
            </a:r>
            <a:r>
              <a:rPr lang="en-GB" sz="1800" b="1" kern="0" dirty="0">
                <a:solidFill>
                  <a:schemeClr val="tx2"/>
                </a:solidFill>
                <a:latin typeface="HelveticaNeueLT Std" pitchFamily="34" charset="0"/>
                <a:cs typeface="Arial" pitchFamily="34" charset="0"/>
              </a:rPr>
              <a:t> </a:t>
            </a:r>
            <a:r>
              <a:rPr lang="en-GB" sz="1800" b="1" kern="0" dirty="0" err="1">
                <a:solidFill>
                  <a:schemeClr val="tx2"/>
                </a:solidFill>
                <a:latin typeface="HelveticaNeueLT Std" pitchFamily="34" charset="0"/>
                <a:cs typeface="Arial" pitchFamily="34" charset="0"/>
              </a:rPr>
              <a:t>Berfikir</a:t>
            </a:r>
            <a:endParaRPr lang="en-GB" sz="1800" b="1" kern="0" dirty="0">
              <a:solidFill>
                <a:schemeClr val="tx2"/>
              </a:solidFill>
              <a:latin typeface="HelveticaNeueLT Std" pitchFamily="34" charset="0"/>
              <a:cs typeface="Arial" pitchFamily="34" charset="0"/>
            </a:endParaRPr>
          </a:p>
        </p:txBody>
      </p:sp>
      <p:sp>
        <p:nvSpPr>
          <p:cNvPr id="13" name="Rectangle 7"/>
          <p:cNvSpPr>
            <a:spLocks noChangeArrowheads="1"/>
          </p:cNvSpPr>
          <p:nvPr/>
        </p:nvSpPr>
        <p:spPr bwMode="gray">
          <a:xfrm flipH="1">
            <a:off x="3053753" y="1780336"/>
            <a:ext cx="1463708" cy="2354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895350">
              <a:lnSpc>
                <a:spcPct val="85000"/>
              </a:lnSpc>
            </a:pPr>
            <a:r>
              <a:rPr lang="en-GB" sz="1800" b="1" kern="0" dirty="0" err="1">
                <a:solidFill>
                  <a:schemeClr val="tx2"/>
                </a:solidFill>
                <a:latin typeface="HelveticaNeueLT Std" panose="020B0604020202020204" pitchFamily="34" charset="0"/>
                <a:cs typeface="Arial" pitchFamily="34" charset="0"/>
              </a:rPr>
              <a:t>Pengetahuan</a:t>
            </a:r>
            <a:endParaRPr lang="en-GB" sz="1800" b="1" kern="0" dirty="0">
              <a:solidFill>
                <a:schemeClr val="tx2"/>
              </a:solidFill>
              <a:latin typeface="HelveticaNeueLT Std" pitchFamily="34" charset="0"/>
              <a:cs typeface="Arial" pitchFamily="34" charset="0"/>
            </a:endParaRPr>
          </a:p>
        </p:txBody>
      </p:sp>
      <p:sp>
        <p:nvSpPr>
          <p:cNvPr id="14" name="Rectangle 9"/>
          <p:cNvSpPr>
            <a:spLocks noChangeArrowheads="1"/>
          </p:cNvSpPr>
          <p:nvPr/>
        </p:nvSpPr>
        <p:spPr bwMode="gray">
          <a:xfrm flipH="1">
            <a:off x="205936" y="1780334"/>
            <a:ext cx="1290146" cy="4708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895350">
              <a:lnSpc>
                <a:spcPct val="85000"/>
              </a:lnSpc>
            </a:pPr>
            <a:r>
              <a:rPr lang="en-GB" sz="1800" b="1" kern="0" dirty="0" err="1">
                <a:solidFill>
                  <a:schemeClr val="tx2"/>
                </a:solidFill>
                <a:latin typeface="HelveticaNeueLT Std" panose="020B0604020202020204" pitchFamily="34" charset="0"/>
                <a:cs typeface="Arial" pitchFamily="34" charset="0"/>
              </a:rPr>
              <a:t>Kemahiran</a:t>
            </a:r>
            <a:r>
              <a:rPr lang="en-GB" sz="1800" b="1" kern="0" dirty="0">
                <a:solidFill>
                  <a:schemeClr val="tx2"/>
                </a:solidFill>
                <a:latin typeface="HelveticaNeueLT Std" pitchFamily="34" charset="0"/>
                <a:cs typeface="Arial" pitchFamily="34" charset="0"/>
              </a:rPr>
              <a:t> </a:t>
            </a:r>
            <a:r>
              <a:rPr lang="en-GB" sz="1800" b="1" kern="0" dirty="0" err="1">
                <a:solidFill>
                  <a:schemeClr val="tx2"/>
                </a:solidFill>
                <a:latin typeface="HelveticaNeueLT Std" pitchFamily="34" charset="0"/>
                <a:cs typeface="Arial" pitchFamily="34" charset="0"/>
              </a:rPr>
              <a:t>Bahasa</a:t>
            </a:r>
            <a:endParaRPr lang="en-GB" sz="1800" b="1" kern="0" dirty="0">
              <a:solidFill>
                <a:schemeClr val="tx2"/>
              </a:solidFill>
              <a:latin typeface="HelveticaNeueLT Std" pitchFamily="34" charset="0"/>
              <a:cs typeface="Arial" pitchFamily="34" charset="0"/>
            </a:endParaRPr>
          </a:p>
        </p:txBody>
      </p:sp>
      <p:grpSp>
        <p:nvGrpSpPr>
          <p:cNvPr id="18" name="Group 17"/>
          <p:cNvGrpSpPr/>
          <p:nvPr/>
        </p:nvGrpSpPr>
        <p:grpSpPr>
          <a:xfrm>
            <a:off x="3175935" y="2296308"/>
            <a:ext cx="1125118" cy="1125118"/>
            <a:chOff x="10188582" y="553168"/>
            <a:chExt cx="1125118" cy="1125118"/>
          </a:xfrm>
        </p:grpSpPr>
        <p:sp>
          <p:nvSpPr>
            <p:cNvPr id="19" name="Oval 18"/>
            <p:cNvSpPr/>
            <p:nvPr/>
          </p:nvSpPr>
          <p:spPr>
            <a:xfrm>
              <a:off x="10188582" y="553168"/>
              <a:ext cx="1125118" cy="1125118"/>
            </a:xfrm>
            <a:prstGeom prst="ellipse">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 name="Picture 14" descr="http://cdn.flaticon.com/png/256/27871.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385588" y="901039"/>
              <a:ext cx="755185" cy="4896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p:cNvGrpSpPr/>
          <p:nvPr/>
        </p:nvGrpSpPr>
        <p:grpSpPr>
          <a:xfrm>
            <a:off x="1723453" y="2296308"/>
            <a:ext cx="1125118" cy="1125118"/>
            <a:chOff x="7671572" y="553168"/>
            <a:chExt cx="1125118" cy="1125118"/>
          </a:xfrm>
        </p:grpSpPr>
        <p:sp>
          <p:nvSpPr>
            <p:cNvPr id="22" name="Oval 21"/>
            <p:cNvSpPr/>
            <p:nvPr/>
          </p:nvSpPr>
          <p:spPr>
            <a:xfrm>
              <a:off x="7671572" y="553168"/>
              <a:ext cx="1125118" cy="1125118"/>
            </a:xfrm>
            <a:prstGeom prst="ellipse">
              <a:avLst/>
            </a:prstGeom>
            <a:solidFill>
              <a:srgbClr val="7030A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3" name="Picture 22" descr="http://agentdiaz.com/wp-content/uploads/2013/09/light-bulb-icon.png"/>
            <p:cNvPicPr>
              <a:picLocks noChangeAspect="1" noChangeArrowheads="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7766002" y="606853"/>
              <a:ext cx="923841" cy="9238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p:cNvGrpSpPr/>
          <p:nvPr/>
        </p:nvGrpSpPr>
        <p:grpSpPr>
          <a:xfrm>
            <a:off x="270971" y="2296308"/>
            <a:ext cx="1125118" cy="1125118"/>
            <a:chOff x="5520240" y="553168"/>
            <a:chExt cx="1125118" cy="1125118"/>
          </a:xfrm>
        </p:grpSpPr>
        <p:sp>
          <p:nvSpPr>
            <p:cNvPr id="25" name="Oval 24"/>
            <p:cNvSpPr/>
            <p:nvPr/>
          </p:nvSpPr>
          <p:spPr>
            <a:xfrm>
              <a:off x="5520240" y="553168"/>
              <a:ext cx="1125118" cy="1125118"/>
            </a:xfrm>
            <a:prstGeom prst="ellipse">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6" name="Picture 25" descr="http://jasperproject.github.io/static/img/speak.png"/>
            <p:cNvPicPr>
              <a:picLocks noChangeAspect="1" noChangeArrowheads="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758420" y="724880"/>
              <a:ext cx="687787" cy="687787"/>
            </a:xfrm>
            <a:prstGeom prst="rect">
              <a:avLst/>
            </a:prstGeom>
            <a:noFill/>
            <a:extLst>
              <a:ext uri="{909E8E84-426E-40DD-AFC4-6F175D3DCCD1}">
                <a14:hiddenFill xmlns:a14="http://schemas.microsoft.com/office/drawing/2010/main">
                  <a:solidFill>
                    <a:srgbClr val="FFFFFF"/>
                  </a:solidFill>
                </a14:hiddenFill>
              </a:ext>
            </a:extLst>
          </p:spPr>
        </p:pic>
      </p:grpSp>
      <p:sp>
        <p:nvSpPr>
          <p:cNvPr id="34" name="Rounded Rectangle 33"/>
          <p:cNvSpPr/>
          <p:nvPr/>
        </p:nvSpPr>
        <p:spPr>
          <a:xfrm>
            <a:off x="270973" y="3695870"/>
            <a:ext cx="4434379" cy="326672"/>
          </a:xfrm>
          <a:prstGeom prst="roundRect">
            <a:avLst>
              <a:gd name="adj" fmla="val 50000"/>
            </a:avLst>
          </a:prstGeom>
          <a:solidFill>
            <a:schemeClr val="bg1">
              <a:lumMod val="85000"/>
            </a:schemeClr>
          </a:solidFill>
          <a:ln w="12700" cap="flat" cmpd="sng" algn="ctr">
            <a:noFill/>
            <a:prstDash val="solid"/>
            <a:miter lim="800000"/>
          </a:ln>
          <a:effectLst/>
        </p:spPr>
        <p:txBody>
          <a:bodyPr lIns="89601" tIns="44802" rIns="89601" bIns="44802" rtlCol="0" anchor="ctr"/>
          <a:lstStyle/>
          <a:p>
            <a:pPr algn="ctr" defTabSz="896017" fontAlgn="auto">
              <a:spcBef>
                <a:spcPts val="0"/>
              </a:spcBef>
              <a:spcAft>
                <a:spcPts val="0"/>
              </a:spcAft>
              <a:defRPr/>
            </a:pPr>
            <a:r>
              <a:rPr lang="en-US" sz="1800" b="1" kern="0">
                <a:solidFill>
                  <a:prstClr val="white"/>
                </a:solidFill>
                <a:latin typeface="HelveticaNeueLT Std" pitchFamily="34" charset="0"/>
              </a:rPr>
              <a:t>BERILMU</a:t>
            </a:r>
            <a:endParaRPr lang="en-MY" sz="1800" b="1" kern="0" dirty="0">
              <a:solidFill>
                <a:prstClr val="white"/>
              </a:solidFill>
              <a:latin typeface="HelveticaNeueLT Std" pitchFamily="34" charset="0"/>
            </a:endParaRPr>
          </a:p>
        </p:txBody>
      </p:sp>
      <p:sp>
        <p:nvSpPr>
          <p:cNvPr id="35" name="Rectangle 34"/>
          <p:cNvSpPr/>
          <p:nvPr/>
        </p:nvSpPr>
        <p:spPr>
          <a:xfrm>
            <a:off x="30993" y="1069229"/>
            <a:ext cx="5894630" cy="584775"/>
          </a:xfrm>
          <a:prstGeom prst="rect">
            <a:avLst/>
          </a:prstGeom>
        </p:spPr>
        <p:txBody>
          <a:bodyPr wrap="square">
            <a:spAutoFit/>
          </a:bodyPr>
          <a:lstStyle/>
          <a:p>
            <a:pPr marL="166688" lvl="1">
              <a:spcBef>
                <a:spcPts val="0"/>
              </a:spcBef>
            </a:pPr>
            <a:r>
              <a:rPr lang="en-US" sz="3200" b="1">
                <a:solidFill>
                  <a:schemeClr val="bg1">
                    <a:lumMod val="75000"/>
                  </a:schemeClr>
                </a:solidFill>
                <a:latin typeface="HelveticaNeueLT Std" pitchFamily="34" charset="0"/>
              </a:rPr>
              <a:t>ASPIRASI PELAJAR</a:t>
            </a:r>
            <a:endParaRPr lang="en-US" sz="3200" b="1" dirty="0" err="1">
              <a:solidFill>
                <a:schemeClr val="bg1">
                  <a:lumMod val="75000"/>
                </a:schemeClr>
              </a:solidFill>
              <a:latin typeface="HelveticaNeueLT Std" pitchFamily="34" charset="0"/>
            </a:endParaRPr>
          </a:p>
        </p:txBody>
      </p:sp>
      <p:sp>
        <p:nvSpPr>
          <p:cNvPr id="36"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cxnSp>
        <p:nvCxnSpPr>
          <p:cNvPr id="5" name="Straight Connector 4"/>
          <p:cNvCxnSpPr/>
          <p:nvPr/>
        </p:nvCxnSpPr>
        <p:spPr>
          <a:xfrm>
            <a:off x="4517461" y="3650152"/>
            <a:ext cx="0" cy="1285705"/>
          </a:xfrm>
          <a:prstGeom prst="line">
            <a:avLst/>
          </a:prstGeom>
          <a:ln w="1016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8727194"/>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630827224"/>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48669"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sp>
        <p:nvSpPr>
          <p:cNvPr id="123" name="Rectangle 40"/>
          <p:cNvSpPr txBox="1">
            <a:spLocks/>
          </p:cNvSpPr>
          <p:nvPr/>
        </p:nvSpPr>
        <p:spPr>
          <a:xfrm>
            <a:off x="284642" y="1049811"/>
            <a:ext cx="3830159" cy="129266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2800" b="1">
                <a:latin typeface="HelveticaNeueLT Std" pitchFamily="34" charset="0"/>
              </a:rPr>
              <a:t>Graduan Holistik Berciri Keusahawanan dan Seimbang</a:t>
            </a:r>
            <a:endParaRPr kumimoji="0" lang="fi-FI" altLang="ja-JP" sz="2800" b="1" dirty="0">
              <a:latin typeface="HelveticaNeueLT Std" pitchFamily="34" charset="0"/>
              <a:ea typeface="+mn-ea"/>
              <a:cs typeface="+mn-cs"/>
            </a:endParaRPr>
          </a:p>
        </p:txBody>
      </p:sp>
      <p:grpSp>
        <p:nvGrpSpPr>
          <p:cNvPr id="2" name="Group 1"/>
          <p:cNvGrpSpPr/>
          <p:nvPr/>
        </p:nvGrpSpPr>
        <p:grpSpPr>
          <a:xfrm>
            <a:off x="888892" y="-41515"/>
            <a:ext cx="6407856" cy="745170"/>
            <a:chOff x="888892" y="-41515"/>
            <a:chExt cx="6407856" cy="745170"/>
          </a:xfrm>
        </p:grpSpPr>
        <p:grpSp>
          <p:nvGrpSpPr>
            <p:cNvPr id="72" name="Group 71"/>
            <p:cNvGrpSpPr/>
            <p:nvPr/>
          </p:nvGrpSpPr>
          <p:grpSpPr>
            <a:xfrm>
              <a:off x="3123105" y="-41515"/>
              <a:ext cx="459072" cy="745170"/>
              <a:chOff x="724072" y="1111010"/>
              <a:chExt cx="459072" cy="745170"/>
            </a:xfrm>
          </p:grpSpPr>
          <p:pic>
            <p:nvPicPr>
              <p:cNvPr id="73" name="Picture 72"/>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74" name="Oval 7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7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76" name="Group 75"/>
            <p:cNvGrpSpPr/>
            <p:nvPr/>
          </p:nvGrpSpPr>
          <p:grpSpPr>
            <a:xfrm>
              <a:off x="3535835" y="-41515"/>
              <a:ext cx="459072" cy="745170"/>
              <a:chOff x="724072" y="1111010"/>
              <a:chExt cx="459072" cy="745170"/>
            </a:xfrm>
          </p:grpSpPr>
          <p:pic>
            <p:nvPicPr>
              <p:cNvPr id="113" name="Picture 112"/>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14" name="Oval 11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1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16" name="Group 115"/>
            <p:cNvGrpSpPr/>
            <p:nvPr/>
          </p:nvGrpSpPr>
          <p:grpSpPr>
            <a:xfrm>
              <a:off x="3948565" y="-41515"/>
              <a:ext cx="459072" cy="745170"/>
              <a:chOff x="724072" y="1111010"/>
              <a:chExt cx="459072" cy="745170"/>
            </a:xfrm>
          </p:grpSpPr>
          <p:pic>
            <p:nvPicPr>
              <p:cNvPr id="117" name="Picture 116"/>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18" name="Oval 11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1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0" name="Group 119"/>
            <p:cNvGrpSpPr/>
            <p:nvPr/>
          </p:nvGrpSpPr>
          <p:grpSpPr>
            <a:xfrm>
              <a:off x="4361295" y="-41515"/>
              <a:ext cx="459072" cy="745170"/>
              <a:chOff x="724072" y="1111010"/>
              <a:chExt cx="459072" cy="745170"/>
            </a:xfrm>
          </p:grpSpPr>
          <p:pic>
            <p:nvPicPr>
              <p:cNvPr id="121" name="Picture 120"/>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4" name="Oval 12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3" name="Group 132"/>
            <p:cNvGrpSpPr/>
            <p:nvPr/>
          </p:nvGrpSpPr>
          <p:grpSpPr>
            <a:xfrm>
              <a:off x="4774025" y="-41515"/>
              <a:ext cx="459072" cy="745170"/>
              <a:chOff x="724072" y="1111010"/>
              <a:chExt cx="459072" cy="745170"/>
            </a:xfrm>
          </p:grpSpPr>
          <p:pic>
            <p:nvPicPr>
              <p:cNvPr id="151" name="Picture 150"/>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2" name="Oval 15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4" name="Group 153"/>
            <p:cNvGrpSpPr/>
            <p:nvPr/>
          </p:nvGrpSpPr>
          <p:grpSpPr>
            <a:xfrm>
              <a:off x="5186755" y="-41515"/>
              <a:ext cx="459072" cy="745170"/>
              <a:chOff x="724072" y="1111010"/>
              <a:chExt cx="459072" cy="745170"/>
            </a:xfrm>
          </p:grpSpPr>
          <p:pic>
            <p:nvPicPr>
              <p:cNvPr id="155" name="Picture 154"/>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6" name="Oval 15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8" name="Group 157"/>
            <p:cNvGrpSpPr/>
            <p:nvPr/>
          </p:nvGrpSpPr>
          <p:grpSpPr>
            <a:xfrm>
              <a:off x="5599485" y="-41515"/>
              <a:ext cx="459072" cy="745170"/>
              <a:chOff x="724072" y="1111010"/>
              <a:chExt cx="459072" cy="745170"/>
            </a:xfrm>
          </p:grpSpPr>
          <p:pic>
            <p:nvPicPr>
              <p:cNvPr id="159" name="Picture 158"/>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0" name="Oval 15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2" name="Group 161"/>
            <p:cNvGrpSpPr/>
            <p:nvPr/>
          </p:nvGrpSpPr>
          <p:grpSpPr>
            <a:xfrm>
              <a:off x="6012215" y="-41515"/>
              <a:ext cx="459072" cy="745170"/>
              <a:chOff x="724072" y="1111010"/>
              <a:chExt cx="459072" cy="745170"/>
            </a:xfrm>
          </p:grpSpPr>
          <p:pic>
            <p:nvPicPr>
              <p:cNvPr id="163" name="Picture 162"/>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4" name="Oval 16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6" name="Group 165"/>
            <p:cNvGrpSpPr/>
            <p:nvPr/>
          </p:nvGrpSpPr>
          <p:grpSpPr>
            <a:xfrm>
              <a:off x="6424945" y="-41515"/>
              <a:ext cx="459072" cy="745170"/>
              <a:chOff x="724072" y="1111010"/>
              <a:chExt cx="459072" cy="745170"/>
            </a:xfrm>
          </p:grpSpPr>
          <p:pic>
            <p:nvPicPr>
              <p:cNvPr id="167" name="Picture 166"/>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8" name="Oval 16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0" name="Group 169"/>
            <p:cNvGrpSpPr/>
            <p:nvPr/>
          </p:nvGrpSpPr>
          <p:grpSpPr>
            <a:xfrm>
              <a:off x="6806532" y="-41515"/>
              <a:ext cx="490216" cy="745170"/>
              <a:chOff x="692928" y="1111010"/>
              <a:chExt cx="490216" cy="745170"/>
            </a:xfrm>
          </p:grpSpPr>
          <p:pic>
            <p:nvPicPr>
              <p:cNvPr id="171" name="Picture 170"/>
              <p:cNvPicPr>
                <a:picLocks noChangeAspect="1"/>
              </p:cNvPicPr>
              <p:nvPr/>
            </p:nvPicPr>
            <p:blipFill rotWithShape="1">
              <a:blip r:embed="rId7" cstate="print">
                <a:duotone>
                  <a:schemeClr val="accent6">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2" name="Oval 17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3"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
          <p:nvSpPr>
            <p:cNvPr id="122" name="Rectangle 121"/>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grpSp>
        <p:nvGrpSpPr>
          <p:cNvPr id="4" name="Group 3"/>
          <p:cNvGrpSpPr/>
          <p:nvPr/>
        </p:nvGrpSpPr>
        <p:grpSpPr>
          <a:xfrm>
            <a:off x="3535466" y="867141"/>
            <a:ext cx="4563640" cy="5854334"/>
            <a:chOff x="3535466" y="867141"/>
            <a:chExt cx="4563640" cy="5854334"/>
          </a:xfrm>
        </p:grpSpPr>
        <p:sp>
          <p:nvSpPr>
            <p:cNvPr id="125" name="Rectangle 40"/>
            <p:cNvSpPr txBox="1">
              <a:spLocks/>
            </p:cNvSpPr>
            <p:nvPr/>
          </p:nvSpPr>
          <p:spPr>
            <a:xfrm>
              <a:off x="4547477" y="2907041"/>
              <a:ext cx="2342386"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0000"/>
                </a:lnSpc>
                <a:spcBef>
                  <a:spcPct val="10000"/>
                </a:spcBef>
                <a:buNone/>
              </a:pPr>
              <a:r>
                <a:rPr kumimoji="0" lang="fi-FI" altLang="ja-JP" sz="2200" b="1">
                  <a:solidFill>
                    <a:srgbClr val="F77900"/>
                  </a:solidFill>
                  <a:latin typeface="HelveticaNeueLT Std" pitchFamily="34" charset="0"/>
                  <a:ea typeface="+mn-ea"/>
                  <a:cs typeface="+mn-cs"/>
                </a:rPr>
                <a:t>CGPA Bersepadu </a:t>
              </a:r>
              <a:r>
                <a:rPr kumimoji="0" lang="fi-FI" altLang="ja-JP" sz="1800">
                  <a:solidFill>
                    <a:schemeClr val="bg1">
                      <a:lumMod val="65000"/>
                    </a:schemeClr>
                  </a:solidFill>
                  <a:latin typeface="HelveticaNeueLT Std" pitchFamily="34" charset="0"/>
                </a:rPr>
                <a:t>(Integrated CGPA)</a:t>
              </a:r>
              <a:endParaRPr kumimoji="0" lang="fi-FI" altLang="ja-JP" sz="2200" b="1" dirty="0">
                <a:solidFill>
                  <a:srgbClr val="0070C0"/>
                </a:solidFill>
                <a:latin typeface="HelveticaNeueLT Std" pitchFamily="34" charset="0"/>
                <a:ea typeface="+mn-ea"/>
                <a:cs typeface="+mn-cs"/>
              </a:endParaRPr>
            </a:p>
          </p:txBody>
        </p:sp>
        <p:sp>
          <p:nvSpPr>
            <p:cNvPr id="126" name="Rectangle 40"/>
            <p:cNvSpPr txBox="1">
              <a:spLocks/>
            </p:cNvSpPr>
            <p:nvPr/>
          </p:nvSpPr>
          <p:spPr>
            <a:xfrm>
              <a:off x="4547477" y="3580176"/>
              <a:ext cx="3003809"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0000"/>
                </a:lnSpc>
                <a:spcBef>
                  <a:spcPct val="10000"/>
                </a:spcBef>
                <a:buNone/>
              </a:pPr>
              <a:r>
                <a:rPr kumimoji="0" lang="fi-FI" altLang="ja-JP" sz="2200" b="1">
                  <a:solidFill>
                    <a:srgbClr val="F77900"/>
                  </a:solidFill>
                  <a:latin typeface="HelveticaNeueLT Std" pitchFamily="34" charset="0"/>
                  <a:ea typeface="+mn-ea"/>
                  <a:cs typeface="+mn-cs"/>
                </a:rPr>
                <a:t>Minda Keusahawanan </a:t>
              </a:r>
              <a:r>
                <a:rPr kumimoji="0" lang="fi-FI" altLang="ja-JP" sz="1800">
                  <a:solidFill>
                    <a:schemeClr val="bg1">
                      <a:lumMod val="65000"/>
                    </a:schemeClr>
                  </a:solidFill>
                  <a:latin typeface="HelveticaNeueLT Std" pitchFamily="34" charset="0"/>
                </a:rPr>
                <a:t>(Entrepreneurial Mindset)</a:t>
              </a:r>
              <a:endParaRPr kumimoji="0" lang="fi-FI" altLang="ja-JP" sz="2200" b="1" dirty="0">
                <a:solidFill>
                  <a:srgbClr val="0070C0"/>
                </a:solidFill>
                <a:latin typeface="HelveticaNeueLT Std" pitchFamily="34" charset="0"/>
                <a:ea typeface="+mn-ea"/>
                <a:cs typeface="+mn-cs"/>
              </a:endParaRPr>
            </a:p>
          </p:txBody>
        </p:sp>
        <p:sp>
          <p:nvSpPr>
            <p:cNvPr id="127" name="Rectangle 40"/>
            <p:cNvSpPr txBox="1">
              <a:spLocks/>
            </p:cNvSpPr>
            <p:nvPr/>
          </p:nvSpPr>
          <p:spPr>
            <a:xfrm>
              <a:off x="4547477" y="5409334"/>
              <a:ext cx="2342386" cy="7909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587" lvl="1" indent="0" defTabSz="895350" eaLnBrk="1" hangingPunct="1">
                <a:lnSpc>
                  <a:spcPct val="80000"/>
                </a:lnSpc>
                <a:spcBef>
                  <a:spcPct val="10000"/>
                </a:spcBef>
                <a:buClr>
                  <a:schemeClr val="tx2"/>
                </a:buClr>
                <a:buSzPct val="125000"/>
                <a:buFont typeface="Arial" charset="0"/>
                <a:buNone/>
                <a:defRPr kumimoji="0" sz="2200" b="1" baseline="0">
                  <a:solidFill>
                    <a:srgbClr val="0070C0"/>
                  </a:solidFill>
                  <a:latin typeface="HelveticaNeueLT Std" pitchFamily="34" charset="0"/>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lvl="1"/>
              <a:r>
                <a:rPr lang="fi-FI" altLang="ja-JP">
                  <a:solidFill>
                    <a:srgbClr val="7030A0"/>
                  </a:solidFill>
                </a:rPr>
                <a:t>Pencari Pekerjaan</a:t>
              </a:r>
            </a:p>
            <a:p>
              <a:pPr lvl="1"/>
              <a:r>
                <a:rPr lang="fi-FI" altLang="ja-JP" sz="1800" b="0">
                  <a:solidFill>
                    <a:schemeClr val="bg1">
                      <a:lumMod val="65000"/>
                    </a:schemeClr>
                  </a:solidFill>
                  <a:ea typeface="Arial Unicode MS" pitchFamily="34" charset="-128"/>
                  <a:cs typeface="Arial Unicode MS" pitchFamily="34" charset="-128"/>
                </a:rPr>
                <a:t>(Job Seeker)</a:t>
              </a:r>
              <a:endParaRPr lang="fi-FI" altLang="ja-JP" sz="1800" b="0" dirty="0">
                <a:solidFill>
                  <a:schemeClr val="bg1">
                    <a:lumMod val="65000"/>
                  </a:schemeClr>
                </a:solidFill>
                <a:ea typeface="Arial Unicode MS" pitchFamily="34" charset="-128"/>
                <a:cs typeface="Arial Unicode MS" pitchFamily="34" charset="-128"/>
              </a:endParaRPr>
            </a:p>
          </p:txBody>
        </p:sp>
        <p:sp>
          <p:nvSpPr>
            <p:cNvPr id="128" name="Rectangle 40"/>
            <p:cNvSpPr txBox="1">
              <a:spLocks/>
            </p:cNvSpPr>
            <p:nvPr/>
          </p:nvSpPr>
          <p:spPr>
            <a:xfrm>
              <a:off x="6605582" y="5409334"/>
              <a:ext cx="1493524" cy="7909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587" lvl="1" indent="0" defTabSz="895350" eaLnBrk="1" hangingPunct="1">
                <a:lnSpc>
                  <a:spcPct val="80000"/>
                </a:lnSpc>
                <a:spcBef>
                  <a:spcPct val="10000"/>
                </a:spcBef>
                <a:buClr>
                  <a:schemeClr val="tx2"/>
                </a:buClr>
                <a:buSzPct val="125000"/>
                <a:buFont typeface="Arial" charset="0"/>
                <a:buNone/>
                <a:defRPr kumimoji="0" sz="2200" b="1" baseline="0">
                  <a:solidFill>
                    <a:srgbClr val="0070C0"/>
                  </a:solidFill>
                  <a:latin typeface="HelveticaNeueLT Std" pitchFamily="34" charset="0"/>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lvl="1"/>
              <a:r>
                <a:rPr lang="fi-FI" altLang="ja-JP">
                  <a:solidFill>
                    <a:srgbClr val="7030A0"/>
                  </a:solidFill>
                </a:rPr>
                <a:t>Penjana Pekerjaan</a:t>
              </a:r>
            </a:p>
            <a:p>
              <a:pPr lvl="1"/>
              <a:r>
                <a:rPr lang="fi-FI" altLang="ja-JP" sz="1800" b="0">
                  <a:solidFill>
                    <a:schemeClr val="bg1">
                      <a:lumMod val="65000"/>
                    </a:schemeClr>
                  </a:solidFill>
                  <a:ea typeface="Arial Unicode MS" pitchFamily="34" charset="-128"/>
                  <a:cs typeface="Arial Unicode MS" pitchFamily="34" charset="-128"/>
                </a:rPr>
                <a:t>(Job Creator)</a:t>
              </a:r>
              <a:endParaRPr lang="fi-FI" altLang="ja-JP" sz="1800" b="0" dirty="0">
                <a:solidFill>
                  <a:schemeClr val="bg1">
                    <a:lumMod val="65000"/>
                  </a:schemeClr>
                </a:solidFill>
                <a:ea typeface="Arial Unicode MS" pitchFamily="34" charset="-128"/>
                <a:cs typeface="Arial Unicode MS" pitchFamily="34" charset="-128"/>
              </a:endParaRPr>
            </a:p>
          </p:txBody>
        </p:sp>
        <p:sp>
          <p:nvSpPr>
            <p:cNvPr id="3" name="Freeform 2"/>
            <p:cNvSpPr/>
            <p:nvPr/>
          </p:nvSpPr>
          <p:spPr>
            <a:xfrm>
              <a:off x="3535466" y="867141"/>
              <a:ext cx="825830" cy="5854334"/>
            </a:xfrm>
            <a:custGeom>
              <a:avLst/>
              <a:gdLst>
                <a:gd name="connsiteX0" fmla="*/ 0 w 1066800"/>
                <a:gd name="connsiteY0" fmla="*/ 0 h 1514475"/>
                <a:gd name="connsiteX1" fmla="*/ 1066800 w 1066800"/>
                <a:gd name="connsiteY1" fmla="*/ 0 h 1514475"/>
                <a:gd name="connsiteX2" fmla="*/ 1066800 w 1066800"/>
                <a:gd name="connsiteY2" fmla="*/ 1514475 h 1514475"/>
              </a:gdLst>
              <a:ahLst/>
              <a:cxnLst>
                <a:cxn ang="0">
                  <a:pos x="connsiteX0" y="connsiteY0"/>
                </a:cxn>
                <a:cxn ang="0">
                  <a:pos x="connsiteX1" y="connsiteY1"/>
                </a:cxn>
                <a:cxn ang="0">
                  <a:pos x="connsiteX2" y="connsiteY2"/>
                </a:cxn>
              </a:cxnLst>
              <a:rect l="l" t="t" r="r" b="b"/>
              <a:pathLst>
                <a:path w="1066800" h="1514475">
                  <a:moveTo>
                    <a:pt x="0" y="0"/>
                  </a:moveTo>
                  <a:lnTo>
                    <a:pt x="1066800" y="0"/>
                  </a:lnTo>
                  <a:lnTo>
                    <a:pt x="1066800" y="1514475"/>
                  </a:lnTo>
                </a:path>
              </a:pathLst>
            </a:cu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nvGrpSpPr>
            <p:cNvPr id="129" name="Group 128"/>
            <p:cNvGrpSpPr/>
            <p:nvPr/>
          </p:nvGrpSpPr>
          <p:grpSpPr>
            <a:xfrm rot="16200000">
              <a:off x="3649748" y="5152473"/>
              <a:ext cx="654758" cy="745168"/>
              <a:chOff x="4896551" y="2832720"/>
              <a:chExt cx="654758" cy="745168"/>
            </a:xfrm>
          </p:grpSpPr>
          <p:pic>
            <p:nvPicPr>
              <p:cNvPr id="130" name="Picture 129"/>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sp>
            <p:nvSpPr>
              <p:cNvPr id="132" name="Oval 131"/>
              <p:cNvSpPr/>
              <p:nvPr/>
            </p:nvSpPr>
            <p:spPr>
              <a:xfrm>
                <a:off x="5090749"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34" name="Group 133"/>
            <p:cNvGrpSpPr/>
            <p:nvPr/>
          </p:nvGrpSpPr>
          <p:grpSpPr>
            <a:xfrm rot="16200000">
              <a:off x="3712935" y="2565524"/>
              <a:ext cx="510328" cy="745170"/>
              <a:chOff x="6136370" y="2832717"/>
              <a:chExt cx="510328" cy="745170"/>
            </a:xfrm>
          </p:grpSpPr>
          <p:pic>
            <p:nvPicPr>
              <p:cNvPr id="135" name="Picture 134"/>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36" name="Group 135"/>
              <p:cNvGrpSpPr/>
              <p:nvPr/>
            </p:nvGrpSpPr>
            <p:grpSpPr>
              <a:xfrm>
                <a:off x="6198482" y="2960317"/>
                <a:ext cx="267510" cy="430887"/>
                <a:chOff x="7766137" y="2979105"/>
                <a:chExt cx="250738" cy="403872"/>
              </a:xfrm>
            </p:grpSpPr>
            <p:sp>
              <p:nvSpPr>
                <p:cNvPr id="137" name="Oval 13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8" name="Rectangle 40"/>
                <p:cNvSpPr txBox="1">
                  <a:spLocks/>
                </p:cNvSpPr>
                <p:nvPr/>
              </p:nvSpPr>
              <p:spPr>
                <a:xfrm>
                  <a:off x="7795250" y="2979105"/>
                  <a:ext cx="192516" cy="40387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sz="2800" b="1" dirty="0">
                    <a:solidFill>
                      <a:schemeClr val="accent4"/>
                    </a:solidFill>
                    <a:latin typeface="HelveticaNeueLT Std" pitchFamily="34" charset="0"/>
                    <a:ea typeface="+mn-ea"/>
                    <a:cs typeface="+mn-cs"/>
                  </a:endParaRPr>
                </a:p>
              </p:txBody>
            </p:sp>
          </p:grpSp>
        </p:grpSp>
        <p:grpSp>
          <p:nvGrpSpPr>
            <p:cNvPr id="139" name="Group 138"/>
            <p:cNvGrpSpPr/>
            <p:nvPr/>
          </p:nvGrpSpPr>
          <p:grpSpPr>
            <a:xfrm rot="16200000">
              <a:off x="3712935" y="3267090"/>
              <a:ext cx="510328" cy="745170"/>
              <a:chOff x="6136370" y="2832717"/>
              <a:chExt cx="510328" cy="745170"/>
            </a:xfrm>
          </p:grpSpPr>
          <p:pic>
            <p:nvPicPr>
              <p:cNvPr id="140" name="Picture 139"/>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41" name="Group 140"/>
              <p:cNvGrpSpPr/>
              <p:nvPr/>
            </p:nvGrpSpPr>
            <p:grpSpPr>
              <a:xfrm>
                <a:off x="6198482" y="3050241"/>
                <a:ext cx="267510" cy="267508"/>
                <a:chOff x="7766137" y="3063389"/>
                <a:chExt cx="250738" cy="250736"/>
              </a:xfrm>
            </p:grpSpPr>
            <p:sp>
              <p:nvSpPr>
                <p:cNvPr id="142" name="Oval 141"/>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3" name="Rectangle 40"/>
                <p:cNvSpPr txBox="1">
                  <a:spLocks/>
                </p:cNvSpPr>
                <p:nvPr/>
              </p:nvSpPr>
              <p:spPr>
                <a:xfrm>
                  <a:off x="7795249" y="3065647"/>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nvGrpSpPr>
            <p:cNvPr id="144" name="Group 143"/>
            <p:cNvGrpSpPr/>
            <p:nvPr/>
          </p:nvGrpSpPr>
          <p:grpSpPr>
            <a:xfrm rot="16200000">
              <a:off x="3712935" y="3968657"/>
              <a:ext cx="510328" cy="745170"/>
              <a:chOff x="6136370" y="2832717"/>
              <a:chExt cx="510328" cy="745170"/>
            </a:xfrm>
          </p:grpSpPr>
          <p:pic>
            <p:nvPicPr>
              <p:cNvPr id="145" name="Picture 144"/>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46" name="Group 145"/>
              <p:cNvGrpSpPr/>
              <p:nvPr/>
            </p:nvGrpSpPr>
            <p:grpSpPr>
              <a:xfrm>
                <a:off x="6198482" y="3050241"/>
                <a:ext cx="267510" cy="267508"/>
                <a:chOff x="7766137" y="3063389"/>
                <a:chExt cx="250738" cy="250736"/>
              </a:xfrm>
            </p:grpSpPr>
            <p:sp>
              <p:nvSpPr>
                <p:cNvPr id="147" name="Oval 14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8" name="Rectangle 40"/>
                <p:cNvSpPr txBox="1">
                  <a:spLocks/>
                </p:cNvSpPr>
                <p:nvPr/>
              </p:nvSpPr>
              <p:spPr>
                <a:xfrm>
                  <a:off x="7795249" y="3065647"/>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sp>
          <p:nvSpPr>
            <p:cNvPr id="149" name="Rectangle 40"/>
            <p:cNvSpPr txBox="1">
              <a:spLocks/>
            </p:cNvSpPr>
            <p:nvPr/>
          </p:nvSpPr>
          <p:spPr>
            <a:xfrm>
              <a:off x="4547477" y="4253311"/>
              <a:ext cx="3486109" cy="7909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587" lvl="1" indent="0" defTabSz="895350" eaLnBrk="1" hangingPunct="1">
                <a:lnSpc>
                  <a:spcPct val="80000"/>
                </a:lnSpc>
                <a:spcBef>
                  <a:spcPct val="10000"/>
                </a:spcBef>
                <a:buClr>
                  <a:schemeClr val="tx2"/>
                </a:buClr>
                <a:buSzPct val="125000"/>
                <a:buFont typeface="Arial" charset="0"/>
                <a:buNone/>
                <a:defRPr kumimoji="0" sz="2200" b="1" baseline="0">
                  <a:solidFill>
                    <a:srgbClr val="0070C0"/>
                  </a:solidFill>
                  <a:latin typeface="HelveticaNeueLT Std" pitchFamily="34" charset="0"/>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lvl="1"/>
              <a:r>
                <a:rPr lang="fi-FI" altLang="ja-JP">
                  <a:solidFill>
                    <a:srgbClr val="F77900"/>
                  </a:solidFill>
                </a:rPr>
                <a:t>Pembelajaran berasaskan Pengalaman </a:t>
              </a:r>
            </a:p>
            <a:p>
              <a:pPr lvl="1"/>
              <a:r>
                <a:rPr lang="fi-FI" altLang="ja-JP" sz="1800" b="0">
                  <a:solidFill>
                    <a:schemeClr val="bg1">
                      <a:lumMod val="65000"/>
                    </a:schemeClr>
                  </a:solidFill>
                  <a:ea typeface="Arial Unicode MS" pitchFamily="34" charset="-128"/>
                  <a:cs typeface="Arial Unicode MS" pitchFamily="34" charset="-128"/>
                </a:rPr>
                <a:t>(Experiential Learning)</a:t>
              </a:r>
            </a:p>
          </p:txBody>
        </p:sp>
        <p:sp>
          <p:nvSpPr>
            <p:cNvPr id="150" name="Up Arrow 149"/>
            <p:cNvSpPr/>
            <p:nvPr/>
          </p:nvSpPr>
          <p:spPr>
            <a:xfrm rot="5400000">
              <a:off x="6010959" y="5372075"/>
              <a:ext cx="461582" cy="536103"/>
            </a:xfrm>
            <a:prstGeom prst="upArrow">
              <a:avLst>
                <a:gd name="adj1" fmla="val 64188"/>
                <a:gd name="adj2" fmla="val 56613"/>
              </a:avLst>
            </a:prstGeom>
            <a:solidFill>
              <a:srgbClr val="E2AC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grpSp>
        <p:nvGrpSpPr>
          <p:cNvPr id="50" name="Group 49"/>
          <p:cNvGrpSpPr/>
          <p:nvPr/>
        </p:nvGrpSpPr>
        <p:grpSpPr>
          <a:xfrm flipH="1" flipV="1">
            <a:off x="2807751" y="-4360"/>
            <a:ext cx="828561" cy="1209846"/>
            <a:chOff x="6136370" y="2832717"/>
            <a:chExt cx="510328" cy="745170"/>
          </a:xfrm>
        </p:grpSpPr>
        <p:pic>
          <p:nvPicPr>
            <p:cNvPr id="51" name="Picture 50"/>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52" name="Group 51"/>
            <p:cNvGrpSpPr/>
            <p:nvPr/>
          </p:nvGrpSpPr>
          <p:grpSpPr>
            <a:xfrm>
              <a:off x="6198482" y="3050241"/>
              <a:ext cx="267510" cy="267508"/>
              <a:chOff x="7766137" y="3063389"/>
              <a:chExt cx="250738" cy="250736"/>
            </a:xfrm>
          </p:grpSpPr>
          <p:sp>
            <p:nvSpPr>
              <p:cNvPr id="53" name="Oval 5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1</a:t>
                </a:r>
                <a:endParaRPr kumimoji="0" lang="fi-FI" altLang="ja-JP" sz="2400" b="1" dirty="0">
                  <a:solidFill>
                    <a:schemeClr val="accent4"/>
                  </a:solidFill>
                  <a:latin typeface="HelveticaNeueLT Std" pitchFamily="34" charset="0"/>
                  <a:ea typeface="+mn-ea"/>
                  <a:cs typeface="+mn-cs"/>
                </a:endParaRPr>
              </a:p>
            </p:txBody>
          </p:sp>
        </p:grpSp>
      </p:grpSp>
    </p:spTree>
    <p:extLst>
      <p:ext uri="{BB962C8B-B14F-4D97-AF65-F5344CB8AC3E}">
        <p14:creationId xmlns:p14="http://schemas.microsoft.com/office/powerpoint/2010/main" val="9537458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up)">
                                      <p:cBhvr>
                                        <p:cTn id="13" dur="500"/>
                                        <p:tgtEl>
                                          <p:spTgt spid="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3"/>
                                        </p:tgtEl>
                                        <p:attrNameLst>
                                          <p:attrName>style.visibility</p:attrName>
                                        </p:attrNameLst>
                                      </p:cBhvr>
                                      <p:to>
                                        <p:strVal val="visible"/>
                                      </p:to>
                                    </p:set>
                                    <p:animEffect transition="in" filter="fade">
                                      <p:cBhvr>
                                        <p:cTn id="16" dur="500"/>
                                        <p:tgtEl>
                                          <p:spTgt spid="12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64027"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43" name="Group 42"/>
          <p:cNvGrpSpPr/>
          <p:nvPr/>
        </p:nvGrpSpPr>
        <p:grpSpPr>
          <a:xfrm flipH="1" flipV="1">
            <a:off x="3411168" y="-53196"/>
            <a:ext cx="745342" cy="1209847"/>
            <a:chOff x="4191168" y="2865515"/>
            <a:chExt cx="459072" cy="745170"/>
          </a:xfrm>
        </p:grpSpPr>
        <p:pic>
          <p:nvPicPr>
            <p:cNvPr id="44" name="Picture 4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46" name="Group 45"/>
            <p:cNvGrpSpPr/>
            <p:nvPr/>
          </p:nvGrpSpPr>
          <p:grpSpPr>
            <a:xfrm>
              <a:off x="4321574" y="3050241"/>
              <a:ext cx="267510" cy="267508"/>
              <a:chOff x="7766137" y="3063389"/>
              <a:chExt cx="250738" cy="250736"/>
            </a:xfrm>
          </p:grpSpPr>
          <p:sp>
            <p:nvSpPr>
              <p:cNvPr id="47" name="Oval 4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2</a:t>
                </a:r>
                <a:endParaRPr kumimoji="0" lang="fi-FI" altLang="ja-JP" sz="2400" b="1" dirty="0">
                  <a:solidFill>
                    <a:schemeClr val="accent4"/>
                  </a:solidFill>
                  <a:latin typeface="HelveticaNeueLT Std" pitchFamily="34" charset="0"/>
                  <a:ea typeface="+mn-ea"/>
                  <a:cs typeface="+mn-cs"/>
                </a:endParaRPr>
              </a:p>
            </p:txBody>
          </p:sp>
        </p:grpSp>
      </p:grpSp>
      <p:sp>
        <p:nvSpPr>
          <p:cNvPr id="159" name="Rectangle 158"/>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sp>
        <p:nvSpPr>
          <p:cNvPr id="160" name="Rectangle 40"/>
          <p:cNvSpPr txBox="1">
            <a:spLocks/>
          </p:cNvSpPr>
          <p:nvPr/>
        </p:nvSpPr>
        <p:spPr>
          <a:xfrm>
            <a:off x="207689" y="963663"/>
            <a:ext cx="325111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Kecemerlangan Bakat</a:t>
            </a:r>
            <a:endParaRPr kumimoji="0" lang="fi-FI" altLang="ja-JP" sz="3200" b="1" dirty="0">
              <a:latin typeface="HelveticaNeueLT Std" pitchFamily="34" charset="0"/>
              <a:ea typeface="+mn-ea"/>
              <a:cs typeface="+mn-cs"/>
            </a:endParaRPr>
          </a:p>
        </p:txBody>
      </p:sp>
      <p:grpSp>
        <p:nvGrpSpPr>
          <p:cNvPr id="11" name="Group 10"/>
          <p:cNvGrpSpPr/>
          <p:nvPr/>
        </p:nvGrpSpPr>
        <p:grpSpPr>
          <a:xfrm>
            <a:off x="1" y="942459"/>
            <a:ext cx="8961433" cy="4252327"/>
            <a:chOff x="-1" y="942457"/>
            <a:chExt cx="8961433" cy="4252327"/>
          </a:xfrm>
        </p:grpSpPr>
        <p:pic>
          <p:nvPicPr>
            <p:cNvPr id="122" name="Picture 1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629555" y="4165210"/>
              <a:ext cx="497188" cy="1027686"/>
            </a:xfrm>
            <a:prstGeom prst="rect">
              <a:avLst/>
            </a:prstGeom>
          </p:spPr>
        </p:pic>
        <p:pic>
          <p:nvPicPr>
            <p:cNvPr id="123" name="Picture 1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5133307" y="4157008"/>
              <a:ext cx="512520" cy="1036458"/>
            </a:xfrm>
            <a:prstGeom prst="rect">
              <a:avLst/>
            </a:prstGeom>
          </p:spPr>
        </p:pic>
        <p:pic>
          <p:nvPicPr>
            <p:cNvPr id="124" name="Picture 1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2102340" y="4183578"/>
              <a:ext cx="658418" cy="1008038"/>
            </a:xfrm>
            <a:prstGeom prst="rect">
              <a:avLst/>
            </a:prstGeom>
          </p:spPr>
        </p:pic>
        <p:pic>
          <p:nvPicPr>
            <p:cNvPr id="125" name="Picture 1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38242" y="4138072"/>
              <a:ext cx="477342" cy="1056712"/>
            </a:xfrm>
            <a:prstGeom prst="rect">
              <a:avLst/>
            </a:prstGeom>
          </p:spPr>
        </p:pic>
        <p:cxnSp>
          <p:nvCxnSpPr>
            <p:cNvPr id="161" name="Straight Connector 160"/>
            <p:cNvCxnSpPr/>
            <p:nvPr/>
          </p:nvCxnSpPr>
          <p:spPr>
            <a:xfrm>
              <a:off x="3631516" y="942457"/>
              <a:ext cx="0" cy="3143368"/>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2" name="Line 18"/>
            <p:cNvSpPr>
              <a:spLocks noChangeShapeType="1"/>
            </p:cNvSpPr>
            <p:nvPr/>
          </p:nvSpPr>
          <p:spPr bwMode="auto">
            <a:xfrm rot="10800000">
              <a:off x="-1" y="4109544"/>
              <a:ext cx="896143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72" name="Rectangle 40"/>
            <p:cNvSpPr txBox="1">
              <a:spLocks/>
            </p:cNvSpPr>
            <p:nvPr/>
          </p:nvSpPr>
          <p:spPr>
            <a:xfrm>
              <a:off x="5871087" y="3660870"/>
              <a:ext cx="2981284" cy="33855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10000"/>
                </a:spcBef>
                <a:buNone/>
              </a:pPr>
              <a:r>
                <a:rPr kumimoji="0" lang="fi-FI" altLang="ja-JP" sz="2200" b="1">
                  <a:solidFill>
                    <a:srgbClr val="0070C0"/>
                  </a:solidFill>
                  <a:latin typeface="HelveticaNeueLT Std" pitchFamily="34" charset="0"/>
                  <a:ea typeface="+mn-ea"/>
                  <a:cs typeface="+mn-cs"/>
                </a:rPr>
                <a:t>Empat Laluan Kerjaya</a:t>
              </a:r>
              <a:endParaRPr kumimoji="0" lang="fi-FI" altLang="ja-JP" sz="2200" b="1" dirty="0">
                <a:solidFill>
                  <a:srgbClr val="0070C0"/>
                </a:solidFill>
                <a:latin typeface="HelveticaNeueLT Std" pitchFamily="34" charset="0"/>
                <a:ea typeface="+mn-ea"/>
                <a:cs typeface="+mn-cs"/>
              </a:endParaRPr>
            </a:p>
          </p:txBody>
        </p:sp>
      </p:grpSp>
      <p:grpSp>
        <p:nvGrpSpPr>
          <p:cNvPr id="14" name="Group 13"/>
          <p:cNvGrpSpPr/>
          <p:nvPr/>
        </p:nvGrpSpPr>
        <p:grpSpPr>
          <a:xfrm>
            <a:off x="99159" y="3357815"/>
            <a:ext cx="6274198" cy="2934564"/>
            <a:chOff x="99159" y="3357815"/>
            <a:chExt cx="6274198" cy="2934564"/>
          </a:xfrm>
        </p:grpSpPr>
        <p:grpSp>
          <p:nvGrpSpPr>
            <p:cNvPr id="13" name="Group 12"/>
            <p:cNvGrpSpPr/>
            <p:nvPr/>
          </p:nvGrpSpPr>
          <p:grpSpPr>
            <a:xfrm>
              <a:off x="99159" y="5237884"/>
              <a:ext cx="6274198" cy="1054495"/>
              <a:chOff x="99159" y="5237884"/>
              <a:chExt cx="6274198" cy="1054495"/>
            </a:xfrm>
          </p:grpSpPr>
          <p:sp>
            <p:nvSpPr>
              <p:cNvPr id="54" name="Rectangle 40"/>
              <p:cNvSpPr txBox="1">
                <a:spLocks/>
              </p:cNvSpPr>
              <p:nvPr/>
            </p:nvSpPr>
            <p:spPr>
              <a:xfrm>
                <a:off x="99159" y="5237884"/>
                <a:ext cx="1493524" cy="3046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fi-FI" altLang="ja-JP" sz="2200" b="1">
                    <a:solidFill>
                      <a:srgbClr val="0070C0"/>
                    </a:solidFill>
                    <a:latin typeface="HelveticaNeueLT Std" pitchFamily="34" charset="0"/>
                    <a:ea typeface="+mn-ea"/>
                    <a:cs typeface="+mn-cs"/>
                  </a:rPr>
                  <a:t>Pendidik</a:t>
                </a:r>
                <a:endParaRPr kumimoji="0" lang="fi-FI" altLang="ja-JP" sz="2200" b="1" dirty="0">
                  <a:solidFill>
                    <a:srgbClr val="0070C0"/>
                  </a:solidFill>
                  <a:latin typeface="HelveticaNeueLT Std" pitchFamily="34" charset="0"/>
                  <a:ea typeface="+mn-ea"/>
                  <a:cs typeface="+mn-cs"/>
                </a:endParaRPr>
              </a:p>
            </p:txBody>
          </p:sp>
          <p:sp>
            <p:nvSpPr>
              <p:cNvPr id="55" name="Rectangle 40"/>
              <p:cNvSpPr txBox="1">
                <a:spLocks/>
              </p:cNvSpPr>
              <p:nvPr/>
            </p:nvSpPr>
            <p:spPr>
              <a:xfrm>
                <a:off x="1631611" y="5237884"/>
                <a:ext cx="1493524" cy="3046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fi-FI" altLang="ja-JP" sz="2200" b="1">
                    <a:solidFill>
                      <a:srgbClr val="0070C0"/>
                    </a:solidFill>
                    <a:latin typeface="HelveticaNeueLT Std" pitchFamily="34" charset="0"/>
                    <a:ea typeface="+mn-ea"/>
                    <a:cs typeface="+mn-cs"/>
                  </a:rPr>
                  <a:t>Penyelidik</a:t>
                </a:r>
                <a:endParaRPr kumimoji="0" lang="fi-FI" altLang="ja-JP" sz="2200" b="1" dirty="0" err="1">
                  <a:solidFill>
                    <a:srgbClr val="0070C0"/>
                  </a:solidFill>
                  <a:latin typeface="HelveticaNeueLT Std" pitchFamily="34" charset="0"/>
                  <a:ea typeface="+mn-ea"/>
                  <a:cs typeface="+mn-cs"/>
                </a:endParaRPr>
              </a:p>
            </p:txBody>
          </p:sp>
          <p:sp>
            <p:nvSpPr>
              <p:cNvPr id="56" name="Rectangle 40"/>
              <p:cNvSpPr txBox="1">
                <a:spLocks/>
              </p:cNvSpPr>
              <p:nvPr/>
            </p:nvSpPr>
            <p:spPr>
              <a:xfrm>
                <a:off x="3215807" y="5237884"/>
                <a:ext cx="1493524" cy="60939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sv-SE" altLang="ja-JP" sz="2200" b="1">
                    <a:solidFill>
                      <a:srgbClr val="0070C0"/>
                    </a:solidFill>
                    <a:latin typeface="HelveticaNeueLT Std" pitchFamily="34" charset="0"/>
                    <a:ea typeface="+mn-ea"/>
                    <a:cs typeface="+mn-cs"/>
                  </a:rPr>
                  <a:t>Pemimpin Institusi</a:t>
                </a:r>
                <a:endParaRPr kumimoji="0" lang="sv-SE" altLang="ja-JP" sz="2200" b="1" dirty="0">
                  <a:solidFill>
                    <a:srgbClr val="0070C0"/>
                  </a:solidFill>
                  <a:latin typeface="HelveticaNeueLT Std" pitchFamily="34" charset="0"/>
                  <a:ea typeface="+mn-ea"/>
                  <a:cs typeface="+mn-cs"/>
                </a:endParaRPr>
              </a:p>
            </p:txBody>
          </p:sp>
          <p:sp>
            <p:nvSpPr>
              <p:cNvPr id="57" name="Rectangle 40"/>
              <p:cNvSpPr txBox="1">
                <a:spLocks/>
              </p:cNvSpPr>
              <p:nvPr/>
            </p:nvSpPr>
            <p:spPr>
              <a:xfrm>
                <a:off x="4776164" y="5237884"/>
                <a:ext cx="1597193" cy="60939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fi-FI" altLang="ja-JP" sz="2200" b="1">
                    <a:solidFill>
                      <a:srgbClr val="0070C0"/>
                    </a:solidFill>
                    <a:latin typeface="HelveticaNeueLT Std" pitchFamily="34" charset="0"/>
                    <a:ea typeface="+mn-ea"/>
                    <a:cs typeface="+mn-cs"/>
                  </a:rPr>
                  <a:t>Pengamal Profesional</a:t>
                </a:r>
                <a:endParaRPr kumimoji="0" lang="fi-FI" altLang="ja-JP" sz="2200" b="1" dirty="0">
                  <a:solidFill>
                    <a:srgbClr val="0070C0"/>
                  </a:solidFill>
                  <a:latin typeface="HelveticaNeueLT Std" pitchFamily="34" charset="0"/>
                  <a:ea typeface="+mn-ea"/>
                  <a:cs typeface="+mn-cs"/>
                </a:endParaRPr>
              </a:p>
            </p:txBody>
          </p:sp>
          <p:sp>
            <p:nvSpPr>
              <p:cNvPr id="151" name="Rectangle 40"/>
              <p:cNvSpPr txBox="1">
                <a:spLocks/>
              </p:cNvSpPr>
              <p:nvPr/>
            </p:nvSpPr>
            <p:spPr>
              <a:xfrm>
                <a:off x="99159" y="5911507"/>
                <a:ext cx="1493524"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a:solidFill>
                      <a:schemeClr val="bg1">
                        <a:lumMod val="65000"/>
                      </a:schemeClr>
                    </a:solidFill>
                    <a:latin typeface="HelveticaNeueLT Std" pitchFamily="34" charset="0"/>
                    <a:ea typeface="+mn-ea"/>
                    <a:cs typeface="+mn-cs"/>
                  </a:rPr>
                  <a:t>(Educators)</a:t>
                </a:r>
                <a:endParaRPr kumimoji="0" lang="fi-FI" altLang="ja-JP" sz="2200" dirty="0">
                  <a:solidFill>
                    <a:schemeClr val="bg1">
                      <a:lumMod val="65000"/>
                    </a:schemeClr>
                  </a:solidFill>
                  <a:latin typeface="HelveticaNeueLT Std" pitchFamily="34" charset="0"/>
                  <a:ea typeface="+mn-ea"/>
                  <a:cs typeface="+mn-cs"/>
                </a:endParaRPr>
              </a:p>
            </p:txBody>
          </p:sp>
          <p:sp>
            <p:nvSpPr>
              <p:cNvPr id="152" name="Rectangle 40"/>
              <p:cNvSpPr txBox="1">
                <a:spLocks/>
              </p:cNvSpPr>
              <p:nvPr/>
            </p:nvSpPr>
            <p:spPr>
              <a:xfrm>
                <a:off x="1631611" y="5911507"/>
                <a:ext cx="1493524"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a:solidFill>
                      <a:schemeClr val="bg1">
                        <a:lumMod val="65000"/>
                      </a:schemeClr>
                    </a:solidFill>
                    <a:latin typeface="HelveticaNeueLT Std" pitchFamily="34" charset="0"/>
                    <a:ea typeface="+mn-ea"/>
                    <a:cs typeface="+mn-cs"/>
                  </a:rPr>
                  <a:t>(Researchers)</a:t>
                </a:r>
                <a:endParaRPr kumimoji="0" lang="fi-FI" altLang="ja-JP" sz="2200" dirty="0">
                  <a:solidFill>
                    <a:schemeClr val="bg1">
                      <a:lumMod val="65000"/>
                    </a:schemeClr>
                  </a:solidFill>
                  <a:latin typeface="HelveticaNeueLT Std" pitchFamily="34" charset="0"/>
                  <a:ea typeface="+mn-ea"/>
                  <a:cs typeface="+mn-cs"/>
                </a:endParaRPr>
              </a:p>
            </p:txBody>
          </p:sp>
          <p:sp>
            <p:nvSpPr>
              <p:cNvPr id="153" name="Rectangle 40"/>
              <p:cNvSpPr txBox="1">
                <a:spLocks/>
              </p:cNvSpPr>
              <p:nvPr/>
            </p:nvSpPr>
            <p:spPr>
              <a:xfrm>
                <a:off x="3215807" y="5911507"/>
                <a:ext cx="1493524"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a:solidFill>
                      <a:schemeClr val="bg1">
                        <a:lumMod val="65000"/>
                      </a:schemeClr>
                    </a:solidFill>
                    <a:latin typeface="HelveticaNeueLT Std" pitchFamily="34" charset="0"/>
                    <a:ea typeface="+mn-ea"/>
                    <a:cs typeface="+mn-cs"/>
                  </a:rPr>
                  <a:t>(Leaders)</a:t>
                </a:r>
                <a:endParaRPr kumimoji="0" lang="fi-FI" altLang="ja-JP" sz="2200" dirty="0">
                  <a:solidFill>
                    <a:schemeClr val="bg1">
                      <a:lumMod val="65000"/>
                    </a:schemeClr>
                  </a:solidFill>
                  <a:latin typeface="HelveticaNeueLT Std" pitchFamily="34" charset="0"/>
                  <a:ea typeface="+mn-ea"/>
                  <a:cs typeface="+mn-cs"/>
                </a:endParaRPr>
              </a:p>
            </p:txBody>
          </p:sp>
          <p:sp>
            <p:nvSpPr>
              <p:cNvPr id="154" name="Rectangle 40"/>
              <p:cNvSpPr txBox="1">
                <a:spLocks/>
              </p:cNvSpPr>
              <p:nvPr/>
            </p:nvSpPr>
            <p:spPr>
              <a:xfrm>
                <a:off x="4827998" y="5911507"/>
                <a:ext cx="1493524"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a:solidFill>
                      <a:schemeClr val="bg1">
                        <a:lumMod val="65000"/>
                      </a:schemeClr>
                    </a:solidFill>
                    <a:latin typeface="HelveticaNeueLT Std" pitchFamily="34" charset="0"/>
                    <a:ea typeface="+mn-ea"/>
                    <a:cs typeface="+mn-cs"/>
                  </a:rPr>
                  <a:t>(Practitioners)</a:t>
                </a:r>
                <a:endParaRPr kumimoji="0" lang="fi-FI" altLang="ja-JP" sz="2200" dirty="0">
                  <a:solidFill>
                    <a:schemeClr val="bg1">
                      <a:lumMod val="65000"/>
                    </a:schemeClr>
                  </a:solidFill>
                  <a:latin typeface="HelveticaNeueLT Std" pitchFamily="34" charset="0"/>
                  <a:ea typeface="+mn-ea"/>
                  <a:cs typeface="+mn-cs"/>
                </a:endParaRPr>
              </a:p>
            </p:txBody>
          </p:sp>
          <p:grpSp>
            <p:nvGrpSpPr>
              <p:cNvPr id="10" name="Group 9"/>
              <p:cNvGrpSpPr/>
              <p:nvPr/>
            </p:nvGrpSpPr>
            <p:grpSpPr>
              <a:xfrm>
                <a:off x="1550906" y="5265649"/>
                <a:ext cx="3159778" cy="1026730"/>
                <a:chOff x="1550906" y="4640490"/>
                <a:chExt cx="3159778" cy="1775714"/>
              </a:xfrm>
            </p:grpSpPr>
            <p:cxnSp>
              <p:nvCxnSpPr>
                <p:cNvPr id="163" name="Straight Connector 162"/>
                <p:cNvCxnSpPr/>
                <p:nvPr/>
              </p:nvCxnSpPr>
              <p:spPr>
                <a:xfrm>
                  <a:off x="1550906" y="4640490"/>
                  <a:ext cx="0" cy="177571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 name="Straight Connector 163"/>
                <p:cNvCxnSpPr/>
                <p:nvPr/>
              </p:nvCxnSpPr>
              <p:spPr>
                <a:xfrm>
                  <a:off x="3196209" y="4640490"/>
                  <a:ext cx="0" cy="177571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5" name="Straight Connector 164"/>
                <p:cNvCxnSpPr/>
                <p:nvPr/>
              </p:nvCxnSpPr>
              <p:spPr>
                <a:xfrm>
                  <a:off x="4710684" y="4640490"/>
                  <a:ext cx="0" cy="177571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12" name="Group 11"/>
            <p:cNvGrpSpPr/>
            <p:nvPr/>
          </p:nvGrpSpPr>
          <p:grpSpPr>
            <a:xfrm>
              <a:off x="602001" y="3357815"/>
              <a:ext cx="4995107" cy="728010"/>
              <a:chOff x="602001" y="3357815"/>
              <a:chExt cx="4995107" cy="728010"/>
            </a:xfrm>
          </p:grpSpPr>
          <p:grpSp>
            <p:nvGrpSpPr>
              <p:cNvPr id="119" name="Group 118"/>
              <p:cNvGrpSpPr/>
              <p:nvPr/>
            </p:nvGrpSpPr>
            <p:grpSpPr>
              <a:xfrm>
                <a:off x="602001" y="3357815"/>
                <a:ext cx="448500" cy="728010"/>
                <a:chOff x="4191168" y="2865515"/>
                <a:chExt cx="459072" cy="745170"/>
              </a:xfrm>
            </p:grpSpPr>
            <p:pic>
              <p:nvPicPr>
                <p:cNvPr id="120" name="Picture 119"/>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21" name="Group 120"/>
                <p:cNvGrpSpPr/>
                <p:nvPr/>
              </p:nvGrpSpPr>
              <p:grpSpPr>
                <a:xfrm>
                  <a:off x="4321574" y="3050241"/>
                  <a:ext cx="267510" cy="267508"/>
                  <a:chOff x="7766137" y="3063389"/>
                  <a:chExt cx="250738" cy="250736"/>
                </a:xfrm>
              </p:grpSpPr>
              <p:sp>
                <p:nvSpPr>
                  <p:cNvPr id="155" name="Oval 154"/>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6" name="Rectangle 40"/>
                  <p:cNvSpPr txBox="1">
                    <a:spLocks/>
                  </p:cNvSpPr>
                  <p:nvPr/>
                </p:nvSpPr>
                <p:spPr>
                  <a:xfrm>
                    <a:off x="7795248" y="3065647"/>
                    <a:ext cx="192516" cy="23622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I</a:t>
                    </a:r>
                    <a:endParaRPr kumimoji="0" lang="fi-FI" altLang="ja-JP" b="1" dirty="0">
                      <a:solidFill>
                        <a:schemeClr val="accent4"/>
                      </a:solidFill>
                      <a:latin typeface="HelveticaNeueLT Std" pitchFamily="34" charset="0"/>
                      <a:ea typeface="+mn-ea"/>
                      <a:cs typeface="+mn-cs"/>
                    </a:endParaRPr>
                  </a:p>
                </p:txBody>
              </p:sp>
            </p:grpSp>
          </p:grpSp>
          <p:grpSp>
            <p:nvGrpSpPr>
              <p:cNvPr id="157" name="Group 156"/>
              <p:cNvGrpSpPr/>
              <p:nvPr/>
            </p:nvGrpSpPr>
            <p:grpSpPr>
              <a:xfrm>
                <a:off x="2164929" y="3357815"/>
                <a:ext cx="448500" cy="728010"/>
                <a:chOff x="4191168" y="2865515"/>
                <a:chExt cx="459072" cy="745170"/>
              </a:xfrm>
            </p:grpSpPr>
            <p:pic>
              <p:nvPicPr>
                <p:cNvPr id="158" name="Picture 157"/>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66" name="Group 165"/>
                <p:cNvGrpSpPr/>
                <p:nvPr/>
              </p:nvGrpSpPr>
              <p:grpSpPr>
                <a:xfrm>
                  <a:off x="4321574" y="3050241"/>
                  <a:ext cx="267510" cy="267508"/>
                  <a:chOff x="7766137" y="3063389"/>
                  <a:chExt cx="250738" cy="250736"/>
                </a:xfrm>
              </p:grpSpPr>
              <p:sp>
                <p:nvSpPr>
                  <p:cNvPr id="167" name="Oval 16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8" name="Rectangle 40"/>
                  <p:cNvSpPr txBox="1">
                    <a:spLocks/>
                  </p:cNvSpPr>
                  <p:nvPr/>
                </p:nvSpPr>
                <p:spPr>
                  <a:xfrm>
                    <a:off x="7795248" y="3065647"/>
                    <a:ext cx="192516" cy="23622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II</a:t>
                    </a:r>
                    <a:endParaRPr kumimoji="0" lang="fi-FI" altLang="ja-JP" b="1" dirty="0">
                      <a:solidFill>
                        <a:schemeClr val="accent4"/>
                      </a:solidFill>
                      <a:latin typeface="HelveticaNeueLT Std" pitchFamily="34" charset="0"/>
                      <a:ea typeface="+mn-ea"/>
                      <a:cs typeface="+mn-cs"/>
                    </a:endParaRPr>
                  </a:p>
                </p:txBody>
              </p:sp>
            </p:grpSp>
          </p:grpSp>
          <p:grpSp>
            <p:nvGrpSpPr>
              <p:cNvPr id="169" name="Group 168"/>
              <p:cNvGrpSpPr/>
              <p:nvPr/>
            </p:nvGrpSpPr>
            <p:grpSpPr>
              <a:xfrm>
                <a:off x="3727857" y="3357815"/>
                <a:ext cx="448500" cy="728010"/>
                <a:chOff x="4191168" y="2865515"/>
                <a:chExt cx="459072" cy="745170"/>
              </a:xfrm>
            </p:grpSpPr>
            <p:pic>
              <p:nvPicPr>
                <p:cNvPr id="170" name="Picture 169"/>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71" name="Group 170"/>
                <p:cNvGrpSpPr/>
                <p:nvPr/>
              </p:nvGrpSpPr>
              <p:grpSpPr>
                <a:xfrm>
                  <a:off x="4321574" y="3050241"/>
                  <a:ext cx="267510" cy="267508"/>
                  <a:chOff x="7766137" y="3063389"/>
                  <a:chExt cx="250738" cy="250736"/>
                </a:xfrm>
              </p:grpSpPr>
              <p:sp>
                <p:nvSpPr>
                  <p:cNvPr id="173" name="Oval 17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4" name="Rectangle 40"/>
                  <p:cNvSpPr txBox="1">
                    <a:spLocks/>
                  </p:cNvSpPr>
                  <p:nvPr/>
                </p:nvSpPr>
                <p:spPr>
                  <a:xfrm>
                    <a:off x="7795248" y="3065647"/>
                    <a:ext cx="192516" cy="23622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III</a:t>
                    </a:r>
                    <a:endParaRPr kumimoji="0" lang="fi-FI" altLang="ja-JP" b="1" dirty="0">
                      <a:solidFill>
                        <a:schemeClr val="accent4"/>
                      </a:solidFill>
                      <a:latin typeface="HelveticaNeueLT Std" pitchFamily="34" charset="0"/>
                      <a:ea typeface="+mn-ea"/>
                      <a:cs typeface="+mn-cs"/>
                    </a:endParaRPr>
                  </a:p>
                </p:txBody>
              </p:sp>
            </p:grpSp>
          </p:grpSp>
          <p:grpSp>
            <p:nvGrpSpPr>
              <p:cNvPr id="175" name="Group 174"/>
              <p:cNvGrpSpPr/>
              <p:nvPr/>
            </p:nvGrpSpPr>
            <p:grpSpPr>
              <a:xfrm>
                <a:off x="5148608" y="3357815"/>
                <a:ext cx="448500" cy="728010"/>
                <a:chOff x="4191168" y="2865515"/>
                <a:chExt cx="459072" cy="745170"/>
              </a:xfrm>
            </p:grpSpPr>
            <p:pic>
              <p:nvPicPr>
                <p:cNvPr id="176" name="Picture 175"/>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77" name="Group 176"/>
                <p:cNvGrpSpPr/>
                <p:nvPr/>
              </p:nvGrpSpPr>
              <p:grpSpPr>
                <a:xfrm>
                  <a:off x="4321574" y="3050241"/>
                  <a:ext cx="267510" cy="267508"/>
                  <a:chOff x="7766137" y="3063389"/>
                  <a:chExt cx="250738" cy="250736"/>
                </a:xfrm>
              </p:grpSpPr>
              <p:sp>
                <p:nvSpPr>
                  <p:cNvPr id="178" name="Oval 17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9" name="Rectangle 40"/>
                  <p:cNvSpPr txBox="1">
                    <a:spLocks/>
                  </p:cNvSpPr>
                  <p:nvPr/>
                </p:nvSpPr>
                <p:spPr>
                  <a:xfrm>
                    <a:off x="7795248" y="3065646"/>
                    <a:ext cx="192516" cy="23622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IV</a:t>
                    </a:r>
                    <a:endParaRPr kumimoji="0" lang="fi-FI" altLang="ja-JP" b="1" dirty="0">
                      <a:solidFill>
                        <a:schemeClr val="accent4"/>
                      </a:solidFill>
                      <a:latin typeface="HelveticaNeueLT Std" pitchFamily="34" charset="0"/>
                      <a:ea typeface="+mn-ea"/>
                      <a:cs typeface="+mn-cs"/>
                    </a:endParaRPr>
                  </a:p>
                </p:txBody>
              </p:sp>
            </p:grpSp>
          </p:grpSp>
        </p:grpSp>
      </p:grpSp>
      <p:grpSp>
        <p:nvGrpSpPr>
          <p:cNvPr id="16" name="Group 15"/>
          <p:cNvGrpSpPr/>
          <p:nvPr/>
        </p:nvGrpSpPr>
        <p:grpSpPr>
          <a:xfrm>
            <a:off x="6470698" y="4488631"/>
            <a:ext cx="2467398" cy="1699877"/>
            <a:chOff x="6470698" y="4488629"/>
            <a:chExt cx="2467398" cy="1699877"/>
          </a:xfrm>
        </p:grpSpPr>
        <p:grpSp>
          <p:nvGrpSpPr>
            <p:cNvPr id="15" name="Group 14"/>
            <p:cNvGrpSpPr/>
            <p:nvPr/>
          </p:nvGrpSpPr>
          <p:grpSpPr>
            <a:xfrm>
              <a:off x="6470698" y="4488629"/>
              <a:ext cx="2467398" cy="1699877"/>
              <a:chOff x="6470698" y="4488629"/>
              <a:chExt cx="2467398" cy="1699877"/>
            </a:xfrm>
          </p:grpSpPr>
          <p:sp>
            <p:nvSpPr>
              <p:cNvPr id="58" name="Rectangle 40"/>
              <p:cNvSpPr txBox="1">
                <a:spLocks/>
              </p:cNvSpPr>
              <p:nvPr/>
            </p:nvSpPr>
            <p:spPr>
              <a:xfrm>
                <a:off x="7150895" y="5237884"/>
                <a:ext cx="1787201" cy="60939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2200" b="1">
                    <a:solidFill>
                      <a:srgbClr val="0070C0"/>
                    </a:solidFill>
                    <a:latin typeface="HelveticaNeueLT Std" pitchFamily="34" charset="0"/>
                    <a:ea typeface="+mn-ea"/>
                    <a:cs typeface="+mn-cs"/>
                  </a:rPr>
                  <a:t>Program Fakulti CEO</a:t>
                </a:r>
                <a:endParaRPr kumimoji="0" lang="fi-FI" altLang="ja-JP" sz="2200" b="1" dirty="0">
                  <a:solidFill>
                    <a:srgbClr val="0070C0"/>
                  </a:solidFill>
                  <a:latin typeface="HelveticaNeueLT Std" pitchFamily="34" charset="0"/>
                  <a:ea typeface="+mn-ea"/>
                  <a:cs typeface="+mn-cs"/>
                </a:endParaRPr>
              </a:p>
            </p:txBody>
          </p:sp>
          <p:grpSp>
            <p:nvGrpSpPr>
              <p:cNvPr id="114" name="Group 113"/>
              <p:cNvGrpSpPr/>
              <p:nvPr/>
            </p:nvGrpSpPr>
            <p:grpSpPr>
              <a:xfrm rot="5400000">
                <a:off x="6514862" y="5147452"/>
                <a:ext cx="639680" cy="728008"/>
                <a:chOff x="4896551" y="2832720"/>
                <a:chExt cx="654758" cy="745168"/>
              </a:xfrm>
            </p:grpSpPr>
            <p:pic>
              <p:nvPicPr>
                <p:cNvPr id="115" name="Picture 114"/>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16" name="Group 115"/>
                <p:cNvGrpSpPr/>
                <p:nvPr/>
              </p:nvGrpSpPr>
              <p:grpSpPr>
                <a:xfrm>
                  <a:off x="5072675" y="3050241"/>
                  <a:ext cx="303666" cy="267508"/>
                  <a:chOff x="7749192" y="3063389"/>
                  <a:chExt cx="284627" cy="250736"/>
                </a:xfrm>
              </p:grpSpPr>
              <p:sp>
                <p:nvSpPr>
                  <p:cNvPr id="117" name="Oval 11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8" name="Rectangle 40"/>
                  <p:cNvSpPr txBox="1">
                    <a:spLocks/>
                  </p:cNvSpPr>
                  <p:nvPr/>
                </p:nvSpPr>
                <p:spPr>
                  <a:xfrm>
                    <a:off x="7749192" y="3065648"/>
                    <a:ext cx="284627" cy="23622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sp>
            <p:nvSpPr>
              <p:cNvPr id="180" name="Rectangle 40"/>
              <p:cNvSpPr txBox="1">
                <a:spLocks/>
              </p:cNvSpPr>
              <p:nvPr/>
            </p:nvSpPr>
            <p:spPr>
              <a:xfrm>
                <a:off x="7150895" y="5911507"/>
                <a:ext cx="1493524" cy="2769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10000"/>
                  </a:spcBef>
                  <a:buNone/>
                </a:pPr>
                <a:r>
                  <a:rPr kumimoji="0" lang="fi-FI" altLang="ja-JP" sz="1800">
                    <a:solidFill>
                      <a:schemeClr val="bg1">
                        <a:lumMod val="65000"/>
                      </a:schemeClr>
                    </a:solidFill>
                    <a:latin typeface="HelveticaNeueLT Std" pitchFamily="34" charset="0"/>
                    <a:ea typeface="+mn-ea"/>
                    <a:cs typeface="+mn-cs"/>
                  </a:rPr>
                  <a:t>(CEO Faculty)</a:t>
                </a:r>
                <a:endParaRPr kumimoji="0" lang="fi-FI" altLang="ja-JP" sz="2200" dirty="0">
                  <a:solidFill>
                    <a:schemeClr val="bg1">
                      <a:lumMod val="65000"/>
                    </a:schemeClr>
                  </a:solidFill>
                  <a:latin typeface="HelveticaNeueLT Std" pitchFamily="34" charset="0"/>
                  <a:ea typeface="+mn-ea"/>
                  <a:cs typeface="+mn-cs"/>
                </a:endParaRPr>
              </a:p>
            </p:txBody>
          </p:sp>
          <p:pic>
            <p:nvPicPr>
              <p:cNvPr id="181"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90640" y="4488629"/>
                <a:ext cx="347126" cy="694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83" name="Picture 18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280866" y="4563158"/>
              <a:ext cx="299523" cy="605719"/>
            </a:xfrm>
            <a:prstGeom prst="rect">
              <a:avLst/>
            </a:prstGeom>
          </p:spPr>
        </p:pic>
        <p:pic>
          <p:nvPicPr>
            <p:cNvPr id="184" name="Picture 18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48016" y="4533900"/>
              <a:ext cx="287075" cy="635511"/>
            </a:xfrm>
            <a:prstGeom prst="rect">
              <a:avLst/>
            </a:prstGeom>
          </p:spPr>
        </p:pic>
      </p:grpSp>
      <p:grpSp>
        <p:nvGrpSpPr>
          <p:cNvPr id="113" name="Group 112"/>
          <p:cNvGrpSpPr/>
          <p:nvPr/>
        </p:nvGrpSpPr>
        <p:grpSpPr>
          <a:xfrm>
            <a:off x="3123105" y="-41515"/>
            <a:ext cx="459072" cy="745170"/>
            <a:chOff x="724072" y="1111010"/>
            <a:chExt cx="459072" cy="745170"/>
          </a:xfrm>
        </p:grpSpPr>
        <p:pic>
          <p:nvPicPr>
            <p:cNvPr id="126" name="Picture 125"/>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7" name="Oval 12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3" name="Group 132"/>
          <p:cNvGrpSpPr/>
          <p:nvPr/>
        </p:nvGrpSpPr>
        <p:grpSpPr>
          <a:xfrm>
            <a:off x="3948565" y="-41515"/>
            <a:ext cx="459072" cy="745170"/>
            <a:chOff x="724072" y="1111010"/>
            <a:chExt cx="459072" cy="745170"/>
          </a:xfrm>
        </p:grpSpPr>
        <p:pic>
          <p:nvPicPr>
            <p:cNvPr id="134" name="Picture 133"/>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5" name="Oval 13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7" name="Group 136"/>
          <p:cNvGrpSpPr/>
          <p:nvPr/>
        </p:nvGrpSpPr>
        <p:grpSpPr>
          <a:xfrm>
            <a:off x="4361295" y="-41515"/>
            <a:ext cx="459072" cy="745170"/>
            <a:chOff x="724072" y="1111010"/>
            <a:chExt cx="459072" cy="745170"/>
          </a:xfrm>
        </p:grpSpPr>
        <p:pic>
          <p:nvPicPr>
            <p:cNvPr id="138" name="Picture 137"/>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9" name="Oval 13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1" name="Group 140"/>
          <p:cNvGrpSpPr/>
          <p:nvPr/>
        </p:nvGrpSpPr>
        <p:grpSpPr>
          <a:xfrm>
            <a:off x="4774025" y="-41515"/>
            <a:ext cx="459072" cy="745170"/>
            <a:chOff x="724072" y="1111010"/>
            <a:chExt cx="459072" cy="745170"/>
          </a:xfrm>
        </p:grpSpPr>
        <p:pic>
          <p:nvPicPr>
            <p:cNvPr id="142" name="Picture 141"/>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3" name="Oval 14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5" name="Group 144"/>
          <p:cNvGrpSpPr/>
          <p:nvPr/>
        </p:nvGrpSpPr>
        <p:grpSpPr>
          <a:xfrm>
            <a:off x="5186755" y="-41515"/>
            <a:ext cx="459072" cy="745170"/>
            <a:chOff x="724072" y="1111010"/>
            <a:chExt cx="459072" cy="745170"/>
          </a:xfrm>
        </p:grpSpPr>
        <p:pic>
          <p:nvPicPr>
            <p:cNvPr id="146" name="Picture 145"/>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7" name="Oval 14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9" name="Group 148"/>
          <p:cNvGrpSpPr/>
          <p:nvPr/>
        </p:nvGrpSpPr>
        <p:grpSpPr>
          <a:xfrm>
            <a:off x="5599485" y="-41515"/>
            <a:ext cx="459072" cy="745170"/>
            <a:chOff x="724072" y="1111010"/>
            <a:chExt cx="459072" cy="745170"/>
          </a:xfrm>
        </p:grpSpPr>
        <p:pic>
          <p:nvPicPr>
            <p:cNvPr id="150" name="Picture 149"/>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2" name="Oval 18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6" name="Group 185"/>
          <p:cNvGrpSpPr/>
          <p:nvPr/>
        </p:nvGrpSpPr>
        <p:grpSpPr>
          <a:xfrm>
            <a:off x="6012215" y="-41515"/>
            <a:ext cx="459072" cy="745170"/>
            <a:chOff x="724072" y="1111010"/>
            <a:chExt cx="459072" cy="745170"/>
          </a:xfrm>
        </p:grpSpPr>
        <p:pic>
          <p:nvPicPr>
            <p:cNvPr id="187" name="Picture 186"/>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8" name="Oval 18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90" name="Group 189"/>
          <p:cNvGrpSpPr/>
          <p:nvPr/>
        </p:nvGrpSpPr>
        <p:grpSpPr>
          <a:xfrm>
            <a:off x="6424945" y="-41515"/>
            <a:ext cx="459072" cy="745170"/>
            <a:chOff x="724072" y="1111010"/>
            <a:chExt cx="459072" cy="745170"/>
          </a:xfrm>
        </p:grpSpPr>
        <p:pic>
          <p:nvPicPr>
            <p:cNvPr id="191" name="Picture 190"/>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2" name="Oval 19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94" name="Group 193"/>
          <p:cNvGrpSpPr/>
          <p:nvPr/>
        </p:nvGrpSpPr>
        <p:grpSpPr>
          <a:xfrm>
            <a:off x="6806532" y="-41515"/>
            <a:ext cx="490216" cy="745170"/>
            <a:chOff x="692928" y="1111010"/>
            <a:chExt cx="490216" cy="745170"/>
          </a:xfrm>
        </p:grpSpPr>
        <p:pic>
          <p:nvPicPr>
            <p:cNvPr id="195" name="Picture 194"/>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6" name="Oval 19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7"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4240710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3"/>
                                        </p:tgtEl>
                                      </p:cBhvr>
                                    </p:animEffect>
                                    <p:animScale>
                                      <p:cBhvr>
                                        <p:cTn id="7" dur="250" autoRev="1" fill="hold"/>
                                        <p:tgtEl>
                                          <p:spTgt spid="43"/>
                                        </p:tgtEl>
                                      </p:cBhvr>
                                      <p:by x="105000" y="105000"/>
                                    </p:animScale>
                                  </p:childTnLst>
                                </p:cTn>
                              </p:par>
                              <p:par>
                                <p:cTn id="8" presetID="10" presetClass="entr" presetSubtype="0" fill="hold" grpId="0" nodeType="withEffect">
                                  <p:stCondLst>
                                    <p:cond delay="0"/>
                                  </p:stCondLst>
                                  <p:childTnLst>
                                    <p:set>
                                      <p:cBhvr>
                                        <p:cTn id="9" dur="1" fill="hold">
                                          <p:stCondLst>
                                            <p:cond delay="0"/>
                                          </p:stCondLst>
                                        </p:cTn>
                                        <p:tgtEl>
                                          <p:spTgt spid="160"/>
                                        </p:tgtEl>
                                        <p:attrNameLst>
                                          <p:attrName>style.visibility</p:attrName>
                                        </p:attrNameLst>
                                      </p:cBhvr>
                                      <p:to>
                                        <p:strVal val="visible"/>
                                      </p:to>
                                    </p:set>
                                    <p:animEffect transition="in" filter="fade">
                                      <p:cBhvr>
                                        <p:cTn id="10" dur="500"/>
                                        <p:tgtEl>
                                          <p:spTgt spid="16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1833939215"/>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2435"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V="1">
            <a:off x="3615212" y="-3175"/>
            <a:ext cx="1063055" cy="1209844"/>
            <a:chOff x="4896551" y="2832720"/>
            <a:chExt cx="654758" cy="745168"/>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15" name="Group 114"/>
            <p:cNvGrpSpPr/>
            <p:nvPr/>
          </p:nvGrpSpPr>
          <p:grpSpPr>
            <a:xfrm>
              <a:off x="5072675" y="3050241"/>
              <a:ext cx="303666" cy="267508"/>
              <a:chOff x="7749192" y="3063389"/>
              <a:chExt cx="284627"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49192" y="3074431"/>
                <a:ext cx="284627"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3</a:t>
                </a:r>
                <a:endParaRPr kumimoji="0" lang="fi-FI" altLang="ja-JP" sz="2400" b="1" dirty="0">
                  <a:solidFill>
                    <a:schemeClr val="accent4"/>
                  </a:solidFill>
                  <a:latin typeface="HelveticaNeueLT Std" pitchFamily="34" charset="0"/>
                  <a:ea typeface="+mn-ea"/>
                  <a:cs typeface="+mn-cs"/>
                </a:endParaRPr>
              </a:p>
            </p:txBody>
          </p:sp>
        </p:grpSp>
      </p:grpSp>
      <p:sp>
        <p:nvSpPr>
          <p:cNvPr id="118" name="Rectangle 117"/>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4" name="Group 3"/>
          <p:cNvGrpSpPr/>
          <p:nvPr/>
        </p:nvGrpSpPr>
        <p:grpSpPr>
          <a:xfrm>
            <a:off x="-403748" y="2"/>
            <a:ext cx="3428769" cy="2345349"/>
            <a:chOff x="-277761" y="0"/>
            <a:chExt cx="3428769" cy="2345349"/>
          </a:xfrm>
        </p:grpSpPr>
        <p:sp>
          <p:nvSpPr>
            <p:cNvPr id="119" name="Rectangle 40"/>
            <p:cNvSpPr txBox="1">
              <a:spLocks/>
            </p:cNvSpPr>
            <p:nvPr/>
          </p:nvSpPr>
          <p:spPr>
            <a:xfrm>
              <a:off x="-277761" y="673306"/>
              <a:ext cx="3251116" cy="147732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Pembelajaran Sepanjang Hayat</a:t>
              </a:r>
              <a:endParaRPr kumimoji="0" lang="fi-FI" altLang="ja-JP" sz="3200" b="1" dirty="0">
                <a:latin typeface="HelveticaNeueLT Std" pitchFamily="34" charset="0"/>
                <a:ea typeface="+mn-ea"/>
                <a:cs typeface="+mn-cs"/>
              </a:endParaRPr>
            </a:p>
          </p:txBody>
        </p:sp>
        <p:cxnSp>
          <p:nvCxnSpPr>
            <p:cNvPr id="120" name="Straight Connector 119"/>
            <p:cNvCxnSpPr/>
            <p:nvPr/>
          </p:nvCxnSpPr>
          <p:spPr>
            <a:xfrm>
              <a:off x="3151008" y="0"/>
              <a:ext cx="0" cy="2345349"/>
            </a:xfrm>
            <a:prstGeom prst="line">
              <a:avLst/>
            </a:prstGeom>
            <a:noFill/>
            <a:ln w="28575">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 name="Group 10"/>
          <p:cNvGrpSpPr/>
          <p:nvPr/>
        </p:nvGrpSpPr>
        <p:grpSpPr>
          <a:xfrm>
            <a:off x="6015949" y="2521289"/>
            <a:ext cx="659241" cy="2264368"/>
            <a:chOff x="6015947" y="2521289"/>
            <a:chExt cx="659241" cy="2264368"/>
          </a:xfrm>
        </p:grpSpPr>
        <p:grpSp>
          <p:nvGrpSpPr>
            <p:cNvPr id="31" name="Group 30"/>
            <p:cNvGrpSpPr/>
            <p:nvPr/>
          </p:nvGrpSpPr>
          <p:grpSpPr>
            <a:xfrm>
              <a:off x="6144103" y="4040487"/>
              <a:ext cx="531085" cy="745170"/>
              <a:chOff x="6115613" y="2832717"/>
              <a:chExt cx="531085" cy="745170"/>
            </a:xfrm>
          </p:grpSpPr>
          <p:pic>
            <p:nvPicPr>
              <p:cNvPr id="32" name="Picture 31"/>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33" name="Group 32"/>
              <p:cNvGrpSpPr/>
              <p:nvPr/>
            </p:nvGrpSpPr>
            <p:grpSpPr>
              <a:xfrm>
                <a:off x="6115613" y="3050241"/>
                <a:ext cx="414188" cy="267508"/>
                <a:chOff x="7688468" y="3063389"/>
                <a:chExt cx="388220" cy="250736"/>
              </a:xfrm>
            </p:grpSpPr>
            <p:sp>
              <p:nvSpPr>
                <p:cNvPr id="34" name="Oval 33"/>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40"/>
                <p:cNvSpPr txBox="1">
                  <a:spLocks/>
                </p:cNvSpPr>
                <p:nvPr/>
              </p:nvSpPr>
              <p:spPr>
                <a:xfrm>
                  <a:off x="7688468" y="3065654"/>
                  <a:ext cx="388220"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18</a:t>
                  </a:r>
                  <a:endParaRPr kumimoji="0" lang="fi-FI" altLang="ja-JP" sz="1200" b="1" dirty="0">
                    <a:solidFill>
                      <a:schemeClr val="accent4"/>
                    </a:solidFill>
                    <a:latin typeface="HelveticaNeueLT Std" pitchFamily="34" charset="0"/>
                    <a:ea typeface="+mn-ea"/>
                    <a:cs typeface="+mn-cs"/>
                  </a:endParaRPr>
                </a:p>
              </p:txBody>
            </p:sp>
          </p:grpSp>
        </p:grpSp>
        <p:sp>
          <p:nvSpPr>
            <p:cNvPr id="133" name="Freeform 45"/>
            <p:cNvSpPr>
              <a:spLocks/>
            </p:cNvSpPr>
            <p:nvPr/>
          </p:nvSpPr>
          <p:spPr bwMode="gray">
            <a:xfrm>
              <a:off x="6015947" y="2521289"/>
              <a:ext cx="649530" cy="1636411"/>
            </a:xfrm>
            <a:custGeom>
              <a:avLst/>
              <a:gdLst>
                <a:gd name="T0" fmla="*/ 887 w 1324"/>
                <a:gd name="T1" fmla="*/ 2773 h 2903"/>
                <a:gd name="T2" fmla="*/ 1151 w 1324"/>
                <a:gd name="T3" fmla="*/ 2725 h 2903"/>
                <a:gd name="T4" fmla="*/ 1319 w 1324"/>
                <a:gd name="T5" fmla="*/ 2619 h 2903"/>
                <a:gd name="T6" fmla="*/ 1184 w 1324"/>
                <a:gd name="T7" fmla="*/ 2581 h 2903"/>
                <a:gd name="T8" fmla="*/ 1103 w 1324"/>
                <a:gd name="T9" fmla="*/ 2552 h 2903"/>
                <a:gd name="T10" fmla="*/ 949 w 1324"/>
                <a:gd name="T11" fmla="*/ 2230 h 2903"/>
                <a:gd name="T12" fmla="*/ 891 w 1324"/>
                <a:gd name="T13" fmla="*/ 1985 h 2903"/>
                <a:gd name="T14" fmla="*/ 805 w 1324"/>
                <a:gd name="T15" fmla="*/ 1673 h 2903"/>
                <a:gd name="T16" fmla="*/ 733 w 1324"/>
                <a:gd name="T17" fmla="*/ 1496 h 2903"/>
                <a:gd name="T18" fmla="*/ 709 w 1324"/>
                <a:gd name="T19" fmla="*/ 1395 h 2903"/>
                <a:gd name="T20" fmla="*/ 723 w 1324"/>
                <a:gd name="T21" fmla="*/ 1246 h 2903"/>
                <a:gd name="T22" fmla="*/ 805 w 1324"/>
                <a:gd name="T23" fmla="*/ 1169 h 2903"/>
                <a:gd name="T24" fmla="*/ 837 w 1324"/>
                <a:gd name="T25" fmla="*/ 1131 h 2903"/>
                <a:gd name="T26" fmla="*/ 885 w 1324"/>
                <a:gd name="T27" fmla="*/ 807 h 2903"/>
                <a:gd name="T28" fmla="*/ 752 w 1324"/>
                <a:gd name="T29" fmla="*/ 704 h 2903"/>
                <a:gd name="T30" fmla="*/ 733 w 1324"/>
                <a:gd name="T31" fmla="*/ 497 h 2903"/>
                <a:gd name="T32" fmla="*/ 882 w 1324"/>
                <a:gd name="T33" fmla="*/ 459 h 2903"/>
                <a:gd name="T34" fmla="*/ 896 w 1324"/>
                <a:gd name="T35" fmla="*/ 406 h 2903"/>
                <a:gd name="T36" fmla="*/ 911 w 1324"/>
                <a:gd name="T37" fmla="*/ 377 h 2903"/>
                <a:gd name="T38" fmla="*/ 930 w 1324"/>
                <a:gd name="T39" fmla="*/ 325 h 2903"/>
                <a:gd name="T40" fmla="*/ 973 w 1324"/>
                <a:gd name="T41" fmla="*/ 277 h 2903"/>
                <a:gd name="T42" fmla="*/ 944 w 1324"/>
                <a:gd name="T43" fmla="*/ 147 h 2903"/>
                <a:gd name="T44" fmla="*/ 920 w 1324"/>
                <a:gd name="T45" fmla="*/ 32 h 2903"/>
                <a:gd name="T46" fmla="*/ 781 w 1324"/>
                <a:gd name="T47" fmla="*/ 3 h 2903"/>
                <a:gd name="T48" fmla="*/ 613 w 1324"/>
                <a:gd name="T49" fmla="*/ 51 h 2903"/>
                <a:gd name="T50" fmla="*/ 560 w 1324"/>
                <a:gd name="T51" fmla="*/ 209 h 2903"/>
                <a:gd name="T52" fmla="*/ 603 w 1324"/>
                <a:gd name="T53" fmla="*/ 373 h 2903"/>
                <a:gd name="T54" fmla="*/ 474 w 1324"/>
                <a:gd name="T55" fmla="*/ 425 h 2903"/>
                <a:gd name="T56" fmla="*/ 339 w 1324"/>
                <a:gd name="T57" fmla="*/ 478 h 2903"/>
                <a:gd name="T58" fmla="*/ 320 w 1324"/>
                <a:gd name="T59" fmla="*/ 536 h 2903"/>
                <a:gd name="T60" fmla="*/ 219 w 1324"/>
                <a:gd name="T61" fmla="*/ 593 h 2903"/>
                <a:gd name="T62" fmla="*/ 147 w 1324"/>
                <a:gd name="T63" fmla="*/ 718 h 2903"/>
                <a:gd name="T64" fmla="*/ 42 w 1324"/>
                <a:gd name="T65" fmla="*/ 958 h 2903"/>
                <a:gd name="T66" fmla="*/ 3 w 1324"/>
                <a:gd name="T67" fmla="*/ 1049 h 2903"/>
                <a:gd name="T68" fmla="*/ 66 w 1324"/>
                <a:gd name="T69" fmla="*/ 1275 h 2903"/>
                <a:gd name="T70" fmla="*/ 282 w 1324"/>
                <a:gd name="T71" fmla="*/ 1285 h 2903"/>
                <a:gd name="T72" fmla="*/ 248 w 1324"/>
                <a:gd name="T73" fmla="*/ 1366 h 2903"/>
                <a:gd name="T74" fmla="*/ 258 w 1324"/>
                <a:gd name="T75" fmla="*/ 1630 h 2903"/>
                <a:gd name="T76" fmla="*/ 267 w 1324"/>
                <a:gd name="T77" fmla="*/ 1741 h 2903"/>
                <a:gd name="T78" fmla="*/ 258 w 1324"/>
                <a:gd name="T79" fmla="*/ 1909 h 2903"/>
                <a:gd name="T80" fmla="*/ 243 w 1324"/>
                <a:gd name="T81" fmla="*/ 2009 h 2903"/>
                <a:gd name="T82" fmla="*/ 99 w 1324"/>
                <a:gd name="T83" fmla="*/ 2389 h 2903"/>
                <a:gd name="T84" fmla="*/ 61 w 1324"/>
                <a:gd name="T85" fmla="*/ 2633 h 2903"/>
                <a:gd name="T86" fmla="*/ 42 w 1324"/>
                <a:gd name="T87" fmla="*/ 2734 h 2903"/>
                <a:gd name="T88" fmla="*/ 191 w 1324"/>
                <a:gd name="T89" fmla="*/ 2864 h 2903"/>
                <a:gd name="T90" fmla="*/ 488 w 1324"/>
                <a:gd name="T91" fmla="*/ 2873 h 2903"/>
                <a:gd name="T92" fmla="*/ 450 w 1324"/>
                <a:gd name="T93" fmla="*/ 2753 h 2903"/>
                <a:gd name="T94" fmla="*/ 335 w 1324"/>
                <a:gd name="T95" fmla="*/ 2648 h 2903"/>
                <a:gd name="T96" fmla="*/ 378 w 1324"/>
                <a:gd name="T97" fmla="*/ 2451 h 2903"/>
                <a:gd name="T98" fmla="*/ 402 w 1324"/>
                <a:gd name="T99" fmla="*/ 2254 h 2903"/>
                <a:gd name="T100" fmla="*/ 493 w 1324"/>
                <a:gd name="T101" fmla="*/ 2139 h 2903"/>
                <a:gd name="T102" fmla="*/ 565 w 1324"/>
                <a:gd name="T103" fmla="*/ 1832 h 2903"/>
                <a:gd name="T104" fmla="*/ 695 w 1324"/>
                <a:gd name="T105" fmla="*/ 2158 h 2903"/>
                <a:gd name="T106" fmla="*/ 800 w 1324"/>
                <a:gd name="T107" fmla="*/ 2576 h 29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324" h="2903">
                  <a:moveTo>
                    <a:pt x="858" y="2710"/>
                  </a:moveTo>
                  <a:cubicBezTo>
                    <a:pt x="872" y="2743"/>
                    <a:pt x="861" y="2767"/>
                    <a:pt x="887" y="2773"/>
                  </a:cubicBezTo>
                  <a:cubicBezTo>
                    <a:pt x="913" y="2779"/>
                    <a:pt x="972" y="2752"/>
                    <a:pt x="1016" y="2744"/>
                  </a:cubicBezTo>
                  <a:cubicBezTo>
                    <a:pt x="1060" y="2736"/>
                    <a:pt x="1110" y="2734"/>
                    <a:pt x="1151" y="2725"/>
                  </a:cubicBezTo>
                  <a:cubicBezTo>
                    <a:pt x="1192" y="2716"/>
                    <a:pt x="1233" y="2709"/>
                    <a:pt x="1261" y="2691"/>
                  </a:cubicBezTo>
                  <a:cubicBezTo>
                    <a:pt x="1289" y="2673"/>
                    <a:pt x="1314" y="2637"/>
                    <a:pt x="1319" y="2619"/>
                  </a:cubicBezTo>
                  <a:cubicBezTo>
                    <a:pt x="1324" y="2601"/>
                    <a:pt x="1312" y="2591"/>
                    <a:pt x="1290" y="2585"/>
                  </a:cubicBezTo>
                  <a:cubicBezTo>
                    <a:pt x="1268" y="2579"/>
                    <a:pt x="1214" y="2582"/>
                    <a:pt x="1184" y="2581"/>
                  </a:cubicBezTo>
                  <a:cubicBezTo>
                    <a:pt x="1154" y="2580"/>
                    <a:pt x="1125" y="2586"/>
                    <a:pt x="1112" y="2581"/>
                  </a:cubicBezTo>
                  <a:cubicBezTo>
                    <a:pt x="1099" y="2576"/>
                    <a:pt x="1113" y="2569"/>
                    <a:pt x="1103" y="2552"/>
                  </a:cubicBezTo>
                  <a:cubicBezTo>
                    <a:pt x="1093" y="2535"/>
                    <a:pt x="1076" y="2534"/>
                    <a:pt x="1050" y="2480"/>
                  </a:cubicBezTo>
                  <a:cubicBezTo>
                    <a:pt x="1024" y="2426"/>
                    <a:pt x="975" y="2290"/>
                    <a:pt x="949" y="2230"/>
                  </a:cubicBezTo>
                  <a:cubicBezTo>
                    <a:pt x="923" y="2170"/>
                    <a:pt x="906" y="2161"/>
                    <a:pt x="896" y="2120"/>
                  </a:cubicBezTo>
                  <a:cubicBezTo>
                    <a:pt x="886" y="2079"/>
                    <a:pt x="897" y="2027"/>
                    <a:pt x="891" y="1985"/>
                  </a:cubicBezTo>
                  <a:cubicBezTo>
                    <a:pt x="885" y="1943"/>
                    <a:pt x="872" y="1922"/>
                    <a:pt x="858" y="1870"/>
                  </a:cubicBezTo>
                  <a:cubicBezTo>
                    <a:pt x="844" y="1818"/>
                    <a:pt x="819" y="1726"/>
                    <a:pt x="805" y="1673"/>
                  </a:cubicBezTo>
                  <a:cubicBezTo>
                    <a:pt x="791" y="1620"/>
                    <a:pt x="783" y="1582"/>
                    <a:pt x="771" y="1553"/>
                  </a:cubicBezTo>
                  <a:cubicBezTo>
                    <a:pt x="759" y="1524"/>
                    <a:pt x="741" y="1517"/>
                    <a:pt x="733" y="1496"/>
                  </a:cubicBezTo>
                  <a:cubicBezTo>
                    <a:pt x="725" y="1475"/>
                    <a:pt x="727" y="1441"/>
                    <a:pt x="723" y="1424"/>
                  </a:cubicBezTo>
                  <a:cubicBezTo>
                    <a:pt x="719" y="1407"/>
                    <a:pt x="714" y="1405"/>
                    <a:pt x="709" y="1395"/>
                  </a:cubicBezTo>
                  <a:cubicBezTo>
                    <a:pt x="704" y="1385"/>
                    <a:pt x="693" y="1386"/>
                    <a:pt x="695" y="1361"/>
                  </a:cubicBezTo>
                  <a:cubicBezTo>
                    <a:pt x="697" y="1336"/>
                    <a:pt x="718" y="1273"/>
                    <a:pt x="723" y="1246"/>
                  </a:cubicBezTo>
                  <a:cubicBezTo>
                    <a:pt x="728" y="1219"/>
                    <a:pt x="709" y="1211"/>
                    <a:pt x="723" y="1198"/>
                  </a:cubicBezTo>
                  <a:cubicBezTo>
                    <a:pt x="737" y="1185"/>
                    <a:pt x="787" y="1181"/>
                    <a:pt x="805" y="1169"/>
                  </a:cubicBezTo>
                  <a:cubicBezTo>
                    <a:pt x="823" y="1157"/>
                    <a:pt x="829" y="1132"/>
                    <a:pt x="834" y="1126"/>
                  </a:cubicBezTo>
                  <a:cubicBezTo>
                    <a:pt x="839" y="1120"/>
                    <a:pt x="819" y="1135"/>
                    <a:pt x="837" y="1131"/>
                  </a:cubicBezTo>
                  <a:cubicBezTo>
                    <a:pt x="855" y="1127"/>
                    <a:pt x="947" y="1103"/>
                    <a:pt x="944" y="1102"/>
                  </a:cubicBezTo>
                  <a:cubicBezTo>
                    <a:pt x="931" y="1027"/>
                    <a:pt x="887" y="815"/>
                    <a:pt x="885" y="807"/>
                  </a:cubicBezTo>
                  <a:cubicBezTo>
                    <a:pt x="879" y="805"/>
                    <a:pt x="761" y="831"/>
                    <a:pt x="757" y="824"/>
                  </a:cubicBezTo>
                  <a:cubicBezTo>
                    <a:pt x="763" y="821"/>
                    <a:pt x="759" y="748"/>
                    <a:pt x="752" y="704"/>
                  </a:cubicBezTo>
                  <a:cubicBezTo>
                    <a:pt x="745" y="660"/>
                    <a:pt x="717" y="595"/>
                    <a:pt x="714" y="560"/>
                  </a:cubicBezTo>
                  <a:cubicBezTo>
                    <a:pt x="711" y="525"/>
                    <a:pt x="719" y="515"/>
                    <a:pt x="733" y="497"/>
                  </a:cubicBezTo>
                  <a:cubicBezTo>
                    <a:pt x="747" y="479"/>
                    <a:pt x="775" y="455"/>
                    <a:pt x="800" y="449"/>
                  </a:cubicBezTo>
                  <a:cubicBezTo>
                    <a:pt x="825" y="443"/>
                    <a:pt x="864" y="459"/>
                    <a:pt x="882" y="459"/>
                  </a:cubicBezTo>
                  <a:cubicBezTo>
                    <a:pt x="900" y="459"/>
                    <a:pt x="904" y="458"/>
                    <a:pt x="906" y="449"/>
                  </a:cubicBezTo>
                  <a:cubicBezTo>
                    <a:pt x="908" y="440"/>
                    <a:pt x="892" y="415"/>
                    <a:pt x="896" y="406"/>
                  </a:cubicBezTo>
                  <a:cubicBezTo>
                    <a:pt x="900" y="397"/>
                    <a:pt x="928" y="402"/>
                    <a:pt x="930" y="397"/>
                  </a:cubicBezTo>
                  <a:cubicBezTo>
                    <a:pt x="932" y="392"/>
                    <a:pt x="910" y="383"/>
                    <a:pt x="911" y="377"/>
                  </a:cubicBezTo>
                  <a:cubicBezTo>
                    <a:pt x="912" y="371"/>
                    <a:pt x="932" y="367"/>
                    <a:pt x="935" y="358"/>
                  </a:cubicBezTo>
                  <a:cubicBezTo>
                    <a:pt x="938" y="349"/>
                    <a:pt x="921" y="331"/>
                    <a:pt x="930" y="325"/>
                  </a:cubicBezTo>
                  <a:cubicBezTo>
                    <a:pt x="939" y="319"/>
                    <a:pt x="985" y="328"/>
                    <a:pt x="992" y="320"/>
                  </a:cubicBezTo>
                  <a:cubicBezTo>
                    <a:pt x="999" y="312"/>
                    <a:pt x="982" y="294"/>
                    <a:pt x="973" y="277"/>
                  </a:cubicBezTo>
                  <a:cubicBezTo>
                    <a:pt x="964" y="260"/>
                    <a:pt x="944" y="241"/>
                    <a:pt x="939" y="219"/>
                  </a:cubicBezTo>
                  <a:cubicBezTo>
                    <a:pt x="934" y="197"/>
                    <a:pt x="940" y="167"/>
                    <a:pt x="944" y="147"/>
                  </a:cubicBezTo>
                  <a:cubicBezTo>
                    <a:pt x="948" y="127"/>
                    <a:pt x="967" y="118"/>
                    <a:pt x="963" y="99"/>
                  </a:cubicBezTo>
                  <a:cubicBezTo>
                    <a:pt x="959" y="80"/>
                    <a:pt x="937" y="45"/>
                    <a:pt x="920" y="32"/>
                  </a:cubicBezTo>
                  <a:cubicBezTo>
                    <a:pt x="903" y="19"/>
                    <a:pt x="886" y="27"/>
                    <a:pt x="863" y="22"/>
                  </a:cubicBezTo>
                  <a:cubicBezTo>
                    <a:pt x="840" y="17"/>
                    <a:pt x="811" y="5"/>
                    <a:pt x="781" y="3"/>
                  </a:cubicBezTo>
                  <a:cubicBezTo>
                    <a:pt x="751" y="1"/>
                    <a:pt x="713" y="0"/>
                    <a:pt x="685" y="8"/>
                  </a:cubicBezTo>
                  <a:cubicBezTo>
                    <a:pt x="657" y="16"/>
                    <a:pt x="634" y="32"/>
                    <a:pt x="613" y="51"/>
                  </a:cubicBezTo>
                  <a:cubicBezTo>
                    <a:pt x="592" y="70"/>
                    <a:pt x="569" y="97"/>
                    <a:pt x="560" y="123"/>
                  </a:cubicBezTo>
                  <a:cubicBezTo>
                    <a:pt x="551" y="149"/>
                    <a:pt x="561" y="184"/>
                    <a:pt x="560" y="209"/>
                  </a:cubicBezTo>
                  <a:cubicBezTo>
                    <a:pt x="559" y="234"/>
                    <a:pt x="544" y="245"/>
                    <a:pt x="551" y="272"/>
                  </a:cubicBezTo>
                  <a:cubicBezTo>
                    <a:pt x="558" y="299"/>
                    <a:pt x="602" y="350"/>
                    <a:pt x="603" y="373"/>
                  </a:cubicBezTo>
                  <a:cubicBezTo>
                    <a:pt x="604" y="396"/>
                    <a:pt x="581" y="402"/>
                    <a:pt x="560" y="411"/>
                  </a:cubicBezTo>
                  <a:cubicBezTo>
                    <a:pt x="539" y="420"/>
                    <a:pt x="502" y="414"/>
                    <a:pt x="474" y="425"/>
                  </a:cubicBezTo>
                  <a:cubicBezTo>
                    <a:pt x="446" y="436"/>
                    <a:pt x="414" y="469"/>
                    <a:pt x="392" y="478"/>
                  </a:cubicBezTo>
                  <a:cubicBezTo>
                    <a:pt x="370" y="487"/>
                    <a:pt x="355" y="470"/>
                    <a:pt x="339" y="478"/>
                  </a:cubicBezTo>
                  <a:cubicBezTo>
                    <a:pt x="323" y="486"/>
                    <a:pt x="299" y="516"/>
                    <a:pt x="296" y="526"/>
                  </a:cubicBezTo>
                  <a:cubicBezTo>
                    <a:pt x="293" y="536"/>
                    <a:pt x="322" y="524"/>
                    <a:pt x="320" y="536"/>
                  </a:cubicBezTo>
                  <a:cubicBezTo>
                    <a:pt x="318" y="548"/>
                    <a:pt x="299" y="589"/>
                    <a:pt x="282" y="598"/>
                  </a:cubicBezTo>
                  <a:cubicBezTo>
                    <a:pt x="265" y="607"/>
                    <a:pt x="237" y="590"/>
                    <a:pt x="219" y="593"/>
                  </a:cubicBezTo>
                  <a:cubicBezTo>
                    <a:pt x="201" y="596"/>
                    <a:pt x="183" y="596"/>
                    <a:pt x="171" y="617"/>
                  </a:cubicBezTo>
                  <a:cubicBezTo>
                    <a:pt x="159" y="638"/>
                    <a:pt x="157" y="680"/>
                    <a:pt x="147" y="718"/>
                  </a:cubicBezTo>
                  <a:cubicBezTo>
                    <a:pt x="137" y="756"/>
                    <a:pt x="126" y="803"/>
                    <a:pt x="109" y="843"/>
                  </a:cubicBezTo>
                  <a:cubicBezTo>
                    <a:pt x="92" y="883"/>
                    <a:pt x="53" y="932"/>
                    <a:pt x="42" y="958"/>
                  </a:cubicBezTo>
                  <a:cubicBezTo>
                    <a:pt x="31" y="984"/>
                    <a:pt x="48" y="982"/>
                    <a:pt x="42" y="997"/>
                  </a:cubicBezTo>
                  <a:cubicBezTo>
                    <a:pt x="36" y="1012"/>
                    <a:pt x="6" y="1024"/>
                    <a:pt x="3" y="1049"/>
                  </a:cubicBezTo>
                  <a:cubicBezTo>
                    <a:pt x="0" y="1074"/>
                    <a:pt x="13" y="1108"/>
                    <a:pt x="23" y="1145"/>
                  </a:cubicBezTo>
                  <a:cubicBezTo>
                    <a:pt x="33" y="1182"/>
                    <a:pt x="31" y="1250"/>
                    <a:pt x="66" y="1275"/>
                  </a:cubicBezTo>
                  <a:cubicBezTo>
                    <a:pt x="101" y="1300"/>
                    <a:pt x="198" y="1292"/>
                    <a:pt x="234" y="1294"/>
                  </a:cubicBezTo>
                  <a:cubicBezTo>
                    <a:pt x="270" y="1296"/>
                    <a:pt x="281" y="1279"/>
                    <a:pt x="282" y="1285"/>
                  </a:cubicBezTo>
                  <a:cubicBezTo>
                    <a:pt x="283" y="1291"/>
                    <a:pt x="249" y="1320"/>
                    <a:pt x="243" y="1333"/>
                  </a:cubicBezTo>
                  <a:cubicBezTo>
                    <a:pt x="237" y="1346"/>
                    <a:pt x="249" y="1337"/>
                    <a:pt x="248" y="1366"/>
                  </a:cubicBezTo>
                  <a:cubicBezTo>
                    <a:pt x="247" y="1395"/>
                    <a:pt x="232" y="1461"/>
                    <a:pt x="234" y="1505"/>
                  </a:cubicBezTo>
                  <a:cubicBezTo>
                    <a:pt x="236" y="1549"/>
                    <a:pt x="250" y="1600"/>
                    <a:pt x="258" y="1630"/>
                  </a:cubicBezTo>
                  <a:cubicBezTo>
                    <a:pt x="266" y="1660"/>
                    <a:pt x="281" y="1665"/>
                    <a:pt x="282" y="1683"/>
                  </a:cubicBezTo>
                  <a:cubicBezTo>
                    <a:pt x="283" y="1701"/>
                    <a:pt x="268" y="1723"/>
                    <a:pt x="267" y="1741"/>
                  </a:cubicBezTo>
                  <a:cubicBezTo>
                    <a:pt x="266" y="1759"/>
                    <a:pt x="279" y="1765"/>
                    <a:pt x="277" y="1793"/>
                  </a:cubicBezTo>
                  <a:cubicBezTo>
                    <a:pt x="275" y="1821"/>
                    <a:pt x="262" y="1879"/>
                    <a:pt x="258" y="1909"/>
                  </a:cubicBezTo>
                  <a:cubicBezTo>
                    <a:pt x="254" y="1939"/>
                    <a:pt x="255" y="1954"/>
                    <a:pt x="253" y="1971"/>
                  </a:cubicBezTo>
                  <a:cubicBezTo>
                    <a:pt x="251" y="1988"/>
                    <a:pt x="257" y="1974"/>
                    <a:pt x="243" y="2009"/>
                  </a:cubicBezTo>
                  <a:cubicBezTo>
                    <a:pt x="229" y="2044"/>
                    <a:pt x="191" y="2119"/>
                    <a:pt x="167" y="2182"/>
                  </a:cubicBezTo>
                  <a:cubicBezTo>
                    <a:pt x="143" y="2245"/>
                    <a:pt x="113" y="2328"/>
                    <a:pt x="99" y="2389"/>
                  </a:cubicBezTo>
                  <a:cubicBezTo>
                    <a:pt x="85" y="2450"/>
                    <a:pt x="91" y="2506"/>
                    <a:pt x="85" y="2547"/>
                  </a:cubicBezTo>
                  <a:cubicBezTo>
                    <a:pt x="79" y="2588"/>
                    <a:pt x="67" y="2614"/>
                    <a:pt x="61" y="2633"/>
                  </a:cubicBezTo>
                  <a:cubicBezTo>
                    <a:pt x="55" y="2652"/>
                    <a:pt x="54" y="2645"/>
                    <a:pt x="51" y="2662"/>
                  </a:cubicBezTo>
                  <a:cubicBezTo>
                    <a:pt x="48" y="2679"/>
                    <a:pt x="40" y="2707"/>
                    <a:pt x="42" y="2734"/>
                  </a:cubicBezTo>
                  <a:cubicBezTo>
                    <a:pt x="44" y="2761"/>
                    <a:pt x="36" y="2803"/>
                    <a:pt x="61" y="2825"/>
                  </a:cubicBezTo>
                  <a:cubicBezTo>
                    <a:pt x="86" y="2847"/>
                    <a:pt x="135" y="2851"/>
                    <a:pt x="191" y="2864"/>
                  </a:cubicBezTo>
                  <a:cubicBezTo>
                    <a:pt x="247" y="2877"/>
                    <a:pt x="348" y="2901"/>
                    <a:pt x="397" y="2902"/>
                  </a:cubicBezTo>
                  <a:cubicBezTo>
                    <a:pt x="446" y="2903"/>
                    <a:pt x="467" y="2885"/>
                    <a:pt x="488" y="2873"/>
                  </a:cubicBezTo>
                  <a:cubicBezTo>
                    <a:pt x="509" y="2861"/>
                    <a:pt x="528" y="2850"/>
                    <a:pt x="522" y="2830"/>
                  </a:cubicBezTo>
                  <a:cubicBezTo>
                    <a:pt x="516" y="2810"/>
                    <a:pt x="480" y="2775"/>
                    <a:pt x="450" y="2753"/>
                  </a:cubicBezTo>
                  <a:cubicBezTo>
                    <a:pt x="420" y="2731"/>
                    <a:pt x="363" y="2714"/>
                    <a:pt x="344" y="2696"/>
                  </a:cubicBezTo>
                  <a:cubicBezTo>
                    <a:pt x="325" y="2678"/>
                    <a:pt x="332" y="2666"/>
                    <a:pt x="335" y="2648"/>
                  </a:cubicBezTo>
                  <a:cubicBezTo>
                    <a:pt x="338" y="2630"/>
                    <a:pt x="356" y="2618"/>
                    <a:pt x="363" y="2585"/>
                  </a:cubicBezTo>
                  <a:cubicBezTo>
                    <a:pt x="370" y="2552"/>
                    <a:pt x="369" y="2485"/>
                    <a:pt x="378" y="2451"/>
                  </a:cubicBezTo>
                  <a:cubicBezTo>
                    <a:pt x="387" y="2417"/>
                    <a:pt x="412" y="2412"/>
                    <a:pt x="416" y="2379"/>
                  </a:cubicBezTo>
                  <a:cubicBezTo>
                    <a:pt x="420" y="2346"/>
                    <a:pt x="392" y="2285"/>
                    <a:pt x="402" y="2254"/>
                  </a:cubicBezTo>
                  <a:cubicBezTo>
                    <a:pt x="412" y="2223"/>
                    <a:pt x="459" y="2211"/>
                    <a:pt x="474" y="2192"/>
                  </a:cubicBezTo>
                  <a:cubicBezTo>
                    <a:pt x="489" y="2173"/>
                    <a:pt x="486" y="2169"/>
                    <a:pt x="493" y="2139"/>
                  </a:cubicBezTo>
                  <a:cubicBezTo>
                    <a:pt x="500" y="2109"/>
                    <a:pt x="505" y="2065"/>
                    <a:pt x="517" y="2014"/>
                  </a:cubicBezTo>
                  <a:cubicBezTo>
                    <a:pt x="529" y="1963"/>
                    <a:pt x="543" y="1841"/>
                    <a:pt x="565" y="1832"/>
                  </a:cubicBezTo>
                  <a:cubicBezTo>
                    <a:pt x="587" y="1823"/>
                    <a:pt x="625" y="1907"/>
                    <a:pt x="647" y="1961"/>
                  </a:cubicBezTo>
                  <a:cubicBezTo>
                    <a:pt x="669" y="2015"/>
                    <a:pt x="678" y="2089"/>
                    <a:pt x="695" y="2158"/>
                  </a:cubicBezTo>
                  <a:cubicBezTo>
                    <a:pt x="712" y="2227"/>
                    <a:pt x="730" y="2304"/>
                    <a:pt x="747" y="2374"/>
                  </a:cubicBezTo>
                  <a:cubicBezTo>
                    <a:pt x="764" y="2444"/>
                    <a:pt x="781" y="2517"/>
                    <a:pt x="800" y="2576"/>
                  </a:cubicBezTo>
                  <a:cubicBezTo>
                    <a:pt x="819" y="2635"/>
                    <a:pt x="844" y="2677"/>
                    <a:pt x="858" y="2710"/>
                  </a:cubicBezTo>
                  <a:close/>
                </a:path>
              </a:pathLst>
            </a:custGeom>
            <a:solidFill>
              <a:schemeClr val="bg1">
                <a:lumMod val="85000"/>
              </a:schemeClr>
            </a:solidFill>
            <a:ln>
              <a:noFill/>
            </a:ln>
            <a:extLst/>
          </p:spPr>
          <p:txBody>
            <a:bodyPr lIns="73152" tIns="73152" rIns="73152" bIns="73152" anchor="ctr"/>
            <a:lstStyle/>
            <a:p>
              <a:endParaRPr lang="en-US"/>
            </a:p>
          </p:txBody>
        </p:sp>
      </p:grpSp>
      <p:grpSp>
        <p:nvGrpSpPr>
          <p:cNvPr id="10" name="Group 9"/>
          <p:cNvGrpSpPr/>
          <p:nvPr/>
        </p:nvGrpSpPr>
        <p:grpSpPr>
          <a:xfrm>
            <a:off x="4663247" y="2705102"/>
            <a:ext cx="709872" cy="2113355"/>
            <a:chOff x="4663247" y="2705100"/>
            <a:chExt cx="709872" cy="2113355"/>
          </a:xfrm>
        </p:grpSpPr>
        <p:grpSp>
          <p:nvGrpSpPr>
            <p:cNvPr id="43" name="Group 42"/>
            <p:cNvGrpSpPr/>
            <p:nvPr/>
          </p:nvGrpSpPr>
          <p:grpSpPr>
            <a:xfrm>
              <a:off x="4848964" y="4073285"/>
              <a:ext cx="471079" cy="745170"/>
              <a:chOff x="4191168" y="2865515"/>
              <a:chExt cx="471079" cy="745170"/>
            </a:xfrm>
          </p:grpSpPr>
          <p:pic>
            <p:nvPicPr>
              <p:cNvPr id="44" name="Picture 43"/>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46" name="Group 45"/>
              <p:cNvGrpSpPr/>
              <p:nvPr/>
            </p:nvGrpSpPr>
            <p:grpSpPr>
              <a:xfrm>
                <a:off x="4210309" y="3050241"/>
                <a:ext cx="451938" cy="267508"/>
                <a:chOff x="7661848" y="3063389"/>
                <a:chExt cx="423603" cy="250736"/>
              </a:xfrm>
            </p:grpSpPr>
            <p:sp>
              <p:nvSpPr>
                <p:cNvPr id="47" name="Oval 4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Rectangle 40"/>
                <p:cNvSpPr txBox="1">
                  <a:spLocks/>
                </p:cNvSpPr>
                <p:nvPr/>
              </p:nvSpPr>
              <p:spPr>
                <a:xfrm>
                  <a:off x="7661848" y="3065648"/>
                  <a:ext cx="423603"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16</a:t>
                  </a:r>
                  <a:endParaRPr kumimoji="0" lang="fi-FI" altLang="ja-JP" sz="1200" b="1" dirty="0">
                    <a:solidFill>
                      <a:schemeClr val="accent4"/>
                    </a:solidFill>
                    <a:latin typeface="HelveticaNeueLT Std" pitchFamily="34" charset="0"/>
                    <a:ea typeface="+mn-ea"/>
                    <a:cs typeface="+mn-cs"/>
                  </a:endParaRPr>
                </a:p>
              </p:txBody>
            </p:sp>
          </p:grpSp>
        </p:grpSp>
        <p:sp>
          <p:nvSpPr>
            <p:cNvPr id="134" name="Freeform 46"/>
            <p:cNvSpPr>
              <a:spLocks/>
            </p:cNvSpPr>
            <p:nvPr/>
          </p:nvSpPr>
          <p:spPr bwMode="gray">
            <a:xfrm>
              <a:off x="4663247" y="2705100"/>
              <a:ext cx="709872" cy="1443076"/>
            </a:xfrm>
            <a:custGeom>
              <a:avLst/>
              <a:gdLst>
                <a:gd name="T0" fmla="*/ 315 w 468"/>
                <a:gd name="T1" fmla="*/ 419 h 952"/>
                <a:gd name="T2" fmla="*/ 319 w 468"/>
                <a:gd name="T3" fmla="*/ 486 h 952"/>
                <a:gd name="T4" fmla="*/ 354 w 468"/>
                <a:gd name="T5" fmla="*/ 624 h 952"/>
                <a:gd name="T6" fmla="*/ 370 w 468"/>
                <a:gd name="T7" fmla="*/ 683 h 952"/>
                <a:gd name="T8" fmla="*/ 363 w 468"/>
                <a:gd name="T9" fmla="*/ 714 h 952"/>
                <a:gd name="T10" fmla="*/ 366 w 468"/>
                <a:gd name="T11" fmla="*/ 840 h 952"/>
                <a:gd name="T12" fmla="*/ 436 w 468"/>
                <a:gd name="T13" fmla="*/ 917 h 952"/>
                <a:gd name="T14" fmla="*/ 454 w 468"/>
                <a:gd name="T15" fmla="*/ 947 h 952"/>
                <a:gd name="T16" fmla="*/ 349 w 468"/>
                <a:gd name="T17" fmla="*/ 948 h 952"/>
                <a:gd name="T18" fmla="*/ 313 w 468"/>
                <a:gd name="T19" fmla="*/ 923 h 952"/>
                <a:gd name="T20" fmla="*/ 301 w 468"/>
                <a:gd name="T21" fmla="*/ 806 h 952"/>
                <a:gd name="T22" fmla="*/ 297 w 468"/>
                <a:gd name="T23" fmla="*/ 687 h 952"/>
                <a:gd name="T24" fmla="*/ 288 w 468"/>
                <a:gd name="T25" fmla="*/ 651 h 952"/>
                <a:gd name="T26" fmla="*/ 276 w 468"/>
                <a:gd name="T27" fmla="*/ 692 h 952"/>
                <a:gd name="T28" fmla="*/ 202 w 468"/>
                <a:gd name="T29" fmla="*/ 735 h 952"/>
                <a:gd name="T30" fmla="*/ 99 w 468"/>
                <a:gd name="T31" fmla="*/ 810 h 952"/>
                <a:gd name="T32" fmla="*/ 75 w 468"/>
                <a:gd name="T33" fmla="*/ 831 h 952"/>
                <a:gd name="T34" fmla="*/ 39 w 468"/>
                <a:gd name="T35" fmla="*/ 864 h 952"/>
                <a:gd name="T36" fmla="*/ 24 w 468"/>
                <a:gd name="T37" fmla="*/ 917 h 952"/>
                <a:gd name="T38" fmla="*/ 0 w 468"/>
                <a:gd name="T39" fmla="*/ 851 h 952"/>
                <a:gd name="T40" fmla="*/ 12 w 468"/>
                <a:gd name="T41" fmla="*/ 779 h 952"/>
                <a:gd name="T42" fmla="*/ 58 w 468"/>
                <a:gd name="T43" fmla="*/ 758 h 952"/>
                <a:gd name="T44" fmla="*/ 171 w 468"/>
                <a:gd name="T45" fmla="*/ 680 h 952"/>
                <a:gd name="T46" fmla="*/ 214 w 468"/>
                <a:gd name="T47" fmla="*/ 648 h 952"/>
                <a:gd name="T48" fmla="*/ 208 w 468"/>
                <a:gd name="T49" fmla="*/ 527 h 952"/>
                <a:gd name="T50" fmla="*/ 187 w 468"/>
                <a:gd name="T51" fmla="*/ 473 h 952"/>
                <a:gd name="T52" fmla="*/ 163 w 468"/>
                <a:gd name="T53" fmla="*/ 438 h 952"/>
                <a:gd name="T54" fmla="*/ 121 w 468"/>
                <a:gd name="T55" fmla="*/ 413 h 952"/>
                <a:gd name="T56" fmla="*/ 88 w 468"/>
                <a:gd name="T57" fmla="*/ 354 h 952"/>
                <a:gd name="T58" fmla="*/ 96 w 468"/>
                <a:gd name="T59" fmla="*/ 225 h 952"/>
                <a:gd name="T60" fmla="*/ 117 w 468"/>
                <a:gd name="T61" fmla="*/ 170 h 952"/>
                <a:gd name="T62" fmla="*/ 166 w 468"/>
                <a:gd name="T63" fmla="*/ 159 h 952"/>
                <a:gd name="T64" fmla="*/ 198 w 468"/>
                <a:gd name="T65" fmla="*/ 147 h 952"/>
                <a:gd name="T66" fmla="*/ 226 w 468"/>
                <a:gd name="T67" fmla="*/ 147 h 952"/>
                <a:gd name="T68" fmla="*/ 270 w 468"/>
                <a:gd name="T69" fmla="*/ 116 h 952"/>
                <a:gd name="T70" fmla="*/ 247 w 468"/>
                <a:gd name="T71" fmla="*/ 86 h 952"/>
                <a:gd name="T72" fmla="*/ 267 w 468"/>
                <a:gd name="T73" fmla="*/ 15 h 952"/>
                <a:gd name="T74" fmla="*/ 333 w 468"/>
                <a:gd name="T75" fmla="*/ 2 h 952"/>
                <a:gd name="T76" fmla="*/ 363 w 468"/>
                <a:gd name="T77" fmla="*/ 44 h 952"/>
                <a:gd name="T78" fmla="*/ 358 w 468"/>
                <a:gd name="T79" fmla="*/ 62 h 952"/>
                <a:gd name="T80" fmla="*/ 370 w 468"/>
                <a:gd name="T81" fmla="*/ 90 h 952"/>
                <a:gd name="T82" fmla="*/ 357 w 468"/>
                <a:gd name="T83" fmla="*/ 107 h 952"/>
                <a:gd name="T84" fmla="*/ 342 w 468"/>
                <a:gd name="T85" fmla="*/ 132 h 952"/>
                <a:gd name="T86" fmla="*/ 316 w 468"/>
                <a:gd name="T87" fmla="*/ 144 h 952"/>
                <a:gd name="T88" fmla="*/ 322 w 468"/>
                <a:gd name="T89" fmla="*/ 182 h 952"/>
                <a:gd name="T90" fmla="*/ 348 w 468"/>
                <a:gd name="T91" fmla="*/ 225 h 952"/>
                <a:gd name="T92" fmla="*/ 369 w 468"/>
                <a:gd name="T93" fmla="*/ 257 h 952"/>
                <a:gd name="T94" fmla="*/ 351 w 468"/>
                <a:gd name="T95" fmla="*/ 300 h 952"/>
                <a:gd name="T96" fmla="*/ 321 w 468"/>
                <a:gd name="T97" fmla="*/ 341 h 952"/>
                <a:gd name="T98" fmla="*/ 322 w 468"/>
                <a:gd name="T99" fmla="*/ 371 h 9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8" h="952">
                  <a:moveTo>
                    <a:pt x="321" y="392"/>
                  </a:moveTo>
                  <a:cubicBezTo>
                    <a:pt x="320" y="400"/>
                    <a:pt x="316" y="409"/>
                    <a:pt x="315" y="419"/>
                  </a:cubicBezTo>
                  <a:cubicBezTo>
                    <a:pt x="314" y="429"/>
                    <a:pt x="314" y="441"/>
                    <a:pt x="315" y="452"/>
                  </a:cubicBezTo>
                  <a:cubicBezTo>
                    <a:pt x="316" y="463"/>
                    <a:pt x="314" y="465"/>
                    <a:pt x="319" y="486"/>
                  </a:cubicBezTo>
                  <a:cubicBezTo>
                    <a:pt x="324" y="507"/>
                    <a:pt x="340" y="555"/>
                    <a:pt x="346" y="578"/>
                  </a:cubicBezTo>
                  <a:cubicBezTo>
                    <a:pt x="352" y="601"/>
                    <a:pt x="351" y="611"/>
                    <a:pt x="354" y="624"/>
                  </a:cubicBezTo>
                  <a:cubicBezTo>
                    <a:pt x="357" y="637"/>
                    <a:pt x="364" y="647"/>
                    <a:pt x="367" y="657"/>
                  </a:cubicBezTo>
                  <a:cubicBezTo>
                    <a:pt x="370" y="667"/>
                    <a:pt x="371" y="677"/>
                    <a:pt x="370" y="683"/>
                  </a:cubicBezTo>
                  <a:cubicBezTo>
                    <a:pt x="369" y="689"/>
                    <a:pt x="364" y="691"/>
                    <a:pt x="363" y="696"/>
                  </a:cubicBezTo>
                  <a:cubicBezTo>
                    <a:pt x="362" y="701"/>
                    <a:pt x="363" y="700"/>
                    <a:pt x="363" y="714"/>
                  </a:cubicBezTo>
                  <a:cubicBezTo>
                    <a:pt x="363" y="728"/>
                    <a:pt x="366" y="758"/>
                    <a:pt x="366" y="779"/>
                  </a:cubicBezTo>
                  <a:cubicBezTo>
                    <a:pt x="366" y="800"/>
                    <a:pt x="363" y="821"/>
                    <a:pt x="366" y="840"/>
                  </a:cubicBezTo>
                  <a:cubicBezTo>
                    <a:pt x="369" y="859"/>
                    <a:pt x="373" y="880"/>
                    <a:pt x="385" y="893"/>
                  </a:cubicBezTo>
                  <a:cubicBezTo>
                    <a:pt x="397" y="906"/>
                    <a:pt x="423" y="910"/>
                    <a:pt x="436" y="917"/>
                  </a:cubicBezTo>
                  <a:cubicBezTo>
                    <a:pt x="449" y="924"/>
                    <a:pt x="462" y="930"/>
                    <a:pt x="465" y="935"/>
                  </a:cubicBezTo>
                  <a:cubicBezTo>
                    <a:pt x="468" y="940"/>
                    <a:pt x="466" y="945"/>
                    <a:pt x="454" y="947"/>
                  </a:cubicBezTo>
                  <a:cubicBezTo>
                    <a:pt x="442" y="949"/>
                    <a:pt x="408" y="945"/>
                    <a:pt x="391" y="945"/>
                  </a:cubicBezTo>
                  <a:cubicBezTo>
                    <a:pt x="374" y="945"/>
                    <a:pt x="361" y="948"/>
                    <a:pt x="349" y="948"/>
                  </a:cubicBezTo>
                  <a:cubicBezTo>
                    <a:pt x="337" y="948"/>
                    <a:pt x="322" y="952"/>
                    <a:pt x="316" y="948"/>
                  </a:cubicBezTo>
                  <a:cubicBezTo>
                    <a:pt x="310" y="944"/>
                    <a:pt x="314" y="933"/>
                    <a:pt x="313" y="923"/>
                  </a:cubicBezTo>
                  <a:cubicBezTo>
                    <a:pt x="312" y="913"/>
                    <a:pt x="314" y="906"/>
                    <a:pt x="312" y="887"/>
                  </a:cubicBezTo>
                  <a:cubicBezTo>
                    <a:pt x="310" y="868"/>
                    <a:pt x="303" y="833"/>
                    <a:pt x="301" y="806"/>
                  </a:cubicBezTo>
                  <a:cubicBezTo>
                    <a:pt x="299" y="779"/>
                    <a:pt x="301" y="746"/>
                    <a:pt x="300" y="726"/>
                  </a:cubicBezTo>
                  <a:cubicBezTo>
                    <a:pt x="299" y="706"/>
                    <a:pt x="299" y="697"/>
                    <a:pt x="297" y="687"/>
                  </a:cubicBezTo>
                  <a:cubicBezTo>
                    <a:pt x="295" y="677"/>
                    <a:pt x="290" y="669"/>
                    <a:pt x="289" y="663"/>
                  </a:cubicBezTo>
                  <a:cubicBezTo>
                    <a:pt x="288" y="657"/>
                    <a:pt x="289" y="655"/>
                    <a:pt x="288" y="651"/>
                  </a:cubicBezTo>
                  <a:cubicBezTo>
                    <a:pt x="287" y="647"/>
                    <a:pt x="284" y="634"/>
                    <a:pt x="282" y="641"/>
                  </a:cubicBezTo>
                  <a:cubicBezTo>
                    <a:pt x="280" y="648"/>
                    <a:pt x="283" y="679"/>
                    <a:pt x="276" y="692"/>
                  </a:cubicBezTo>
                  <a:cubicBezTo>
                    <a:pt x="269" y="705"/>
                    <a:pt x="253" y="712"/>
                    <a:pt x="241" y="719"/>
                  </a:cubicBezTo>
                  <a:cubicBezTo>
                    <a:pt x="229" y="726"/>
                    <a:pt x="220" y="725"/>
                    <a:pt x="202" y="735"/>
                  </a:cubicBezTo>
                  <a:cubicBezTo>
                    <a:pt x="184" y="745"/>
                    <a:pt x="153" y="765"/>
                    <a:pt x="136" y="777"/>
                  </a:cubicBezTo>
                  <a:cubicBezTo>
                    <a:pt x="119" y="789"/>
                    <a:pt x="107" y="804"/>
                    <a:pt x="99" y="810"/>
                  </a:cubicBezTo>
                  <a:cubicBezTo>
                    <a:pt x="91" y="816"/>
                    <a:pt x="91" y="809"/>
                    <a:pt x="87" y="812"/>
                  </a:cubicBezTo>
                  <a:cubicBezTo>
                    <a:pt x="83" y="815"/>
                    <a:pt x="79" y="826"/>
                    <a:pt x="75" y="831"/>
                  </a:cubicBezTo>
                  <a:cubicBezTo>
                    <a:pt x="71" y="836"/>
                    <a:pt x="70" y="837"/>
                    <a:pt x="64" y="842"/>
                  </a:cubicBezTo>
                  <a:cubicBezTo>
                    <a:pt x="58" y="847"/>
                    <a:pt x="44" y="854"/>
                    <a:pt x="39" y="864"/>
                  </a:cubicBezTo>
                  <a:cubicBezTo>
                    <a:pt x="34" y="874"/>
                    <a:pt x="36" y="893"/>
                    <a:pt x="34" y="902"/>
                  </a:cubicBezTo>
                  <a:cubicBezTo>
                    <a:pt x="32" y="911"/>
                    <a:pt x="28" y="917"/>
                    <a:pt x="24" y="917"/>
                  </a:cubicBezTo>
                  <a:cubicBezTo>
                    <a:pt x="20" y="917"/>
                    <a:pt x="11" y="910"/>
                    <a:pt x="7" y="899"/>
                  </a:cubicBezTo>
                  <a:cubicBezTo>
                    <a:pt x="3" y="888"/>
                    <a:pt x="0" y="865"/>
                    <a:pt x="0" y="851"/>
                  </a:cubicBezTo>
                  <a:cubicBezTo>
                    <a:pt x="0" y="837"/>
                    <a:pt x="4" y="827"/>
                    <a:pt x="6" y="815"/>
                  </a:cubicBezTo>
                  <a:cubicBezTo>
                    <a:pt x="8" y="803"/>
                    <a:pt x="7" y="786"/>
                    <a:pt x="12" y="779"/>
                  </a:cubicBezTo>
                  <a:cubicBezTo>
                    <a:pt x="17" y="772"/>
                    <a:pt x="31" y="777"/>
                    <a:pt x="39" y="774"/>
                  </a:cubicBezTo>
                  <a:cubicBezTo>
                    <a:pt x="47" y="771"/>
                    <a:pt x="47" y="767"/>
                    <a:pt x="58" y="758"/>
                  </a:cubicBezTo>
                  <a:cubicBezTo>
                    <a:pt x="69" y="749"/>
                    <a:pt x="86" y="733"/>
                    <a:pt x="105" y="720"/>
                  </a:cubicBezTo>
                  <a:cubicBezTo>
                    <a:pt x="124" y="707"/>
                    <a:pt x="154" y="689"/>
                    <a:pt x="171" y="680"/>
                  </a:cubicBezTo>
                  <a:cubicBezTo>
                    <a:pt x="188" y="671"/>
                    <a:pt x="198" y="671"/>
                    <a:pt x="205" y="666"/>
                  </a:cubicBezTo>
                  <a:cubicBezTo>
                    <a:pt x="212" y="661"/>
                    <a:pt x="213" y="660"/>
                    <a:pt x="214" y="648"/>
                  </a:cubicBezTo>
                  <a:cubicBezTo>
                    <a:pt x="215" y="636"/>
                    <a:pt x="211" y="614"/>
                    <a:pt x="210" y="594"/>
                  </a:cubicBezTo>
                  <a:cubicBezTo>
                    <a:pt x="209" y="574"/>
                    <a:pt x="212" y="542"/>
                    <a:pt x="208" y="527"/>
                  </a:cubicBezTo>
                  <a:cubicBezTo>
                    <a:pt x="204" y="512"/>
                    <a:pt x="190" y="512"/>
                    <a:pt x="186" y="503"/>
                  </a:cubicBezTo>
                  <a:cubicBezTo>
                    <a:pt x="182" y="494"/>
                    <a:pt x="187" y="484"/>
                    <a:pt x="187" y="473"/>
                  </a:cubicBezTo>
                  <a:cubicBezTo>
                    <a:pt x="187" y="462"/>
                    <a:pt x="191" y="443"/>
                    <a:pt x="187" y="437"/>
                  </a:cubicBezTo>
                  <a:cubicBezTo>
                    <a:pt x="183" y="431"/>
                    <a:pt x="173" y="440"/>
                    <a:pt x="163" y="438"/>
                  </a:cubicBezTo>
                  <a:cubicBezTo>
                    <a:pt x="153" y="436"/>
                    <a:pt x="134" y="430"/>
                    <a:pt x="127" y="426"/>
                  </a:cubicBezTo>
                  <a:cubicBezTo>
                    <a:pt x="120" y="422"/>
                    <a:pt x="124" y="415"/>
                    <a:pt x="121" y="413"/>
                  </a:cubicBezTo>
                  <a:cubicBezTo>
                    <a:pt x="118" y="411"/>
                    <a:pt x="114" y="423"/>
                    <a:pt x="109" y="413"/>
                  </a:cubicBezTo>
                  <a:cubicBezTo>
                    <a:pt x="104" y="403"/>
                    <a:pt x="91" y="369"/>
                    <a:pt x="88" y="354"/>
                  </a:cubicBezTo>
                  <a:cubicBezTo>
                    <a:pt x="85" y="339"/>
                    <a:pt x="89" y="342"/>
                    <a:pt x="90" y="321"/>
                  </a:cubicBezTo>
                  <a:cubicBezTo>
                    <a:pt x="91" y="300"/>
                    <a:pt x="92" y="247"/>
                    <a:pt x="96" y="225"/>
                  </a:cubicBezTo>
                  <a:cubicBezTo>
                    <a:pt x="100" y="203"/>
                    <a:pt x="112" y="195"/>
                    <a:pt x="115" y="186"/>
                  </a:cubicBezTo>
                  <a:cubicBezTo>
                    <a:pt x="118" y="177"/>
                    <a:pt x="112" y="174"/>
                    <a:pt x="117" y="170"/>
                  </a:cubicBezTo>
                  <a:cubicBezTo>
                    <a:pt x="122" y="166"/>
                    <a:pt x="134" y="164"/>
                    <a:pt x="142" y="162"/>
                  </a:cubicBezTo>
                  <a:cubicBezTo>
                    <a:pt x="150" y="160"/>
                    <a:pt x="160" y="159"/>
                    <a:pt x="166" y="159"/>
                  </a:cubicBezTo>
                  <a:cubicBezTo>
                    <a:pt x="172" y="159"/>
                    <a:pt x="176" y="161"/>
                    <a:pt x="181" y="159"/>
                  </a:cubicBezTo>
                  <a:cubicBezTo>
                    <a:pt x="186" y="157"/>
                    <a:pt x="194" y="149"/>
                    <a:pt x="198" y="147"/>
                  </a:cubicBezTo>
                  <a:cubicBezTo>
                    <a:pt x="202" y="145"/>
                    <a:pt x="203" y="147"/>
                    <a:pt x="208" y="147"/>
                  </a:cubicBezTo>
                  <a:cubicBezTo>
                    <a:pt x="213" y="147"/>
                    <a:pt x="218" y="149"/>
                    <a:pt x="226" y="147"/>
                  </a:cubicBezTo>
                  <a:cubicBezTo>
                    <a:pt x="234" y="145"/>
                    <a:pt x="252" y="139"/>
                    <a:pt x="259" y="134"/>
                  </a:cubicBezTo>
                  <a:cubicBezTo>
                    <a:pt x="266" y="129"/>
                    <a:pt x="271" y="120"/>
                    <a:pt x="270" y="116"/>
                  </a:cubicBezTo>
                  <a:cubicBezTo>
                    <a:pt x="269" y="112"/>
                    <a:pt x="259" y="115"/>
                    <a:pt x="255" y="110"/>
                  </a:cubicBezTo>
                  <a:cubicBezTo>
                    <a:pt x="251" y="105"/>
                    <a:pt x="249" y="96"/>
                    <a:pt x="247" y="86"/>
                  </a:cubicBezTo>
                  <a:cubicBezTo>
                    <a:pt x="245" y="76"/>
                    <a:pt x="241" y="60"/>
                    <a:pt x="244" y="48"/>
                  </a:cubicBezTo>
                  <a:cubicBezTo>
                    <a:pt x="247" y="36"/>
                    <a:pt x="259" y="23"/>
                    <a:pt x="267" y="15"/>
                  </a:cubicBezTo>
                  <a:cubicBezTo>
                    <a:pt x="275" y="7"/>
                    <a:pt x="283" y="4"/>
                    <a:pt x="294" y="2"/>
                  </a:cubicBezTo>
                  <a:cubicBezTo>
                    <a:pt x="305" y="0"/>
                    <a:pt x="321" y="0"/>
                    <a:pt x="333" y="2"/>
                  </a:cubicBezTo>
                  <a:cubicBezTo>
                    <a:pt x="345" y="4"/>
                    <a:pt x="361" y="10"/>
                    <a:pt x="366" y="17"/>
                  </a:cubicBezTo>
                  <a:cubicBezTo>
                    <a:pt x="371" y="24"/>
                    <a:pt x="365" y="39"/>
                    <a:pt x="363" y="44"/>
                  </a:cubicBezTo>
                  <a:cubicBezTo>
                    <a:pt x="361" y="49"/>
                    <a:pt x="352" y="47"/>
                    <a:pt x="351" y="50"/>
                  </a:cubicBezTo>
                  <a:cubicBezTo>
                    <a:pt x="350" y="53"/>
                    <a:pt x="358" y="59"/>
                    <a:pt x="358" y="62"/>
                  </a:cubicBezTo>
                  <a:cubicBezTo>
                    <a:pt x="358" y="65"/>
                    <a:pt x="352" y="66"/>
                    <a:pt x="354" y="71"/>
                  </a:cubicBezTo>
                  <a:cubicBezTo>
                    <a:pt x="356" y="76"/>
                    <a:pt x="369" y="86"/>
                    <a:pt x="370" y="90"/>
                  </a:cubicBezTo>
                  <a:cubicBezTo>
                    <a:pt x="371" y="94"/>
                    <a:pt x="360" y="93"/>
                    <a:pt x="358" y="96"/>
                  </a:cubicBezTo>
                  <a:cubicBezTo>
                    <a:pt x="356" y="99"/>
                    <a:pt x="358" y="102"/>
                    <a:pt x="357" y="107"/>
                  </a:cubicBezTo>
                  <a:cubicBezTo>
                    <a:pt x="356" y="112"/>
                    <a:pt x="354" y="124"/>
                    <a:pt x="351" y="128"/>
                  </a:cubicBezTo>
                  <a:cubicBezTo>
                    <a:pt x="348" y="132"/>
                    <a:pt x="346" y="132"/>
                    <a:pt x="342" y="132"/>
                  </a:cubicBezTo>
                  <a:cubicBezTo>
                    <a:pt x="338" y="132"/>
                    <a:pt x="329" y="127"/>
                    <a:pt x="325" y="129"/>
                  </a:cubicBezTo>
                  <a:cubicBezTo>
                    <a:pt x="321" y="131"/>
                    <a:pt x="318" y="139"/>
                    <a:pt x="316" y="144"/>
                  </a:cubicBezTo>
                  <a:cubicBezTo>
                    <a:pt x="314" y="149"/>
                    <a:pt x="311" y="153"/>
                    <a:pt x="312" y="159"/>
                  </a:cubicBezTo>
                  <a:cubicBezTo>
                    <a:pt x="313" y="165"/>
                    <a:pt x="319" y="174"/>
                    <a:pt x="322" y="182"/>
                  </a:cubicBezTo>
                  <a:cubicBezTo>
                    <a:pt x="325" y="190"/>
                    <a:pt x="326" y="202"/>
                    <a:pt x="330" y="209"/>
                  </a:cubicBezTo>
                  <a:cubicBezTo>
                    <a:pt x="334" y="216"/>
                    <a:pt x="343" y="222"/>
                    <a:pt x="348" y="225"/>
                  </a:cubicBezTo>
                  <a:cubicBezTo>
                    <a:pt x="353" y="228"/>
                    <a:pt x="357" y="220"/>
                    <a:pt x="360" y="225"/>
                  </a:cubicBezTo>
                  <a:cubicBezTo>
                    <a:pt x="363" y="230"/>
                    <a:pt x="369" y="247"/>
                    <a:pt x="369" y="257"/>
                  </a:cubicBezTo>
                  <a:cubicBezTo>
                    <a:pt x="369" y="267"/>
                    <a:pt x="364" y="280"/>
                    <a:pt x="361" y="287"/>
                  </a:cubicBezTo>
                  <a:cubicBezTo>
                    <a:pt x="358" y="294"/>
                    <a:pt x="358" y="296"/>
                    <a:pt x="351" y="300"/>
                  </a:cubicBezTo>
                  <a:cubicBezTo>
                    <a:pt x="344" y="304"/>
                    <a:pt x="326" y="305"/>
                    <a:pt x="321" y="312"/>
                  </a:cubicBezTo>
                  <a:cubicBezTo>
                    <a:pt x="316" y="319"/>
                    <a:pt x="321" y="334"/>
                    <a:pt x="321" y="341"/>
                  </a:cubicBezTo>
                  <a:cubicBezTo>
                    <a:pt x="321" y="348"/>
                    <a:pt x="324" y="352"/>
                    <a:pt x="324" y="357"/>
                  </a:cubicBezTo>
                  <a:cubicBezTo>
                    <a:pt x="324" y="362"/>
                    <a:pt x="323" y="365"/>
                    <a:pt x="322" y="371"/>
                  </a:cubicBezTo>
                  <a:cubicBezTo>
                    <a:pt x="321" y="377"/>
                    <a:pt x="322" y="384"/>
                    <a:pt x="321" y="392"/>
                  </a:cubicBezTo>
                  <a:close/>
                </a:path>
              </a:pathLst>
            </a:custGeom>
            <a:solidFill>
              <a:schemeClr val="bg1">
                <a:lumMod val="85000"/>
              </a:schemeClr>
            </a:solidFill>
            <a:ln>
              <a:noFill/>
            </a:ln>
            <a:extLst/>
          </p:spPr>
          <p:txBody>
            <a:bodyPr lIns="73152" tIns="73152" rIns="73152" bIns="73152" anchor="ctr"/>
            <a:lstStyle/>
            <a:p>
              <a:endParaRPr lang="en-US"/>
            </a:p>
          </p:txBody>
        </p:sp>
      </p:grpSp>
      <p:grpSp>
        <p:nvGrpSpPr>
          <p:cNvPr id="12" name="Group 11"/>
          <p:cNvGrpSpPr/>
          <p:nvPr/>
        </p:nvGrpSpPr>
        <p:grpSpPr>
          <a:xfrm>
            <a:off x="7143652" y="2345351"/>
            <a:ext cx="1165123" cy="2440309"/>
            <a:chOff x="7143650" y="2345349"/>
            <a:chExt cx="1165123" cy="2440309"/>
          </a:xfrm>
        </p:grpSpPr>
        <p:grpSp>
          <p:nvGrpSpPr>
            <p:cNvPr id="37" name="Group 36"/>
            <p:cNvGrpSpPr/>
            <p:nvPr/>
          </p:nvGrpSpPr>
          <p:grpSpPr>
            <a:xfrm>
              <a:off x="7532010" y="4040490"/>
              <a:ext cx="654758" cy="745168"/>
              <a:chOff x="4896551" y="2832720"/>
              <a:chExt cx="654758" cy="745168"/>
            </a:xfrm>
          </p:grpSpPr>
          <p:pic>
            <p:nvPicPr>
              <p:cNvPr id="38" name="Picture 37"/>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39" name="Group 38"/>
              <p:cNvGrpSpPr/>
              <p:nvPr/>
            </p:nvGrpSpPr>
            <p:grpSpPr>
              <a:xfrm>
                <a:off x="4897707" y="3050277"/>
                <a:ext cx="653602" cy="267511"/>
                <a:chOff x="7585194" y="3063389"/>
                <a:chExt cx="612623" cy="250736"/>
              </a:xfrm>
            </p:grpSpPr>
            <p:sp>
              <p:nvSpPr>
                <p:cNvPr id="41" name="Oval 40"/>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0"/>
                <p:cNvSpPr txBox="1">
                  <a:spLocks/>
                </p:cNvSpPr>
                <p:nvPr/>
              </p:nvSpPr>
              <p:spPr>
                <a:xfrm>
                  <a:off x="7585194" y="3100836"/>
                  <a:ext cx="612623" cy="20193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400" b="1">
                      <a:solidFill>
                        <a:schemeClr val="accent4"/>
                      </a:solidFill>
                      <a:latin typeface="HelveticaNeueLT Std" pitchFamily="34" charset="0"/>
                      <a:ea typeface="+mn-ea"/>
                      <a:cs typeface="+mn-cs"/>
                    </a:rPr>
                    <a:t>PSH</a:t>
                  </a:r>
                  <a:endParaRPr kumimoji="0" lang="fi-FI" altLang="ja-JP" sz="1400" b="1" dirty="0">
                    <a:solidFill>
                      <a:schemeClr val="accent4"/>
                    </a:solidFill>
                    <a:latin typeface="HelveticaNeueLT Std" pitchFamily="34" charset="0"/>
                    <a:ea typeface="+mn-ea"/>
                    <a:cs typeface="+mn-cs"/>
                  </a:endParaRPr>
                </a:p>
              </p:txBody>
            </p:sp>
          </p:grpSp>
        </p:grpSp>
        <p:sp>
          <p:nvSpPr>
            <p:cNvPr id="135" name="Freeform 47"/>
            <p:cNvSpPr>
              <a:spLocks/>
            </p:cNvSpPr>
            <p:nvPr/>
          </p:nvSpPr>
          <p:spPr bwMode="gray">
            <a:xfrm flipH="1">
              <a:off x="7143650" y="2345349"/>
              <a:ext cx="1165123" cy="1812995"/>
            </a:xfrm>
            <a:custGeom>
              <a:avLst/>
              <a:gdLst>
                <a:gd name="T0" fmla="*/ 264 w 1016"/>
                <a:gd name="T1" fmla="*/ 249 h 1457"/>
                <a:gd name="T2" fmla="*/ 262 w 1016"/>
                <a:gd name="T3" fmla="*/ 283 h 1457"/>
                <a:gd name="T4" fmla="*/ 188 w 1016"/>
                <a:gd name="T5" fmla="*/ 479 h 1457"/>
                <a:gd name="T6" fmla="*/ 180 w 1016"/>
                <a:gd name="T7" fmla="*/ 523 h 1457"/>
                <a:gd name="T8" fmla="*/ 70 w 1016"/>
                <a:gd name="T9" fmla="*/ 529 h 1457"/>
                <a:gd name="T10" fmla="*/ 2 w 1016"/>
                <a:gd name="T11" fmla="*/ 551 h 1457"/>
                <a:gd name="T12" fmla="*/ 84 w 1016"/>
                <a:gd name="T13" fmla="*/ 585 h 1457"/>
                <a:gd name="T14" fmla="*/ 128 w 1016"/>
                <a:gd name="T15" fmla="*/ 591 h 1457"/>
                <a:gd name="T16" fmla="*/ 178 w 1016"/>
                <a:gd name="T17" fmla="*/ 601 h 1457"/>
                <a:gd name="T18" fmla="*/ 176 w 1016"/>
                <a:gd name="T19" fmla="*/ 775 h 1457"/>
                <a:gd name="T20" fmla="*/ 232 w 1016"/>
                <a:gd name="T21" fmla="*/ 819 h 1457"/>
                <a:gd name="T22" fmla="*/ 296 w 1016"/>
                <a:gd name="T23" fmla="*/ 1177 h 1457"/>
                <a:gd name="T24" fmla="*/ 312 w 1016"/>
                <a:gd name="T25" fmla="*/ 1333 h 1457"/>
                <a:gd name="T26" fmla="*/ 274 w 1016"/>
                <a:gd name="T27" fmla="*/ 1409 h 1457"/>
                <a:gd name="T28" fmla="*/ 198 w 1016"/>
                <a:gd name="T29" fmla="*/ 1417 h 1457"/>
                <a:gd name="T30" fmla="*/ 252 w 1016"/>
                <a:gd name="T31" fmla="*/ 1449 h 1457"/>
                <a:gd name="T32" fmla="*/ 366 w 1016"/>
                <a:gd name="T33" fmla="*/ 1431 h 1457"/>
                <a:gd name="T34" fmla="*/ 384 w 1016"/>
                <a:gd name="T35" fmla="*/ 1445 h 1457"/>
                <a:gd name="T36" fmla="*/ 442 w 1016"/>
                <a:gd name="T37" fmla="*/ 1403 h 1457"/>
                <a:gd name="T38" fmla="*/ 434 w 1016"/>
                <a:gd name="T39" fmla="*/ 1221 h 1457"/>
                <a:gd name="T40" fmla="*/ 532 w 1016"/>
                <a:gd name="T41" fmla="*/ 1317 h 1457"/>
                <a:gd name="T42" fmla="*/ 552 w 1016"/>
                <a:gd name="T43" fmla="*/ 1333 h 1457"/>
                <a:gd name="T44" fmla="*/ 546 w 1016"/>
                <a:gd name="T45" fmla="*/ 1419 h 1457"/>
                <a:gd name="T46" fmla="*/ 528 w 1016"/>
                <a:gd name="T47" fmla="*/ 1457 h 1457"/>
                <a:gd name="T48" fmla="*/ 638 w 1016"/>
                <a:gd name="T49" fmla="*/ 1399 h 1457"/>
                <a:gd name="T50" fmla="*/ 658 w 1016"/>
                <a:gd name="T51" fmla="*/ 1321 h 1457"/>
                <a:gd name="T52" fmla="*/ 688 w 1016"/>
                <a:gd name="T53" fmla="*/ 1283 h 1457"/>
                <a:gd name="T54" fmla="*/ 616 w 1016"/>
                <a:gd name="T55" fmla="*/ 1229 h 1457"/>
                <a:gd name="T56" fmla="*/ 574 w 1016"/>
                <a:gd name="T57" fmla="*/ 1177 h 1457"/>
                <a:gd name="T58" fmla="*/ 488 w 1016"/>
                <a:gd name="T59" fmla="*/ 1075 h 1457"/>
                <a:gd name="T60" fmla="*/ 424 w 1016"/>
                <a:gd name="T61" fmla="*/ 987 h 1457"/>
                <a:gd name="T62" fmla="*/ 408 w 1016"/>
                <a:gd name="T63" fmla="*/ 893 h 1457"/>
                <a:gd name="T64" fmla="*/ 436 w 1016"/>
                <a:gd name="T65" fmla="*/ 807 h 1457"/>
                <a:gd name="T66" fmla="*/ 474 w 1016"/>
                <a:gd name="T67" fmla="*/ 767 h 1457"/>
                <a:gd name="T68" fmla="*/ 476 w 1016"/>
                <a:gd name="T69" fmla="*/ 549 h 1457"/>
                <a:gd name="T70" fmla="*/ 532 w 1016"/>
                <a:gd name="T71" fmla="*/ 527 h 1457"/>
                <a:gd name="T72" fmla="*/ 596 w 1016"/>
                <a:gd name="T73" fmla="*/ 653 h 1457"/>
                <a:gd name="T74" fmla="*/ 616 w 1016"/>
                <a:gd name="T75" fmla="*/ 675 h 1457"/>
                <a:gd name="T76" fmla="*/ 628 w 1016"/>
                <a:gd name="T77" fmla="*/ 711 h 1457"/>
                <a:gd name="T78" fmla="*/ 654 w 1016"/>
                <a:gd name="T79" fmla="*/ 773 h 1457"/>
                <a:gd name="T80" fmla="*/ 618 w 1016"/>
                <a:gd name="T81" fmla="*/ 845 h 1457"/>
                <a:gd name="T82" fmla="*/ 602 w 1016"/>
                <a:gd name="T83" fmla="*/ 903 h 1457"/>
                <a:gd name="T84" fmla="*/ 760 w 1016"/>
                <a:gd name="T85" fmla="*/ 1059 h 1457"/>
                <a:gd name="T86" fmla="*/ 824 w 1016"/>
                <a:gd name="T87" fmla="*/ 1019 h 1457"/>
                <a:gd name="T88" fmla="*/ 870 w 1016"/>
                <a:gd name="T89" fmla="*/ 667 h 1457"/>
                <a:gd name="T90" fmla="*/ 832 w 1016"/>
                <a:gd name="T91" fmla="*/ 641 h 1457"/>
                <a:gd name="T92" fmla="*/ 720 w 1016"/>
                <a:gd name="T93" fmla="*/ 683 h 1457"/>
                <a:gd name="T94" fmla="*/ 688 w 1016"/>
                <a:gd name="T95" fmla="*/ 645 h 1457"/>
                <a:gd name="T96" fmla="*/ 686 w 1016"/>
                <a:gd name="T97" fmla="*/ 611 h 1457"/>
                <a:gd name="T98" fmla="*/ 620 w 1016"/>
                <a:gd name="T99" fmla="*/ 509 h 1457"/>
                <a:gd name="T100" fmla="*/ 582 w 1016"/>
                <a:gd name="T101" fmla="*/ 427 h 1457"/>
                <a:gd name="T102" fmla="*/ 502 w 1016"/>
                <a:gd name="T103" fmla="*/ 317 h 1457"/>
                <a:gd name="T104" fmla="*/ 460 w 1016"/>
                <a:gd name="T105" fmla="*/ 227 h 1457"/>
                <a:gd name="T106" fmla="*/ 388 w 1016"/>
                <a:gd name="T107" fmla="*/ 181 h 1457"/>
                <a:gd name="T108" fmla="*/ 396 w 1016"/>
                <a:gd name="T109" fmla="*/ 103 h 1457"/>
                <a:gd name="T110" fmla="*/ 352 w 1016"/>
                <a:gd name="T111" fmla="*/ 17 h 1457"/>
                <a:gd name="T112" fmla="*/ 240 w 1016"/>
                <a:gd name="T113" fmla="*/ 11 h 1457"/>
                <a:gd name="T114" fmla="*/ 236 w 1016"/>
                <a:gd name="T115" fmla="*/ 39 h 1457"/>
                <a:gd name="T116" fmla="*/ 222 w 1016"/>
                <a:gd name="T117" fmla="*/ 77 h 1457"/>
                <a:gd name="T118" fmla="*/ 202 w 1016"/>
                <a:gd name="T119" fmla="*/ 111 h 1457"/>
                <a:gd name="T120" fmla="*/ 212 w 1016"/>
                <a:gd name="T121" fmla="*/ 139 h 1457"/>
                <a:gd name="T122" fmla="*/ 222 w 1016"/>
                <a:gd name="T123" fmla="*/ 191 h 1457"/>
                <a:gd name="T124" fmla="*/ 272 w 1016"/>
                <a:gd name="T125" fmla="*/ 209 h 145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16" h="1457">
                  <a:moveTo>
                    <a:pt x="278" y="221"/>
                  </a:moveTo>
                  <a:cubicBezTo>
                    <a:pt x="277" y="228"/>
                    <a:pt x="269" y="242"/>
                    <a:pt x="264" y="249"/>
                  </a:cubicBezTo>
                  <a:cubicBezTo>
                    <a:pt x="259" y="256"/>
                    <a:pt x="250" y="255"/>
                    <a:pt x="250" y="261"/>
                  </a:cubicBezTo>
                  <a:cubicBezTo>
                    <a:pt x="250" y="267"/>
                    <a:pt x="266" y="266"/>
                    <a:pt x="262" y="283"/>
                  </a:cubicBezTo>
                  <a:cubicBezTo>
                    <a:pt x="258" y="300"/>
                    <a:pt x="236" y="330"/>
                    <a:pt x="224" y="363"/>
                  </a:cubicBezTo>
                  <a:cubicBezTo>
                    <a:pt x="212" y="396"/>
                    <a:pt x="196" y="456"/>
                    <a:pt x="188" y="479"/>
                  </a:cubicBezTo>
                  <a:cubicBezTo>
                    <a:pt x="180" y="502"/>
                    <a:pt x="179" y="496"/>
                    <a:pt x="178" y="503"/>
                  </a:cubicBezTo>
                  <a:cubicBezTo>
                    <a:pt x="177" y="510"/>
                    <a:pt x="191" y="519"/>
                    <a:pt x="180" y="523"/>
                  </a:cubicBezTo>
                  <a:cubicBezTo>
                    <a:pt x="169" y="527"/>
                    <a:pt x="132" y="524"/>
                    <a:pt x="114" y="525"/>
                  </a:cubicBezTo>
                  <a:cubicBezTo>
                    <a:pt x="96" y="526"/>
                    <a:pt x="84" y="528"/>
                    <a:pt x="70" y="529"/>
                  </a:cubicBezTo>
                  <a:cubicBezTo>
                    <a:pt x="56" y="530"/>
                    <a:pt x="41" y="525"/>
                    <a:pt x="30" y="529"/>
                  </a:cubicBezTo>
                  <a:cubicBezTo>
                    <a:pt x="19" y="533"/>
                    <a:pt x="0" y="541"/>
                    <a:pt x="2" y="551"/>
                  </a:cubicBezTo>
                  <a:cubicBezTo>
                    <a:pt x="4" y="561"/>
                    <a:pt x="28" y="585"/>
                    <a:pt x="42" y="591"/>
                  </a:cubicBezTo>
                  <a:cubicBezTo>
                    <a:pt x="56" y="597"/>
                    <a:pt x="75" y="584"/>
                    <a:pt x="84" y="585"/>
                  </a:cubicBezTo>
                  <a:cubicBezTo>
                    <a:pt x="93" y="586"/>
                    <a:pt x="87" y="596"/>
                    <a:pt x="94" y="597"/>
                  </a:cubicBezTo>
                  <a:cubicBezTo>
                    <a:pt x="101" y="598"/>
                    <a:pt x="122" y="589"/>
                    <a:pt x="128" y="591"/>
                  </a:cubicBezTo>
                  <a:cubicBezTo>
                    <a:pt x="134" y="593"/>
                    <a:pt x="124" y="605"/>
                    <a:pt x="132" y="607"/>
                  </a:cubicBezTo>
                  <a:cubicBezTo>
                    <a:pt x="140" y="609"/>
                    <a:pt x="171" y="593"/>
                    <a:pt x="178" y="601"/>
                  </a:cubicBezTo>
                  <a:cubicBezTo>
                    <a:pt x="185" y="609"/>
                    <a:pt x="172" y="628"/>
                    <a:pt x="172" y="657"/>
                  </a:cubicBezTo>
                  <a:cubicBezTo>
                    <a:pt x="172" y="686"/>
                    <a:pt x="172" y="748"/>
                    <a:pt x="176" y="775"/>
                  </a:cubicBezTo>
                  <a:cubicBezTo>
                    <a:pt x="180" y="802"/>
                    <a:pt x="189" y="814"/>
                    <a:pt x="198" y="821"/>
                  </a:cubicBezTo>
                  <a:cubicBezTo>
                    <a:pt x="207" y="828"/>
                    <a:pt x="222" y="795"/>
                    <a:pt x="232" y="819"/>
                  </a:cubicBezTo>
                  <a:cubicBezTo>
                    <a:pt x="242" y="843"/>
                    <a:pt x="249" y="903"/>
                    <a:pt x="260" y="963"/>
                  </a:cubicBezTo>
                  <a:cubicBezTo>
                    <a:pt x="271" y="1023"/>
                    <a:pt x="286" y="1123"/>
                    <a:pt x="296" y="1177"/>
                  </a:cubicBezTo>
                  <a:cubicBezTo>
                    <a:pt x="306" y="1231"/>
                    <a:pt x="315" y="1263"/>
                    <a:pt x="318" y="1289"/>
                  </a:cubicBezTo>
                  <a:cubicBezTo>
                    <a:pt x="321" y="1315"/>
                    <a:pt x="314" y="1317"/>
                    <a:pt x="312" y="1333"/>
                  </a:cubicBezTo>
                  <a:cubicBezTo>
                    <a:pt x="310" y="1349"/>
                    <a:pt x="312" y="1370"/>
                    <a:pt x="306" y="1383"/>
                  </a:cubicBezTo>
                  <a:cubicBezTo>
                    <a:pt x="300" y="1396"/>
                    <a:pt x="285" y="1405"/>
                    <a:pt x="274" y="1409"/>
                  </a:cubicBezTo>
                  <a:cubicBezTo>
                    <a:pt x="263" y="1413"/>
                    <a:pt x="249" y="1408"/>
                    <a:pt x="236" y="1409"/>
                  </a:cubicBezTo>
                  <a:cubicBezTo>
                    <a:pt x="223" y="1410"/>
                    <a:pt x="204" y="1413"/>
                    <a:pt x="198" y="1417"/>
                  </a:cubicBezTo>
                  <a:cubicBezTo>
                    <a:pt x="192" y="1421"/>
                    <a:pt x="191" y="1426"/>
                    <a:pt x="200" y="1431"/>
                  </a:cubicBezTo>
                  <a:cubicBezTo>
                    <a:pt x="209" y="1436"/>
                    <a:pt x="233" y="1446"/>
                    <a:pt x="252" y="1449"/>
                  </a:cubicBezTo>
                  <a:cubicBezTo>
                    <a:pt x="271" y="1452"/>
                    <a:pt x="297" y="1452"/>
                    <a:pt x="316" y="1449"/>
                  </a:cubicBezTo>
                  <a:cubicBezTo>
                    <a:pt x="335" y="1446"/>
                    <a:pt x="356" y="1435"/>
                    <a:pt x="366" y="1431"/>
                  </a:cubicBezTo>
                  <a:cubicBezTo>
                    <a:pt x="376" y="1427"/>
                    <a:pt x="375" y="1425"/>
                    <a:pt x="378" y="1427"/>
                  </a:cubicBezTo>
                  <a:cubicBezTo>
                    <a:pt x="381" y="1429"/>
                    <a:pt x="373" y="1442"/>
                    <a:pt x="384" y="1445"/>
                  </a:cubicBezTo>
                  <a:cubicBezTo>
                    <a:pt x="395" y="1448"/>
                    <a:pt x="436" y="1450"/>
                    <a:pt x="446" y="1443"/>
                  </a:cubicBezTo>
                  <a:cubicBezTo>
                    <a:pt x="456" y="1436"/>
                    <a:pt x="442" y="1423"/>
                    <a:pt x="442" y="1403"/>
                  </a:cubicBezTo>
                  <a:cubicBezTo>
                    <a:pt x="442" y="1383"/>
                    <a:pt x="445" y="1355"/>
                    <a:pt x="444" y="1325"/>
                  </a:cubicBezTo>
                  <a:cubicBezTo>
                    <a:pt x="443" y="1295"/>
                    <a:pt x="422" y="1221"/>
                    <a:pt x="434" y="1221"/>
                  </a:cubicBezTo>
                  <a:cubicBezTo>
                    <a:pt x="446" y="1221"/>
                    <a:pt x="500" y="1309"/>
                    <a:pt x="516" y="1325"/>
                  </a:cubicBezTo>
                  <a:cubicBezTo>
                    <a:pt x="532" y="1341"/>
                    <a:pt x="525" y="1322"/>
                    <a:pt x="532" y="1317"/>
                  </a:cubicBezTo>
                  <a:cubicBezTo>
                    <a:pt x="539" y="1312"/>
                    <a:pt x="557" y="1294"/>
                    <a:pt x="560" y="1297"/>
                  </a:cubicBezTo>
                  <a:cubicBezTo>
                    <a:pt x="563" y="1300"/>
                    <a:pt x="551" y="1320"/>
                    <a:pt x="552" y="1333"/>
                  </a:cubicBezTo>
                  <a:cubicBezTo>
                    <a:pt x="553" y="1346"/>
                    <a:pt x="565" y="1359"/>
                    <a:pt x="564" y="1373"/>
                  </a:cubicBezTo>
                  <a:cubicBezTo>
                    <a:pt x="563" y="1387"/>
                    <a:pt x="553" y="1408"/>
                    <a:pt x="546" y="1419"/>
                  </a:cubicBezTo>
                  <a:cubicBezTo>
                    <a:pt x="539" y="1430"/>
                    <a:pt x="525" y="1431"/>
                    <a:pt x="522" y="1437"/>
                  </a:cubicBezTo>
                  <a:cubicBezTo>
                    <a:pt x="519" y="1443"/>
                    <a:pt x="518" y="1457"/>
                    <a:pt x="528" y="1457"/>
                  </a:cubicBezTo>
                  <a:cubicBezTo>
                    <a:pt x="538" y="1457"/>
                    <a:pt x="566" y="1449"/>
                    <a:pt x="584" y="1439"/>
                  </a:cubicBezTo>
                  <a:cubicBezTo>
                    <a:pt x="602" y="1429"/>
                    <a:pt x="627" y="1414"/>
                    <a:pt x="638" y="1399"/>
                  </a:cubicBezTo>
                  <a:cubicBezTo>
                    <a:pt x="649" y="1384"/>
                    <a:pt x="645" y="1360"/>
                    <a:pt x="648" y="1347"/>
                  </a:cubicBezTo>
                  <a:cubicBezTo>
                    <a:pt x="651" y="1334"/>
                    <a:pt x="654" y="1326"/>
                    <a:pt x="658" y="1321"/>
                  </a:cubicBezTo>
                  <a:cubicBezTo>
                    <a:pt x="662" y="1316"/>
                    <a:pt x="669" y="1325"/>
                    <a:pt x="674" y="1319"/>
                  </a:cubicBezTo>
                  <a:cubicBezTo>
                    <a:pt x="679" y="1313"/>
                    <a:pt x="690" y="1293"/>
                    <a:pt x="688" y="1283"/>
                  </a:cubicBezTo>
                  <a:cubicBezTo>
                    <a:pt x="686" y="1273"/>
                    <a:pt x="676" y="1266"/>
                    <a:pt x="664" y="1257"/>
                  </a:cubicBezTo>
                  <a:cubicBezTo>
                    <a:pt x="652" y="1248"/>
                    <a:pt x="631" y="1239"/>
                    <a:pt x="616" y="1229"/>
                  </a:cubicBezTo>
                  <a:cubicBezTo>
                    <a:pt x="601" y="1219"/>
                    <a:pt x="581" y="1204"/>
                    <a:pt x="574" y="1195"/>
                  </a:cubicBezTo>
                  <a:cubicBezTo>
                    <a:pt x="567" y="1186"/>
                    <a:pt x="580" y="1184"/>
                    <a:pt x="574" y="1177"/>
                  </a:cubicBezTo>
                  <a:cubicBezTo>
                    <a:pt x="568" y="1170"/>
                    <a:pt x="554" y="1172"/>
                    <a:pt x="540" y="1155"/>
                  </a:cubicBezTo>
                  <a:cubicBezTo>
                    <a:pt x="526" y="1138"/>
                    <a:pt x="505" y="1099"/>
                    <a:pt x="488" y="1075"/>
                  </a:cubicBezTo>
                  <a:cubicBezTo>
                    <a:pt x="471" y="1051"/>
                    <a:pt x="449" y="1026"/>
                    <a:pt x="438" y="1011"/>
                  </a:cubicBezTo>
                  <a:cubicBezTo>
                    <a:pt x="427" y="996"/>
                    <a:pt x="428" y="991"/>
                    <a:pt x="424" y="987"/>
                  </a:cubicBezTo>
                  <a:cubicBezTo>
                    <a:pt x="420" y="983"/>
                    <a:pt x="415" y="1001"/>
                    <a:pt x="412" y="985"/>
                  </a:cubicBezTo>
                  <a:cubicBezTo>
                    <a:pt x="409" y="969"/>
                    <a:pt x="408" y="913"/>
                    <a:pt x="408" y="893"/>
                  </a:cubicBezTo>
                  <a:cubicBezTo>
                    <a:pt x="408" y="873"/>
                    <a:pt x="405" y="881"/>
                    <a:pt x="410" y="867"/>
                  </a:cubicBezTo>
                  <a:cubicBezTo>
                    <a:pt x="415" y="853"/>
                    <a:pt x="426" y="818"/>
                    <a:pt x="436" y="807"/>
                  </a:cubicBezTo>
                  <a:cubicBezTo>
                    <a:pt x="446" y="796"/>
                    <a:pt x="464" y="808"/>
                    <a:pt x="470" y="801"/>
                  </a:cubicBezTo>
                  <a:cubicBezTo>
                    <a:pt x="476" y="794"/>
                    <a:pt x="473" y="789"/>
                    <a:pt x="474" y="767"/>
                  </a:cubicBezTo>
                  <a:cubicBezTo>
                    <a:pt x="475" y="745"/>
                    <a:pt x="478" y="707"/>
                    <a:pt x="478" y="671"/>
                  </a:cubicBezTo>
                  <a:cubicBezTo>
                    <a:pt x="478" y="635"/>
                    <a:pt x="476" y="585"/>
                    <a:pt x="476" y="549"/>
                  </a:cubicBezTo>
                  <a:cubicBezTo>
                    <a:pt x="476" y="513"/>
                    <a:pt x="471" y="457"/>
                    <a:pt x="480" y="453"/>
                  </a:cubicBezTo>
                  <a:cubicBezTo>
                    <a:pt x="489" y="449"/>
                    <a:pt x="515" y="497"/>
                    <a:pt x="532" y="527"/>
                  </a:cubicBezTo>
                  <a:cubicBezTo>
                    <a:pt x="549" y="557"/>
                    <a:pt x="569" y="610"/>
                    <a:pt x="580" y="631"/>
                  </a:cubicBezTo>
                  <a:cubicBezTo>
                    <a:pt x="591" y="652"/>
                    <a:pt x="591" y="651"/>
                    <a:pt x="596" y="653"/>
                  </a:cubicBezTo>
                  <a:cubicBezTo>
                    <a:pt x="601" y="655"/>
                    <a:pt x="605" y="641"/>
                    <a:pt x="608" y="645"/>
                  </a:cubicBezTo>
                  <a:cubicBezTo>
                    <a:pt x="611" y="649"/>
                    <a:pt x="613" y="667"/>
                    <a:pt x="616" y="675"/>
                  </a:cubicBezTo>
                  <a:cubicBezTo>
                    <a:pt x="619" y="683"/>
                    <a:pt x="626" y="687"/>
                    <a:pt x="628" y="693"/>
                  </a:cubicBezTo>
                  <a:cubicBezTo>
                    <a:pt x="630" y="699"/>
                    <a:pt x="624" y="702"/>
                    <a:pt x="628" y="711"/>
                  </a:cubicBezTo>
                  <a:cubicBezTo>
                    <a:pt x="632" y="720"/>
                    <a:pt x="650" y="739"/>
                    <a:pt x="654" y="749"/>
                  </a:cubicBezTo>
                  <a:cubicBezTo>
                    <a:pt x="658" y="759"/>
                    <a:pt x="652" y="765"/>
                    <a:pt x="654" y="773"/>
                  </a:cubicBezTo>
                  <a:cubicBezTo>
                    <a:pt x="656" y="781"/>
                    <a:pt x="670" y="787"/>
                    <a:pt x="664" y="799"/>
                  </a:cubicBezTo>
                  <a:cubicBezTo>
                    <a:pt x="658" y="811"/>
                    <a:pt x="630" y="831"/>
                    <a:pt x="618" y="845"/>
                  </a:cubicBezTo>
                  <a:cubicBezTo>
                    <a:pt x="606" y="859"/>
                    <a:pt x="593" y="871"/>
                    <a:pt x="590" y="881"/>
                  </a:cubicBezTo>
                  <a:cubicBezTo>
                    <a:pt x="587" y="891"/>
                    <a:pt x="579" y="878"/>
                    <a:pt x="602" y="903"/>
                  </a:cubicBezTo>
                  <a:cubicBezTo>
                    <a:pt x="625" y="928"/>
                    <a:pt x="704" y="1005"/>
                    <a:pt x="730" y="1031"/>
                  </a:cubicBezTo>
                  <a:cubicBezTo>
                    <a:pt x="756" y="1057"/>
                    <a:pt x="752" y="1055"/>
                    <a:pt x="760" y="1059"/>
                  </a:cubicBezTo>
                  <a:cubicBezTo>
                    <a:pt x="768" y="1063"/>
                    <a:pt x="767" y="1064"/>
                    <a:pt x="778" y="1057"/>
                  </a:cubicBezTo>
                  <a:cubicBezTo>
                    <a:pt x="789" y="1050"/>
                    <a:pt x="785" y="1061"/>
                    <a:pt x="824" y="1019"/>
                  </a:cubicBezTo>
                  <a:cubicBezTo>
                    <a:pt x="863" y="977"/>
                    <a:pt x="1014" y="825"/>
                    <a:pt x="1014" y="805"/>
                  </a:cubicBezTo>
                  <a:cubicBezTo>
                    <a:pt x="1016" y="805"/>
                    <a:pt x="898" y="696"/>
                    <a:pt x="870" y="667"/>
                  </a:cubicBezTo>
                  <a:cubicBezTo>
                    <a:pt x="842" y="638"/>
                    <a:pt x="852" y="637"/>
                    <a:pt x="846" y="633"/>
                  </a:cubicBezTo>
                  <a:cubicBezTo>
                    <a:pt x="840" y="629"/>
                    <a:pt x="847" y="629"/>
                    <a:pt x="832" y="641"/>
                  </a:cubicBezTo>
                  <a:cubicBezTo>
                    <a:pt x="817" y="653"/>
                    <a:pt x="773" y="700"/>
                    <a:pt x="754" y="707"/>
                  </a:cubicBezTo>
                  <a:cubicBezTo>
                    <a:pt x="735" y="714"/>
                    <a:pt x="728" y="689"/>
                    <a:pt x="720" y="683"/>
                  </a:cubicBezTo>
                  <a:cubicBezTo>
                    <a:pt x="712" y="677"/>
                    <a:pt x="713" y="679"/>
                    <a:pt x="708" y="673"/>
                  </a:cubicBezTo>
                  <a:cubicBezTo>
                    <a:pt x="703" y="667"/>
                    <a:pt x="694" y="654"/>
                    <a:pt x="688" y="645"/>
                  </a:cubicBezTo>
                  <a:cubicBezTo>
                    <a:pt x="682" y="636"/>
                    <a:pt x="674" y="625"/>
                    <a:pt x="674" y="619"/>
                  </a:cubicBezTo>
                  <a:cubicBezTo>
                    <a:pt x="674" y="613"/>
                    <a:pt x="688" y="618"/>
                    <a:pt x="686" y="611"/>
                  </a:cubicBezTo>
                  <a:cubicBezTo>
                    <a:pt x="684" y="604"/>
                    <a:pt x="671" y="592"/>
                    <a:pt x="660" y="575"/>
                  </a:cubicBezTo>
                  <a:cubicBezTo>
                    <a:pt x="649" y="558"/>
                    <a:pt x="630" y="526"/>
                    <a:pt x="620" y="509"/>
                  </a:cubicBezTo>
                  <a:cubicBezTo>
                    <a:pt x="610" y="492"/>
                    <a:pt x="606" y="483"/>
                    <a:pt x="600" y="469"/>
                  </a:cubicBezTo>
                  <a:cubicBezTo>
                    <a:pt x="594" y="455"/>
                    <a:pt x="590" y="441"/>
                    <a:pt x="582" y="427"/>
                  </a:cubicBezTo>
                  <a:cubicBezTo>
                    <a:pt x="574" y="413"/>
                    <a:pt x="565" y="401"/>
                    <a:pt x="552" y="383"/>
                  </a:cubicBezTo>
                  <a:cubicBezTo>
                    <a:pt x="539" y="365"/>
                    <a:pt x="511" y="334"/>
                    <a:pt x="502" y="317"/>
                  </a:cubicBezTo>
                  <a:cubicBezTo>
                    <a:pt x="493" y="300"/>
                    <a:pt x="503" y="296"/>
                    <a:pt x="496" y="281"/>
                  </a:cubicBezTo>
                  <a:cubicBezTo>
                    <a:pt x="489" y="266"/>
                    <a:pt x="475" y="240"/>
                    <a:pt x="460" y="227"/>
                  </a:cubicBezTo>
                  <a:cubicBezTo>
                    <a:pt x="445" y="214"/>
                    <a:pt x="416" y="213"/>
                    <a:pt x="404" y="205"/>
                  </a:cubicBezTo>
                  <a:cubicBezTo>
                    <a:pt x="392" y="197"/>
                    <a:pt x="392" y="188"/>
                    <a:pt x="388" y="181"/>
                  </a:cubicBezTo>
                  <a:cubicBezTo>
                    <a:pt x="384" y="174"/>
                    <a:pt x="377" y="176"/>
                    <a:pt x="378" y="163"/>
                  </a:cubicBezTo>
                  <a:cubicBezTo>
                    <a:pt x="379" y="150"/>
                    <a:pt x="394" y="123"/>
                    <a:pt x="396" y="103"/>
                  </a:cubicBezTo>
                  <a:cubicBezTo>
                    <a:pt x="398" y="83"/>
                    <a:pt x="397" y="57"/>
                    <a:pt x="390" y="43"/>
                  </a:cubicBezTo>
                  <a:cubicBezTo>
                    <a:pt x="383" y="29"/>
                    <a:pt x="364" y="24"/>
                    <a:pt x="352" y="17"/>
                  </a:cubicBezTo>
                  <a:cubicBezTo>
                    <a:pt x="340" y="10"/>
                    <a:pt x="337" y="2"/>
                    <a:pt x="318" y="1"/>
                  </a:cubicBezTo>
                  <a:cubicBezTo>
                    <a:pt x="299" y="0"/>
                    <a:pt x="256" y="6"/>
                    <a:pt x="240" y="11"/>
                  </a:cubicBezTo>
                  <a:cubicBezTo>
                    <a:pt x="224" y="16"/>
                    <a:pt x="223" y="26"/>
                    <a:pt x="222" y="31"/>
                  </a:cubicBezTo>
                  <a:cubicBezTo>
                    <a:pt x="221" y="36"/>
                    <a:pt x="235" y="34"/>
                    <a:pt x="236" y="39"/>
                  </a:cubicBezTo>
                  <a:cubicBezTo>
                    <a:pt x="237" y="44"/>
                    <a:pt x="230" y="57"/>
                    <a:pt x="228" y="63"/>
                  </a:cubicBezTo>
                  <a:cubicBezTo>
                    <a:pt x="226" y="69"/>
                    <a:pt x="223" y="73"/>
                    <a:pt x="222" y="77"/>
                  </a:cubicBezTo>
                  <a:cubicBezTo>
                    <a:pt x="221" y="81"/>
                    <a:pt x="227" y="83"/>
                    <a:pt x="224" y="89"/>
                  </a:cubicBezTo>
                  <a:cubicBezTo>
                    <a:pt x="221" y="95"/>
                    <a:pt x="206" y="105"/>
                    <a:pt x="202" y="111"/>
                  </a:cubicBezTo>
                  <a:cubicBezTo>
                    <a:pt x="198" y="117"/>
                    <a:pt x="196" y="120"/>
                    <a:pt x="198" y="125"/>
                  </a:cubicBezTo>
                  <a:cubicBezTo>
                    <a:pt x="200" y="130"/>
                    <a:pt x="209" y="133"/>
                    <a:pt x="212" y="139"/>
                  </a:cubicBezTo>
                  <a:cubicBezTo>
                    <a:pt x="215" y="145"/>
                    <a:pt x="212" y="150"/>
                    <a:pt x="214" y="159"/>
                  </a:cubicBezTo>
                  <a:cubicBezTo>
                    <a:pt x="216" y="168"/>
                    <a:pt x="215" y="185"/>
                    <a:pt x="222" y="191"/>
                  </a:cubicBezTo>
                  <a:cubicBezTo>
                    <a:pt x="229" y="197"/>
                    <a:pt x="248" y="192"/>
                    <a:pt x="256" y="195"/>
                  </a:cubicBezTo>
                  <a:cubicBezTo>
                    <a:pt x="264" y="198"/>
                    <a:pt x="268" y="205"/>
                    <a:pt x="272" y="209"/>
                  </a:cubicBezTo>
                  <a:cubicBezTo>
                    <a:pt x="276" y="213"/>
                    <a:pt x="279" y="214"/>
                    <a:pt x="278" y="221"/>
                  </a:cubicBezTo>
                  <a:close/>
                </a:path>
              </a:pathLst>
            </a:custGeom>
            <a:solidFill>
              <a:schemeClr val="bg1">
                <a:lumMod val="85000"/>
              </a:schemeClr>
            </a:solidFill>
            <a:ln>
              <a:noFill/>
            </a:ln>
            <a:extLst/>
          </p:spPr>
          <p:txBody>
            <a:bodyPr lIns="73152" tIns="73152" rIns="73152" bIns="73152" anchor="ctr"/>
            <a:lstStyle/>
            <a:p>
              <a:endParaRPr lang="en-US"/>
            </a:p>
          </p:txBody>
        </p:sp>
      </p:grpSp>
      <p:grpSp>
        <p:nvGrpSpPr>
          <p:cNvPr id="14" name="Group 13"/>
          <p:cNvGrpSpPr/>
          <p:nvPr/>
        </p:nvGrpSpPr>
        <p:grpSpPr>
          <a:xfrm>
            <a:off x="0" y="3205949"/>
            <a:ext cx="8961438" cy="1628598"/>
            <a:chOff x="0" y="3205949"/>
            <a:chExt cx="8961438" cy="1628598"/>
          </a:xfrm>
        </p:grpSpPr>
        <p:sp>
          <p:nvSpPr>
            <p:cNvPr id="26" name="Line 18"/>
            <p:cNvSpPr>
              <a:spLocks noChangeShapeType="1"/>
            </p:cNvSpPr>
            <p:nvPr/>
          </p:nvSpPr>
          <p:spPr bwMode="auto">
            <a:xfrm rot="10800000">
              <a:off x="0" y="483454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nvGrpSpPr>
            <p:cNvPr id="6" name="Group 5"/>
            <p:cNvGrpSpPr/>
            <p:nvPr/>
          </p:nvGrpSpPr>
          <p:grpSpPr>
            <a:xfrm>
              <a:off x="909885" y="3205949"/>
              <a:ext cx="528616" cy="1612506"/>
              <a:chOff x="909885" y="3205949"/>
              <a:chExt cx="528616" cy="1612506"/>
            </a:xfrm>
          </p:grpSpPr>
          <p:grpSp>
            <p:nvGrpSpPr>
              <p:cNvPr id="65" name="Group 64"/>
              <p:cNvGrpSpPr/>
              <p:nvPr/>
            </p:nvGrpSpPr>
            <p:grpSpPr>
              <a:xfrm>
                <a:off x="958673" y="4073285"/>
                <a:ext cx="459072" cy="745170"/>
                <a:chOff x="4191168" y="2865515"/>
                <a:chExt cx="459072" cy="745170"/>
              </a:xfrm>
            </p:grpSpPr>
            <p:pic>
              <p:nvPicPr>
                <p:cNvPr id="66" name="Picture 65"/>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67" name="Group 66"/>
                <p:cNvGrpSpPr/>
                <p:nvPr/>
              </p:nvGrpSpPr>
              <p:grpSpPr>
                <a:xfrm>
                  <a:off x="4284475" y="3050241"/>
                  <a:ext cx="341684" cy="267508"/>
                  <a:chOff x="7731375" y="3063389"/>
                  <a:chExt cx="320262" cy="250736"/>
                </a:xfrm>
              </p:grpSpPr>
              <p:sp>
                <p:nvSpPr>
                  <p:cNvPr id="68" name="Oval 6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9" name="Rectangle 40"/>
                  <p:cNvSpPr txBox="1">
                    <a:spLocks/>
                  </p:cNvSpPr>
                  <p:nvPr/>
                </p:nvSpPr>
                <p:spPr>
                  <a:xfrm>
                    <a:off x="7731375" y="3065648"/>
                    <a:ext cx="320262"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5</a:t>
                    </a:r>
                    <a:endParaRPr kumimoji="0" lang="fi-FI" altLang="ja-JP" b="1" dirty="0">
                      <a:solidFill>
                        <a:schemeClr val="accent4"/>
                      </a:solidFill>
                      <a:latin typeface="HelveticaNeueLT Std" pitchFamily="34" charset="0"/>
                      <a:ea typeface="+mn-ea"/>
                      <a:cs typeface="+mn-cs"/>
                    </a:endParaRPr>
                  </a:p>
                </p:txBody>
              </p:sp>
            </p:grpSp>
          </p:grpSp>
          <p:sp>
            <p:nvSpPr>
              <p:cNvPr id="136" name="Freeform 241"/>
              <p:cNvSpPr>
                <a:spLocks/>
              </p:cNvSpPr>
              <p:nvPr/>
            </p:nvSpPr>
            <p:spPr bwMode="gray">
              <a:xfrm>
                <a:off x="909885" y="3205949"/>
                <a:ext cx="528616" cy="961590"/>
              </a:xfrm>
              <a:custGeom>
                <a:avLst/>
                <a:gdLst>
                  <a:gd name="T0" fmla="*/ 400 w 490"/>
                  <a:gd name="T1" fmla="*/ 738 h 1054"/>
                  <a:gd name="T2" fmla="*/ 403 w 490"/>
                  <a:gd name="T3" fmla="*/ 915 h 1054"/>
                  <a:gd name="T4" fmla="*/ 427 w 490"/>
                  <a:gd name="T5" fmla="*/ 984 h 1054"/>
                  <a:gd name="T6" fmla="*/ 448 w 490"/>
                  <a:gd name="T7" fmla="*/ 1032 h 1054"/>
                  <a:gd name="T8" fmla="*/ 355 w 490"/>
                  <a:gd name="T9" fmla="*/ 1041 h 1054"/>
                  <a:gd name="T10" fmla="*/ 340 w 490"/>
                  <a:gd name="T11" fmla="*/ 978 h 1054"/>
                  <a:gd name="T12" fmla="*/ 328 w 490"/>
                  <a:gd name="T13" fmla="*/ 870 h 1054"/>
                  <a:gd name="T14" fmla="*/ 295 w 490"/>
                  <a:gd name="T15" fmla="*/ 825 h 1054"/>
                  <a:gd name="T16" fmla="*/ 289 w 490"/>
                  <a:gd name="T17" fmla="*/ 789 h 1054"/>
                  <a:gd name="T18" fmla="*/ 265 w 490"/>
                  <a:gd name="T19" fmla="*/ 798 h 1054"/>
                  <a:gd name="T20" fmla="*/ 208 w 490"/>
                  <a:gd name="T21" fmla="*/ 840 h 1054"/>
                  <a:gd name="T22" fmla="*/ 160 w 490"/>
                  <a:gd name="T23" fmla="*/ 915 h 1054"/>
                  <a:gd name="T24" fmla="*/ 190 w 490"/>
                  <a:gd name="T25" fmla="*/ 999 h 1054"/>
                  <a:gd name="T26" fmla="*/ 130 w 490"/>
                  <a:gd name="T27" fmla="*/ 1023 h 1054"/>
                  <a:gd name="T28" fmla="*/ 82 w 490"/>
                  <a:gd name="T29" fmla="*/ 948 h 1054"/>
                  <a:gd name="T30" fmla="*/ 73 w 490"/>
                  <a:gd name="T31" fmla="*/ 885 h 1054"/>
                  <a:gd name="T32" fmla="*/ 142 w 490"/>
                  <a:gd name="T33" fmla="*/ 810 h 1054"/>
                  <a:gd name="T34" fmla="*/ 163 w 490"/>
                  <a:gd name="T35" fmla="*/ 747 h 1054"/>
                  <a:gd name="T36" fmla="*/ 160 w 490"/>
                  <a:gd name="T37" fmla="*/ 714 h 1054"/>
                  <a:gd name="T38" fmla="*/ 166 w 490"/>
                  <a:gd name="T39" fmla="*/ 636 h 1054"/>
                  <a:gd name="T40" fmla="*/ 169 w 490"/>
                  <a:gd name="T41" fmla="*/ 579 h 1054"/>
                  <a:gd name="T42" fmla="*/ 196 w 490"/>
                  <a:gd name="T43" fmla="*/ 498 h 1054"/>
                  <a:gd name="T44" fmla="*/ 169 w 490"/>
                  <a:gd name="T45" fmla="*/ 477 h 1054"/>
                  <a:gd name="T46" fmla="*/ 160 w 490"/>
                  <a:gd name="T47" fmla="*/ 396 h 1054"/>
                  <a:gd name="T48" fmla="*/ 148 w 490"/>
                  <a:gd name="T49" fmla="*/ 354 h 1054"/>
                  <a:gd name="T50" fmla="*/ 88 w 490"/>
                  <a:gd name="T51" fmla="*/ 315 h 1054"/>
                  <a:gd name="T52" fmla="*/ 49 w 490"/>
                  <a:gd name="T53" fmla="*/ 252 h 1054"/>
                  <a:gd name="T54" fmla="*/ 10 w 490"/>
                  <a:gd name="T55" fmla="*/ 141 h 1054"/>
                  <a:gd name="T56" fmla="*/ 13 w 490"/>
                  <a:gd name="T57" fmla="*/ 93 h 1054"/>
                  <a:gd name="T58" fmla="*/ 67 w 490"/>
                  <a:gd name="T59" fmla="*/ 114 h 1054"/>
                  <a:gd name="T60" fmla="*/ 67 w 490"/>
                  <a:gd name="T61" fmla="*/ 189 h 1054"/>
                  <a:gd name="T62" fmla="*/ 178 w 490"/>
                  <a:gd name="T63" fmla="*/ 213 h 1054"/>
                  <a:gd name="T64" fmla="*/ 253 w 490"/>
                  <a:gd name="T65" fmla="*/ 201 h 1054"/>
                  <a:gd name="T66" fmla="*/ 211 w 490"/>
                  <a:gd name="T67" fmla="*/ 126 h 1054"/>
                  <a:gd name="T68" fmla="*/ 220 w 490"/>
                  <a:gd name="T69" fmla="*/ 33 h 1054"/>
                  <a:gd name="T70" fmla="*/ 295 w 490"/>
                  <a:gd name="T71" fmla="*/ 3 h 1054"/>
                  <a:gd name="T72" fmla="*/ 373 w 490"/>
                  <a:gd name="T73" fmla="*/ 42 h 1054"/>
                  <a:gd name="T74" fmla="*/ 421 w 490"/>
                  <a:gd name="T75" fmla="*/ 69 h 1054"/>
                  <a:gd name="T76" fmla="*/ 385 w 490"/>
                  <a:gd name="T77" fmla="*/ 90 h 1054"/>
                  <a:gd name="T78" fmla="*/ 382 w 490"/>
                  <a:gd name="T79" fmla="*/ 183 h 1054"/>
                  <a:gd name="T80" fmla="*/ 358 w 490"/>
                  <a:gd name="T81" fmla="*/ 216 h 1054"/>
                  <a:gd name="T82" fmla="*/ 343 w 490"/>
                  <a:gd name="T83" fmla="*/ 240 h 1054"/>
                  <a:gd name="T84" fmla="*/ 397 w 490"/>
                  <a:gd name="T85" fmla="*/ 309 h 1054"/>
                  <a:gd name="T86" fmla="*/ 421 w 490"/>
                  <a:gd name="T87" fmla="*/ 390 h 1054"/>
                  <a:gd name="T88" fmla="*/ 412 w 490"/>
                  <a:gd name="T89" fmla="*/ 432 h 1054"/>
                  <a:gd name="T90" fmla="*/ 439 w 490"/>
                  <a:gd name="T91" fmla="*/ 465 h 1054"/>
                  <a:gd name="T92" fmla="*/ 484 w 490"/>
                  <a:gd name="T93" fmla="*/ 459 h 1054"/>
                  <a:gd name="T94" fmla="*/ 481 w 490"/>
                  <a:gd name="T95" fmla="*/ 528 h 1054"/>
                  <a:gd name="T96" fmla="*/ 424 w 490"/>
                  <a:gd name="T97" fmla="*/ 507 h 1054"/>
                  <a:gd name="T98" fmla="*/ 379 w 490"/>
                  <a:gd name="T99" fmla="*/ 510 h 1054"/>
                  <a:gd name="T100" fmla="*/ 388 w 490"/>
                  <a:gd name="T101" fmla="*/ 561 h 1054"/>
                  <a:gd name="T102" fmla="*/ 379 w 490"/>
                  <a:gd name="T103" fmla="*/ 606 h 1054"/>
                  <a:gd name="T104" fmla="*/ 373 w 490"/>
                  <a:gd name="T105" fmla="*/ 648 h 105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0" h="1054">
                    <a:moveTo>
                      <a:pt x="373" y="648"/>
                    </a:moveTo>
                    <a:cubicBezTo>
                      <a:pt x="377" y="666"/>
                      <a:pt x="396" y="708"/>
                      <a:pt x="400" y="738"/>
                    </a:cubicBezTo>
                    <a:cubicBezTo>
                      <a:pt x="404" y="768"/>
                      <a:pt x="400" y="799"/>
                      <a:pt x="400" y="828"/>
                    </a:cubicBezTo>
                    <a:cubicBezTo>
                      <a:pt x="400" y="857"/>
                      <a:pt x="403" y="894"/>
                      <a:pt x="403" y="915"/>
                    </a:cubicBezTo>
                    <a:cubicBezTo>
                      <a:pt x="403" y="936"/>
                      <a:pt x="399" y="946"/>
                      <a:pt x="403" y="957"/>
                    </a:cubicBezTo>
                    <a:cubicBezTo>
                      <a:pt x="407" y="968"/>
                      <a:pt x="423" y="976"/>
                      <a:pt x="427" y="984"/>
                    </a:cubicBezTo>
                    <a:cubicBezTo>
                      <a:pt x="431" y="992"/>
                      <a:pt x="426" y="997"/>
                      <a:pt x="430" y="1005"/>
                    </a:cubicBezTo>
                    <a:cubicBezTo>
                      <a:pt x="434" y="1013"/>
                      <a:pt x="448" y="1024"/>
                      <a:pt x="448" y="1032"/>
                    </a:cubicBezTo>
                    <a:cubicBezTo>
                      <a:pt x="448" y="1040"/>
                      <a:pt x="442" y="1052"/>
                      <a:pt x="427" y="1053"/>
                    </a:cubicBezTo>
                    <a:cubicBezTo>
                      <a:pt x="412" y="1054"/>
                      <a:pt x="372" y="1047"/>
                      <a:pt x="355" y="1041"/>
                    </a:cubicBezTo>
                    <a:cubicBezTo>
                      <a:pt x="338" y="1035"/>
                      <a:pt x="324" y="1024"/>
                      <a:pt x="322" y="1014"/>
                    </a:cubicBezTo>
                    <a:cubicBezTo>
                      <a:pt x="320" y="1004"/>
                      <a:pt x="338" y="989"/>
                      <a:pt x="340" y="978"/>
                    </a:cubicBezTo>
                    <a:cubicBezTo>
                      <a:pt x="342" y="967"/>
                      <a:pt x="339" y="966"/>
                      <a:pt x="337" y="948"/>
                    </a:cubicBezTo>
                    <a:cubicBezTo>
                      <a:pt x="335" y="930"/>
                      <a:pt x="329" y="889"/>
                      <a:pt x="328" y="870"/>
                    </a:cubicBezTo>
                    <a:cubicBezTo>
                      <a:pt x="327" y="851"/>
                      <a:pt x="333" y="838"/>
                      <a:pt x="328" y="831"/>
                    </a:cubicBezTo>
                    <a:cubicBezTo>
                      <a:pt x="323" y="824"/>
                      <a:pt x="303" y="828"/>
                      <a:pt x="295" y="825"/>
                    </a:cubicBezTo>
                    <a:cubicBezTo>
                      <a:pt x="287" y="822"/>
                      <a:pt x="278" y="819"/>
                      <a:pt x="277" y="813"/>
                    </a:cubicBezTo>
                    <a:cubicBezTo>
                      <a:pt x="276" y="807"/>
                      <a:pt x="290" y="798"/>
                      <a:pt x="289" y="789"/>
                    </a:cubicBezTo>
                    <a:cubicBezTo>
                      <a:pt x="288" y="780"/>
                      <a:pt x="278" y="758"/>
                      <a:pt x="274" y="759"/>
                    </a:cubicBezTo>
                    <a:cubicBezTo>
                      <a:pt x="270" y="760"/>
                      <a:pt x="269" y="785"/>
                      <a:pt x="265" y="798"/>
                    </a:cubicBezTo>
                    <a:cubicBezTo>
                      <a:pt x="261" y="811"/>
                      <a:pt x="259" y="830"/>
                      <a:pt x="250" y="837"/>
                    </a:cubicBezTo>
                    <a:cubicBezTo>
                      <a:pt x="241" y="844"/>
                      <a:pt x="220" y="834"/>
                      <a:pt x="208" y="840"/>
                    </a:cubicBezTo>
                    <a:cubicBezTo>
                      <a:pt x="196" y="846"/>
                      <a:pt x="186" y="858"/>
                      <a:pt x="178" y="870"/>
                    </a:cubicBezTo>
                    <a:cubicBezTo>
                      <a:pt x="170" y="882"/>
                      <a:pt x="162" y="900"/>
                      <a:pt x="160" y="915"/>
                    </a:cubicBezTo>
                    <a:cubicBezTo>
                      <a:pt x="158" y="930"/>
                      <a:pt x="161" y="946"/>
                      <a:pt x="166" y="960"/>
                    </a:cubicBezTo>
                    <a:cubicBezTo>
                      <a:pt x="171" y="974"/>
                      <a:pt x="187" y="989"/>
                      <a:pt x="190" y="999"/>
                    </a:cubicBezTo>
                    <a:cubicBezTo>
                      <a:pt x="193" y="1009"/>
                      <a:pt x="197" y="1016"/>
                      <a:pt x="187" y="1020"/>
                    </a:cubicBezTo>
                    <a:cubicBezTo>
                      <a:pt x="177" y="1024"/>
                      <a:pt x="146" y="1029"/>
                      <a:pt x="130" y="1023"/>
                    </a:cubicBezTo>
                    <a:cubicBezTo>
                      <a:pt x="114" y="1017"/>
                      <a:pt x="99" y="993"/>
                      <a:pt x="91" y="981"/>
                    </a:cubicBezTo>
                    <a:cubicBezTo>
                      <a:pt x="83" y="969"/>
                      <a:pt x="86" y="959"/>
                      <a:pt x="82" y="948"/>
                    </a:cubicBezTo>
                    <a:cubicBezTo>
                      <a:pt x="78" y="937"/>
                      <a:pt x="65" y="922"/>
                      <a:pt x="64" y="912"/>
                    </a:cubicBezTo>
                    <a:cubicBezTo>
                      <a:pt x="63" y="902"/>
                      <a:pt x="66" y="893"/>
                      <a:pt x="73" y="885"/>
                    </a:cubicBezTo>
                    <a:cubicBezTo>
                      <a:pt x="80" y="877"/>
                      <a:pt x="95" y="879"/>
                      <a:pt x="106" y="867"/>
                    </a:cubicBezTo>
                    <a:cubicBezTo>
                      <a:pt x="117" y="855"/>
                      <a:pt x="133" y="823"/>
                      <a:pt x="142" y="810"/>
                    </a:cubicBezTo>
                    <a:cubicBezTo>
                      <a:pt x="151" y="797"/>
                      <a:pt x="157" y="796"/>
                      <a:pt x="160" y="786"/>
                    </a:cubicBezTo>
                    <a:cubicBezTo>
                      <a:pt x="163" y="776"/>
                      <a:pt x="165" y="756"/>
                      <a:pt x="163" y="747"/>
                    </a:cubicBezTo>
                    <a:cubicBezTo>
                      <a:pt x="161" y="738"/>
                      <a:pt x="148" y="737"/>
                      <a:pt x="148" y="732"/>
                    </a:cubicBezTo>
                    <a:cubicBezTo>
                      <a:pt x="148" y="727"/>
                      <a:pt x="158" y="723"/>
                      <a:pt x="160" y="714"/>
                    </a:cubicBezTo>
                    <a:cubicBezTo>
                      <a:pt x="162" y="705"/>
                      <a:pt x="159" y="688"/>
                      <a:pt x="160" y="675"/>
                    </a:cubicBezTo>
                    <a:cubicBezTo>
                      <a:pt x="161" y="662"/>
                      <a:pt x="168" y="643"/>
                      <a:pt x="166" y="636"/>
                    </a:cubicBezTo>
                    <a:cubicBezTo>
                      <a:pt x="164" y="629"/>
                      <a:pt x="145" y="639"/>
                      <a:pt x="145" y="630"/>
                    </a:cubicBezTo>
                    <a:cubicBezTo>
                      <a:pt x="145" y="621"/>
                      <a:pt x="165" y="595"/>
                      <a:pt x="169" y="579"/>
                    </a:cubicBezTo>
                    <a:cubicBezTo>
                      <a:pt x="173" y="563"/>
                      <a:pt x="168" y="544"/>
                      <a:pt x="172" y="531"/>
                    </a:cubicBezTo>
                    <a:cubicBezTo>
                      <a:pt x="176" y="518"/>
                      <a:pt x="193" y="508"/>
                      <a:pt x="196" y="498"/>
                    </a:cubicBezTo>
                    <a:cubicBezTo>
                      <a:pt x="199" y="488"/>
                      <a:pt x="191" y="474"/>
                      <a:pt x="187" y="471"/>
                    </a:cubicBezTo>
                    <a:cubicBezTo>
                      <a:pt x="183" y="468"/>
                      <a:pt x="175" y="480"/>
                      <a:pt x="169" y="477"/>
                    </a:cubicBezTo>
                    <a:cubicBezTo>
                      <a:pt x="163" y="474"/>
                      <a:pt x="149" y="463"/>
                      <a:pt x="148" y="450"/>
                    </a:cubicBezTo>
                    <a:cubicBezTo>
                      <a:pt x="147" y="437"/>
                      <a:pt x="158" y="408"/>
                      <a:pt x="160" y="396"/>
                    </a:cubicBezTo>
                    <a:cubicBezTo>
                      <a:pt x="162" y="384"/>
                      <a:pt x="165" y="382"/>
                      <a:pt x="163" y="375"/>
                    </a:cubicBezTo>
                    <a:cubicBezTo>
                      <a:pt x="161" y="368"/>
                      <a:pt x="156" y="356"/>
                      <a:pt x="148" y="354"/>
                    </a:cubicBezTo>
                    <a:cubicBezTo>
                      <a:pt x="140" y="352"/>
                      <a:pt x="122" y="369"/>
                      <a:pt x="112" y="363"/>
                    </a:cubicBezTo>
                    <a:cubicBezTo>
                      <a:pt x="102" y="357"/>
                      <a:pt x="93" y="326"/>
                      <a:pt x="88" y="315"/>
                    </a:cubicBezTo>
                    <a:cubicBezTo>
                      <a:pt x="83" y="304"/>
                      <a:pt x="88" y="305"/>
                      <a:pt x="82" y="294"/>
                    </a:cubicBezTo>
                    <a:cubicBezTo>
                      <a:pt x="76" y="283"/>
                      <a:pt x="59" y="270"/>
                      <a:pt x="49" y="252"/>
                    </a:cubicBezTo>
                    <a:cubicBezTo>
                      <a:pt x="39" y="234"/>
                      <a:pt x="28" y="204"/>
                      <a:pt x="22" y="186"/>
                    </a:cubicBezTo>
                    <a:cubicBezTo>
                      <a:pt x="16" y="168"/>
                      <a:pt x="13" y="151"/>
                      <a:pt x="10" y="141"/>
                    </a:cubicBezTo>
                    <a:cubicBezTo>
                      <a:pt x="7" y="131"/>
                      <a:pt x="0" y="131"/>
                      <a:pt x="1" y="123"/>
                    </a:cubicBezTo>
                    <a:cubicBezTo>
                      <a:pt x="2" y="115"/>
                      <a:pt x="8" y="100"/>
                      <a:pt x="13" y="93"/>
                    </a:cubicBezTo>
                    <a:cubicBezTo>
                      <a:pt x="18" y="86"/>
                      <a:pt x="25" y="77"/>
                      <a:pt x="34" y="81"/>
                    </a:cubicBezTo>
                    <a:cubicBezTo>
                      <a:pt x="43" y="85"/>
                      <a:pt x="63" y="100"/>
                      <a:pt x="67" y="114"/>
                    </a:cubicBezTo>
                    <a:cubicBezTo>
                      <a:pt x="71" y="128"/>
                      <a:pt x="58" y="153"/>
                      <a:pt x="58" y="165"/>
                    </a:cubicBezTo>
                    <a:cubicBezTo>
                      <a:pt x="58" y="177"/>
                      <a:pt x="60" y="176"/>
                      <a:pt x="67" y="189"/>
                    </a:cubicBezTo>
                    <a:cubicBezTo>
                      <a:pt x="74" y="202"/>
                      <a:pt x="82" y="239"/>
                      <a:pt x="100" y="243"/>
                    </a:cubicBezTo>
                    <a:cubicBezTo>
                      <a:pt x="118" y="247"/>
                      <a:pt x="157" y="218"/>
                      <a:pt x="178" y="213"/>
                    </a:cubicBezTo>
                    <a:cubicBezTo>
                      <a:pt x="199" y="208"/>
                      <a:pt x="217" y="215"/>
                      <a:pt x="229" y="213"/>
                    </a:cubicBezTo>
                    <a:cubicBezTo>
                      <a:pt x="241" y="211"/>
                      <a:pt x="252" y="209"/>
                      <a:pt x="253" y="201"/>
                    </a:cubicBezTo>
                    <a:cubicBezTo>
                      <a:pt x="254" y="193"/>
                      <a:pt x="242" y="174"/>
                      <a:pt x="235" y="162"/>
                    </a:cubicBezTo>
                    <a:cubicBezTo>
                      <a:pt x="228" y="150"/>
                      <a:pt x="216" y="138"/>
                      <a:pt x="211" y="126"/>
                    </a:cubicBezTo>
                    <a:cubicBezTo>
                      <a:pt x="206" y="114"/>
                      <a:pt x="204" y="102"/>
                      <a:pt x="205" y="87"/>
                    </a:cubicBezTo>
                    <a:cubicBezTo>
                      <a:pt x="206" y="72"/>
                      <a:pt x="212" y="45"/>
                      <a:pt x="220" y="33"/>
                    </a:cubicBezTo>
                    <a:cubicBezTo>
                      <a:pt x="228" y="21"/>
                      <a:pt x="241" y="17"/>
                      <a:pt x="253" y="12"/>
                    </a:cubicBezTo>
                    <a:cubicBezTo>
                      <a:pt x="265" y="7"/>
                      <a:pt x="278" y="0"/>
                      <a:pt x="295" y="3"/>
                    </a:cubicBezTo>
                    <a:cubicBezTo>
                      <a:pt x="312" y="6"/>
                      <a:pt x="342" y="24"/>
                      <a:pt x="355" y="30"/>
                    </a:cubicBezTo>
                    <a:cubicBezTo>
                      <a:pt x="368" y="36"/>
                      <a:pt x="364" y="40"/>
                      <a:pt x="373" y="42"/>
                    </a:cubicBezTo>
                    <a:cubicBezTo>
                      <a:pt x="382" y="44"/>
                      <a:pt x="401" y="38"/>
                      <a:pt x="409" y="42"/>
                    </a:cubicBezTo>
                    <a:cubicBezTo>
                      <a:pt x="417" y="46"/>
                      <a:pt x="422" y="62"/>
                      <a:pt x="421" y="69"/>
                    </a:cubicBezTo>
                    <a:cubicBezTo>
                      <a:pt x="420" y="76"/>
                      <a:pt x="409" y="84"/>
                      <a:pt x="403" y="87"/>
                    </a:cubicBezTo>
                    <a:cubicBezTo>
                      <a:pt x="397" y="90"/>
                      <a:pt x="388" y="85"/>
                      <a:pt x="385" y="90"/>
                    </a:cubicBezTo>
                    <a:cubicBezTo>
                      <a:pt x="382" y="95"/>
                      <a:pt x="385" y="105"/>
                      <a:pt x="385" y="120"/>
                    </a:cubicBezTo>
                    <a:cubicBezTo>
                      <a:pt x="385" y="135"/>
                      <a:pt x="386" y="170"/>
                      <a:pt x="382" y="183"/>
                    </a:cubicBezTo>
                    <a:cubicBezTo>
                      <a:pt x="378" y="196"/>
                      <a:pt x="365" y="193"/>
                      <a:pt x="361" y="198"/>
                    </a:cubicBezTo>
                    <a:cubicBezTo>
                      <a:pt x="357" y="203"/>
                      <a:pt x="364" y="214"/>
                      <a:pt x="358" y="216"/>
                    </a:cubicBezTo>
                    <a:cubicBezTo>
                      <a:pt x="352" y="218"/>
                      <a:pt x="324" y="209"/>
                      <a:pt x="322" y="213"/>
                    </a:cubicBezTo>
                    <a:cubicBezTo>
                      <a:pt x="320" y="217"/>
                      <a:pt x="333" y="230"/>
                      <a:pt x="343" y="240"/>
                    </a:cubicBezTo>
                    <a:cubicBezTo>
                      <a:pt x="353" y="250"/>
                      <a:pt x="373" y="262"/>
                      <a:pt x="382" y="273"/>
                    </a:cubicBezTo>
                    <a:cubicBezTo>
                      <a:pt x="391" y="284"/>
                      <a:pt x="393" y="297"/>
                      <a:pt x="397" y="309"/>
                    </a:cubicBezTo>
                    <a:cubicBezTo>
                      <a:pt x="401" y="321"/>
                      <a:pt x="405" y="335"/>
                      <a:pt x="409" y="348"/>
                    </a:cubicBezTo>
                    <a:cubicBezTo>
                      <a:pt x="413" y="361"/>
                      <a:pt x="418" y="379"/>
                      <a:pt x="421" y="390"/>
                    </a:cubicBezTo>
                    <a:cubicBezTo>
                      <a:pt x="424" y="401"/>
                      <a:pt x="431" y="407"/>
                      <a:pt x="430" y="414"/>
                    </a:cubicBezTo>
                    <a:cubicBezTo>
                      <a:pt x="429" y="421"/>
                      <a:pt x="412" y="427"/>
                      <a:pt x="412" y="432"/>
                    </a:cubicBezTo>
                    <a:cubicBezTo>
                      <a:pt x="412" y="437"/>
                      <a:pt x="429" y="442"/>
                      <a:pt x="433" y="447"/>
                    </a:cubicBezTo>
                    <a:cubicBezTo>
                      <a:pt x="437" y="452"/>
                      <a:pt x="435" y="460"/>
                      <a:pt x="439" y="465"/>
                    </a:cubicBezTo>
                    <a:cubicBezTo>
                      <a:pt x="443" y="470"/>
                      <a:pt x="450" y="478"/>
                      <a:pt x="457" y="477"/>
                    </a:cubicBezTo>
                    <a:cubicBezTo>
                      <a:pt x="464" y="476"/>
                      <a:pt x="479" y="456"/>
                      <a:pt x="484" y="459"/>
                    </a:cubicBezTo>
                    <a:cubicBezTo>
                      <a:pt x="489" y="462"/>
                      <a:pt x="490" y="484"/>
                      <a:pt x="490" y="495"/>
                    </a:cubicBezTo>
                    <a:cubicBezTo>
                      <a:pt x="490" y="506"/>
                      <a:pt x="488" y="523"/>
                      <a:pt x="481" y="528"/>
                    </a:cubicBezTo>
                    <a:cubicBezTo>
                      <a:pt x="474" y="533"/>
                      <a:pt x="454" y="529"/>
                      <a:pt x="445" y="525"/>
                    </a:cubicBezTo>
                    <a:cubicBezTo>
                      <a:pt x="436" y="521"/>
                      <a:pt x="434" y="515"/>
                      <a:pt x="424" y="507"/>
                    </a:cubicBezTo>
                    <a:cubicBezTo>
                      <a:pt x="414" y="499"/>
                      <a:pt x="389" y="480"/>
                      <a:pt x="382" y="480"/>
                    </a:cubicBezTo>
                    <a:cubicBezTo>
                      <a:pt x="375" y="480"/>
                      <a:pt x="379" y="500"/>
                      <a:pt x="379" y="510"/>
                    </a:cubicBezTo>
                    <a:cubicBezTo>
                      <a:pt x="379" y="520"/>
                      <a:pt x="380" y="531"/>
                      <a:pt x="382" y="540"/>
                    </a:cubicBezTo>
                    <a:cubicBezTo>
                      <a:pt x="384" y="549"/>
                      <a:pt x="388" y="555"/>
                      <a:pt x="388" y="561"/>
                    </a:cubicBezTo>
                    <a:cubicBezTo>
                      <a:pt x="388" y="567"/>
                      <a:pt x="380" y="572"/>
                      <a:pt x="379" y="579"/>
                    </a:cubicBezTo>
                    <a:cubicBezTo>
                      <a:pt x="378" y="586"/>
                      <a:pt x="380" y="598"/>
                      <a:pt x="379" y="606"/>
                    </a:cubicBezTo>
                    <a:cubicBezTo>
                      <a:pt x="378" y="614"/>
                      <a:pt x="373" y="623"/>
                      <a:pt x="373" y="630"/>
                    </a:cubicBezTo>
                    <a:cubicBezTo>
                      <a:pt x="373" y="637"/>
                      <a:pt x="369" y="630"/>
                      <a:pt x="373" y="648"/>
                    </a:cubicBezTo>
                    <a:close/>
                  </a:path>
                </a:pathLst>
              </a:custGeom>
              <a:solidFill>
                <a:schemeClr val="bg1">
                  <a:lumMod val="85000"/>
                </a:schemeClr>
              </a:solidFill>
              <a:ln>
                <a:noFill/>
              </a:ln>
              <a:extLst/>
            </p:spPr>
            <p:txBody>
              <a:bodyPr lIns="73152" tIns="73152" rIns="73152" bIns="73152" anchor="ctr"/>
              <a:lstStyle/>
              <a:p>
                <a:endParaRPr lang="en-US"/>
              </a:p>
            </p:txBody>
          </p:sp>
        </p:grpSp>
      </p:grpSp>
      <p:grpSp>
        <p:nvGrpSpPr>
          <p:cNvPr id="7" name="Group 6"/>
          <p:cNvGrpSpPr/>
          <p:nvPr/>
        </p:nvGrpSpPr>
        <p:grpSpPr>
          <a:xfrm>
            <a:off x="2227709" y="3015449"/>
            <a:ext cx="557699" cy="1770208"/>
            <a:chOff x="2227707" y="3015449"/>
            <a:chExt cx="557699" cy="1770208"/>
          </a:xfrm>
        </p:grpSpPr>
        <p:sp>
          <p:nvSpPr>
            <p:cNvPr id="131" name="Freeform 42"/>
            <p:cNvSpPr>
              <a:spLocks/>
            </p:cNvSpPr>
            <p:nvPr/>
          </p:nvSpPr>
          <p:spPr bwMode="gray">
            <a:xfrm>
              <a:off x="2227707" y="3015449"/>
              <a:ext cx="460641" cy="1157502"/>
            </a:xfrm>
            <a:custGeom>
              <a:avLst/>
              <a:gdLst>
                <a:gd name="T0" fmla="*/ 483 w 649"/>
                <a:gd name="T1" fmla="*/ 961 h 1422"/>
                <a:gd name="T2" fmla="*/ 507 w 649"/>
                <a:gd name="T3" fmla="*/ 1113 h 1422"/>
                <a:gd name="T4" fmla="*/ 531 w 649"/>
                <a:gd name="T5" fmla="*/ 1229 h 1422"/>
                <a:gd name="T6" fmla="*/ 535 w 649"/>
                <a:gd name="T7" fmla="*/ 1297 h 1422"/>
                <a:gd name="T8" fmla="*/ 627 w 649"/>
                <a:gd name="T9" fmla="*/ 1337 h 1422"/>
                <a:gd name="T10" fmla="*/ 591 w 649"/>
                <a:gd name="T11" fmla="*/ 1385 h 1422"/>
                <a:gd name="T12" fmla="*/ 383 w 649"/>
                <a:gd name="T13" fmla="*/ 1377 h 1422"/>
                <a:gd name="T14" fmla="*/ 403 w 649"/>
                <a:gd name="T15" fmla="*/ 1277 h 1422"/>
                <a:gd name="T16" fmla="*/ 387 w 649"/>
                <a:gd name="T17" fmla="*/ 1233 h 1422"/>
                <a:gd name="T18" fmla="*/ 363 w 649"/>
                <a:gd name="T19" fmla="*/ 1113 h 1422"/>
                <a:gd name="T20" fmla="*/ 319 w 649"/>
                <a:gd name="T21" fmla="*/ 1133 h 1422"/>
                <a:gd name="T22" fmla="*/ 203 w 649"/>
                <a:gd name="T23" fmla="*/ 1209 h 1422"/>
                <a:gd name="T24" fmla="*/ 175 w 649"/>
                <a:gd name="T25" fmla="*/ 1257 h 1422"/>
                <a:gd name="T26" fmla="*/ 195 w 649"/>
                <a:gd name="T27" fmla="*/ 1341 h 1422"/>
                <a:gd name="T28" fmla="*/ 231 w 649"/>
                <a:gd name="T29" fmla="*/ 1421 h 1422"/>
                <a:gd name="T30" fmla="*/ 71 w 649"/>
                <a:gd name="T31" fmla="*/ 1345 h 1422"/>
                <a:gd name="T32" fmla="*/ 11 w 649"/>
                <a:gd name="T33" fmla="*/ 1289 h 1422"/>
                <a:gd name="T34" fmla="*/ 123 w 649"/>
                <a:gd name="T35" fmla="*/ 1133 h 1422"/>
                <a:gd name="T36" fmla="*/ 223 w 649"/>
                <a:gd name="T37" fmla="*/ 1037 h 1422"/>
                <a:gd name="T38" fmla="*/ 271 w 649"/>
                <a:gd name="T39" fmla="*/ 985 h 1422"/>
                <a:gd name="T40" fmla="*/ 259 w 649"/>
                <a:gd name="T41" fmla="*/ 921 h 1422"/>
                <a:gd name="T42" fmla="*/ 195 w 649"/>
                <a:gd name="T43" fmla="*/ 857 h 1422"/>
                <a:gd name="T44" fmla="*/ 91 w 649"/>
                <a:gd name="T45" fmla="*/ 753 h 1422"/>
                <a:gd name="T46" fmla="*/ 55 w 649"/>
                <a:gd name="T47" fmla="*/ 649 h 1422"/>
                <a:gd name="T48" fmla="*/ 95 w 649"/>
                <a:gd name="T49" fmla="*/ 537 h 1422"/>
                <a:gd name="T50" fmla="*/ 115 w 649"/>
                <a:gd name="T51" fmla="*/ 469 h 1422"/>
                <a:gd name="T52" fmla="*/ 83 w 649"/>
                <a:gd name="T53" fmla="*/ 441 h 1422"/>
                <a:gd name="T54" fmla="*/ 187 w 649"/>
                <a:gd name="T55" fmla="*/ 361 h 1422"/>
                <a:gd name="T56" fmla="*/ 247 w 649"/>
                <a:gd name="T57" fmla="*/ 281 h 1422"/>
                <a:gd name="T58" fmla="*/ 239 w 649"/>
                <a:gd name="T59" fmla="*/ 189 h 1422"/>
                <a:gd name="T60" fmla="*/ 211 w 649"/>
                <a:gd name="T61" fmla="*/ 77 h 1422"/>
                <a:gd name="T62" fmla="*/ 323 w 649"/>
                <a:gd name="T63" fmla="*/ 5 h 1422"/>
                <a:gd name="T64" fmla="*/ 443 w 649"/>
                <a:gd name="T65" fmla="*/ 61 h 1422"/>
                <a:gd name="T66" fmla="*/ 463 w 649"/>
                <a:gd name="T67" fmla="*/ 161 h 1422"/>
                <a:gd name="T68" fmla="*/ 439 w 649"/>
                <a:gd name="T69" fmla="*/ 237 h 1422"/>
                <a:gd name="T70" fmla="*/ 379 w 649"/>
                <a:gd name="T71" fmla="*/ 257 h 1422"/>
                <a:gd name="T72" fmla="*/ 431 w 649"/>
                <a:gd name="T73" fmla="*/ 405 h 1422"/>
                <a:gd name="T74" fmla="*/ 447 w 649"/>
                <a:gd name="T75" fmla="*/ 573 h 1422"/>
                <a:gd name="T76" fmla="*/ 451 w 649"/>
                <a:gd name="T77" fmla="*/ 669 h 1422"/>
                <a:gd name="T78" fmla="*/ 467 w 649"/>
                <a:gd name="T79" fmla="*/ 765 h 1422"/>
                <a:gd name="T80" fmla="*/ 471 w 649"/>
                <a:gd name="T81" fmla="*/ 881 h 14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1422">
                  <a:moveTo>
                    <a:pt x="471" y="881"/>
                  </a:moveTo>
                  <a:cubicBezTo>
                    <a:pt x="474" y="904"/>
                    <a:pt x="478" y="938"/>
                    <a:pt x="483" y="961"/>
                  </a:cubicBezTo>
                  <a:cubicBezTo>
                    <a:pt x="488" y="984"/>
                    <a:pt x="499" y="996"/>
                    <a:pt x="503" y="1021"/>
                  </a:cubicBezTo>
                  <a:cubicBezTo>
                    <a:pt x="507" y="1046"/>
                    <a:pt x="503" y="1085"/>
                    <a:pt x="507" y="1113"/>
                  </a:cubicBezTo>
                  <a:cubicBezTo>
                    <a:pt x="511" y="1141"/>
                    <a:pt x="523" y="1170"/>
                    <a:pt x="527" y="1189"/>
                  </a:cubicBezTo>
                  <a:cubicBezTo>
                    <a:pt x="531" y="1208"/>
                    <a:pt x="534" y="1219"/>
                    <a:pt x="531" y="1229"/>
                  </a:cubicBezTo>
                  <a:cubicBezTo>
                    <a:pt x="528" y="1239"/>
                    <a:pt x="510" y="1238"/>
                    <a:pt x="511" y="1249"/>
                  </a:cubicBezTo>
                  <a:cubicBezTo>
                    <a:pt x="512" y="1260"/>
                    <a:pt x="522" y="1284"/>
                    <a:pt x="535" y="1297"/>
                  </a:cubicBezTo>
                  <a:cubicBezTo>
                    <a:pt x="548" y="1310"/>
                    <a:pt x="572" y="1322"/>
                    <a:pt x="587" y="1329"/>
                  </a:cubicBezTo>
                  <a:cubicBezTo>
                    <a:pt x="602" y="1336"/>
                    <a:pt x="618" y="1332"/>
                    <a:pt x="627" y="1337"/>
                  </a:cubicBezTo>
                  <a:cubicBezTo>
                    <a:pt x="636" y="1342"/>
                    <a:pt x="649" y="1353"/>
                    <a:pt x="643" y="1361"/>
                  </a:cubicBezTo>
                  <a:cubicBezTo>
                    <a:pt x="637" y="1369"/>
                    <a:pt x="620" y="1380"/>
                    <a:pt x="591" y="1385"/>
                  </a:cubicBezTo>
                  <a:cubicBezTo>
                    <a:pt x="562" y="1390"/>
                    <a:pt x="506" y="1394"/>
                    <a:pt x="471" y="1393"/>
                  </a:cubicBezTo>
                  <a:cubicBezTo>
                    <a:pt x="436" y="1392"/>
                    <a:pt x="396" y="1386"/>
                    <a:pt x="383" y="1377"/>
                  </a:cubicBezTo>
                  <a:cubicBezTo>
                    <a:pt x="370" y="1368"/>
                    <a:pt x="388" y="1358"/>
                    <a:pt x="391" y="1341"/>
                  </a:cubicBezTo>
                  <a:cubicBezTo>
                    <a:pt x="394" y="1324"/>
                    <a:pt x="406" y="1290"/>
                    <a:pt x="403" y="1277"/>
                  </a:cubicBezTo>
                  <a:cubicBezTo>
                    <a:pt x="400" y="1264"/>
                    <a:pt x="374" y="1272"/>
                    <a:pt x="371" y="1265"/>
                  </a:cubicBezTo>
                  <a:cubicBezTo>
                    <a:pt x="368" y="1258"/>
                    <a:pt x="386" y="1246"/>
                    <a:pt x="387" y="1233"/>
                  </a:cubicBezTo>
                  <a:cubicBezTo>
                    <a:pt x="388" y="1220"/>
                    <a:pt x="383" y="1205"/>
                    <a:pt x="379" y="1185"/>
                  </a:cubicBezTo>
                  <a:cubicBezTo>
                    <a:pt x="375" y="1165"/>
                    <a:pt x="365" y="1132"/>
                    <a:pt x="363" y="1113"/>
                  </a:cubicBezTo>
                  <a:cubicBezTo>
                    <a:pt x="361" y="1094"/>
                    <a:pt x="374" y="1066"/>
                    <a:pt x="367" y="1069"/>
                  </a:cubicBezTo>
                  <a:cubicBezTo>
                    <a:pt x="360" y="1072"/>
                    <a:pt x="338" y="1109"/>
                    <a:pt x="319" y="1133"/>
                  </a:cubicBezTo>
                  <a:cubicBezTo>
                    <a:pt x="300" y="1157"/>
                    <a:pt x="274" y="1200"/>
                    <a:pt x="255" y="1213"/>
                  </a:cubicBezTo>
                  <a:cubicBezTo>
                    <a:pt x="236" y="1226"/>
                    <a:pt x="212" y="1203"/>
                    <a:pt x="203" y="1209"/>
                  </a:cubicBezTo>
                  <a:cubicBezTo>
                    <a:pt x="194" y="1215"/>
                    <a:pt x="208" y="1241"/>
                    <a:pt x="203" y="1249"/>
                  </a:cubicBezTo>
                  <a:cubicBezTo>
                    <a:pt x="198" y="1257"/>
                    <a:pt x="179" y="1250"/>
                    <a:pt x="175" y="1257"/>
                  </a:cubicBezTo>
                  <a:cubicBezTo>
                    <a:pt x="171" y="1264"/>
                    <a:pt x="176" y="1275"/>
                    <a:pt x="179" y="1289"/>
                  </a:cubicBezTo>
                  <a:cubicBezTo>
                    <a:pt x="182" y="1303"/>
                    <a:pt x="186" y="1326"/>
                    <a:pt x="195" y="1341"/>
                  </a:cubicBezTo>
                  <a:cubicBezTo>
                    <a:pt x="204" y="1356"/>
                    <a:pt x="229" y="1364"/>
                    <a:pt x="235" y="1377"/>
                  </a:cubicBezTo>
                  <a:cubicBezTo>
                    <a:pt x="241" y="1390"/>
                    <a:pt x="251" y="1420"/>
                    <a:pt x="231" y="1421"/>
                  </a:cubicBezTo>
                  <a:cubicBezTo>
                    <a:pt x="211" y="1422"/>
                    <a:pt x="142" y="1398"/>
                    <a:pt x="115" y="1385"/>
                  </a:cubicBezTo>
                  <a:cubicBezTo>
                    <a:pt x="88" y="1372"/>
                    <a:pt x="84" y="1354"/>
                    <a:pt x="71" y="1345"/>
                  </a:cubicBezTo>
                  <a:cubicBezTo>
                    <a:pt x="58" y="1336"/>
                    <a:pt x="45" y="1338"/>
                    <a:pt x="35" y="1329"/>
                  </a:cubicBezTo>
                  <a:cubicBezTo>
                    <a:pt x="25" y="1320"/>
                    <a:pt x="0" y="1315"/>
                    <a:pt x="11" y="1289"/>
                  </a:cubicBezTo>
                  <a:cubicBezTo>
                    <a:pt x="22" y="1263"/>
                    <a:pt x="80" y="1199"/>
                    <a:pt x="99" y="1173"/>
                  </a:cubicBezTo>
                  <a:cubicBezTo>
                    <a:pt x="118" y="1147"/>
                    <a:pt x="112" y="1146"/>
                    <a:pt x="123" y="1133"/>
                  </a:cubicBezTo>
                  <a:cubicBezTo>
                    <a:pt x="134" y="1120"/>
                    <a:pt x="146" y="1113"/>
                    <a:pt x="163" y="1097"/>
                  </a:cubicBezTo>
                  <a:cubicBezTo>
                    <a:pt x="180" y="1081"/>
                    <a:pt x="211" y="1052"/>
                    <a:pt x="223" y="1037"/>
                  </a:cubicBezTo>
                  <a:cubicBezTo>
                    <a:pt x="235" y="1022"/>
                    <a:pt x="227" y="1014"/>
                    <a:pt x="235" y="1005"/>
                  </a:cubicBezTo>
                  <a:cubicBezTo>
                    <a:pt x="243" y="996"/>
                    <a:pt x="268" y="992"/>
                    <a:pt x="271" y="985"/>
                  </a:cubicBezTo>
                  <a:cubicBezTo>
                    <a:pt x="274" y="978"/>
                    <a:pt x="257" y="976"/>
                    <a:pt x="255" y="965"/>
                  </a:cubicBezTo>
                  <a:cubicBezTo>
                    <a:pt x="253" y="954"/>
                    <a:pt x="255" y="931"/>
                    <a:pt x="259" y="921"/>
                  </a:cubicBezTo>
                  <a:cubicBezTo>
                    <a:pt x="263" y="911"/>
                    <a:pt x="290" y="916"/>
                    <a:pt x="279" y="905"/>
                  </a:cubicBezTo>
                  <a:cubicBezTo>
                    <a:pt x="268" y="894"/>
                    <a:pt x="213" y="872"/>
                    <a:pt x="195" y="857"/>
                  </a:cubicBezTo>
                  <a:cubicBezTo>
                    <a:pt x="177" y="842"/>
                    <a:pt x="188" y="834"/>
                    <a:pt x="171" y="817"/>
                  </a:cubicBezTo>
                  <a:cubicBezTo>
                    <a:pt x="154" y="800"/>
                    <a:pt x="106" y="770"/>
                    <a:pt x="91" y="753"/>
                  </a:cubicBezTo>
                  <a:cubicBezTo>
                    <a:pt x="76" y="736"/>
                    <a:pt x="85" y="734"/>
                    <a:pt x="79" y="717"/>
                  </a:cubicBezTo>
                  <a:cubicBezTo>
                    <a:pt x="73" y="700"/>
                    <a:pt x="56" y="668"/>
                    <a:pt x="55" y="649"/>
                  </a:cubicBezTo>
                  <a:cubicBezTo>
                    <a:pt x="54" y="630"/>
                    <a:pt x="64" y="623"/>
                    <a:pt x="71" y="605"/>
                  </a:cubicBezTo>
                  <a:cubicBezTo>
                    <a:pt x="78" y="587"/>
                    <a:pt x="89" y="554"/>
                    <a:pt x="95" y="537"/>
                  </a:cubicBezTo>
                  <a:cubicBezTo>
                    <a:pt x="101" y="520"/>
                    <a:pt x="104" y="516"/>
                    <a:pt x="107" y="505"/>
                  </a:cubicBezTo>
                  <a:cubicBezTo>
                    <a:pt x="110" y="494"/>
                    <a:pt x="119" y="471"/>
                    <a:pt x="115" y="469"/>
                  </a:cubicBezTo>
                  <a:cubicBezTo>
                    <a:pt x="111" y="467"/>
                    <a:pt x="88" y="498"/>
                    <a:pt x="83" y="493"/>
                  </a:cubicBezTo>
                  <a:cubicBezTo>
                    <a:pt x="78" y="488"/>
                    <a:pt x="76" y="461"/>
                    <a:pt x="83" y="441"/>
                  </a:cubicBezTo>
                  <a:cubicBezTo>
                    <a:pt x="90" y="421"/>
                    <a:pt x="110" y="386"/>
                    <a:pt x="127" y="373"/>
                  </a:cubicBezTo>
                  <a:cubicBezTo>
                    <a:pt x="144" y="360"/>
                    <a:pt x="172" y="361"/>
                    <a:pt x="187" y="361"/>
                  </a:cubicBezTo>
                  <a:cubicBezTo>
                    <a:pt x="202" y="361"/>
                    <a:pt x="205" y="386"/>
                    <a:pt x="215" y="373"/>
                  </a:cubicBezTo>
                  <a:cubicBezTo>
                    <a:pt x="225" y="360"/>
                    <a:pt x="235" y="305"/>
                    <a:pt x="247" y="281"/>
                  </a:cubicBezTo>
                  <a:cubicBezTo>
                    <a:pt x="259" y="257"/>
                    <a:pt x="288" y="244"/>
                    <a:pt x="287" y="229"/>
                  </a:cubicBezTo>
                  <a:cubicBezTo>
                    <a:pt x="286" y="214"/>
                    <a:pt x="252" y="206"/>
                    <a:pt x="239" y="189"/>
                  </a:cubicBezTo>
                  <a:cubicBezTo>
                    <a:pt x="226" y="172"/>
                    <a:pt x="212" y="148"/>
                    <a:pt x="207" y="129"/>
                  </a:cubicBezTo>
                  <a:cubicBezTo>
                    <a:pt x="202" y="110"/>
                    <a:pt x="204" y="95"/>
                    <a:pt x="211" y="77"/>
                  </a:cubicBezTo>
                  <a:cubicBezTo>
                    <a:pt x="218" y="59"/>
                    <a:pt x="232" y="33"/>
                    <a:pt x="251" y="21"/>
                  </a:cubicBezTo>
                  <a:cubicBezTo>
                    <a:pt x="270" y="9"/>
                    <a:pt x="298" y="7"/>
                    <a:pt x="323" y="5"/>
                  </a:cubicBezTo>
                  <a:cubicBezTo>
                    <a:pt x="348" y="3"/>
                    <a:pt x="383" y="0"/>
                    <a:pt x="403" y="9"/>
                  </a:cubicBezTo>
                  <a:cubicBezTo>
                    <a:pt x="423" y="18"/>
                    <a:pt x="436" y="41"/>
                    <a:pt x="443" y="61"/>
                  </a:cubicBezTo>
                  <a:cubicBezTo>
                    <a:pt x="450" y="81"/>
                    <a:pt x="440" y="112"/>
                    <a:pt x="443" y="129"/>
                  </a:cubicBezTo>
                  <a:cubicBezTo>
                    <a:pt x="446" y="146"/>
                    <a:pt x="460" y="151"/>
                    <a:pt x="463" y="161"/>
                  </a:cubicBezTo>
                  <a:cubicBezTo>
                    <a:pt x="466" y="171"/>
                    <a:pt x="463" y="176"/>
                    <a:pt x="459" y="189"/>
                  </a:cubicBezTo>
                  <a:cubicBezTo>
                    <a:pt x="455" y="202"/>
                    <a:pt x="450" y="230"/>
                    <a:pt x="439" y="237"/>
                  </a:cubicBezTo>
                  <a:cubicBezTo>
                    <a:pt x="428" y="244"/>
                    <a:pt x="405" y="230"/>
                    <a:pt x="395" y="233"/>
                  </a:cubicBezTo>
                  <a:cubicBezTo>
                    <a:pt x="385" y="236"/>
                    <a:pt x="378" y="245"/>
                    <a:pt x="379" y="257"/>
                  </a:cubicBezTo>
                  <a:cubicBezTo>
                    <a:pt x="380" y="269"/>
                    <a:pt x="394" y="280"/>
                    <a:pt x="403" y="305"/>
                  </a:cubicBezTo>
                  <a:cubicBezTo>
                    <a:pt x="412" y="330"/>
                    <a:pt x="422" y="367"/>
                    <a:pt x="431" y="405"/>
                  </a:cubicBezTo>
                  <a:cubicBezTo>
                    <a:pt x="440" y="443"/>
                    <a:pt x="456" y="505"/>
                    <a:pt x="459" y="533"/>
                  </a:cubicBezTo>
                  <a:cubicBezTo>
                    <a:pt x="462" y="561"/>
                    <a:pt x="448" y="559"/>
                    <a:pt x="447" y="573"/>
                  </a:cubicBezTo>
                  <a:cubicBezTo>
                    <a:pt x="446" y="587"/>
                    <a:pt x="450" y="601"/>
                    <a:pt x="451" y="617"/>
                  </a:cubicBezTo>
                  <a:cubicBezTo>
                    <a:pt x="452" y="633"/>
                    <a:pt x="453" y="647"/>
                    <a:pt x="451" y="669"/>
                  </a:cubicBezTo>
                  <a:cubicBezTo>
                    <a:pt x="449" y="691"/>
                    <a:pt x="436" y="733"/>
                    <a:pt x="439" y="749"/>
                  </a:cubicBezTo>
                  <a:cubicBezTo>
                    <a:pt x="442" y="765"/>
                    <a:pt x="463" y="752"/>
                    <a:pt x="467" y="765"/>
                  </a:cubicBezTo>
                  <a:cubicBezTo>
                    <a:pt x="471" y="778"/>
                    <a:pt x="462" y="805"/>
                    <a:pt x="463" y="825"/>
                  </a:cubicBezTo>
                  <a:cubicBezTo>
                    <a:pt x="464" y="845"/>
                    <a:pt x="468" y="858"/>
                    <a:pt x="471" y="881"/>
                  </a:cubicBezTo>
                  <a:close/>
                </a:path>
              </a:pathLst>
            </a:custGeom>
            <a:solidFill>
              <a:schemeClr val="bg1">
                <a:lumMod val="85000"/>
              </a:schemeClr>
            </a:solidFill>
            <a:ln>
              <a:noFill/>
            </a:ln>
            <a:extLst/>
          </p:spPr>
          <p:txBody>
            <a:bodyPr lIns="73152" tIns="73152" rIns="73152" bIns="73152" anchor="ctr"/>
            <a:lstStyle/>
            <a:p>
              <a:endParaRPr lang="en-US"/>
            </a:p>
          </p:txBody>
        </p:sp>
        <p:grpSp>
          <p:nvGrpSpPr>
            <p:cNvPr id="137" name="Group 136"/>
            <p:cNvGrpSpPr/>
            <p:nvPr/>
          </p:nvGrpSpPr>
          <p:grpSpPr>
            <a:xfrm>
              <a:off x="2253541" y="4040487"/>
              <a:ext cx="531865" cy="745170"/>
              <a:chOff x="6114833" y="2832717"/>
              <a:chExt cx="531865" cy="745170"/>
            </a:xfrm>
          </p:grpSpPr>
          <p:pic>
            <p:nvPicPr>
              <p:cNvPr id="138" name="Picture 13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39" name="Group 138"/>
              <p:cNvGrpSpPr/>
              <p:nvPr/>
            </p:nvGrpSpPr>
            <p:grpSpPr>
              <a:xfrm>
                <a:off x="6114833" y="3050241"/>
                <a:ext cx="434808" cy="267508"/>
                <a:chOff x="7687733" y="3063389"/>
                <a:chExt cx="407547" cy="250736"/>
              </a:xfrm>
            </p:grpSpPr>
            <p:sp>
              <p:nvSpPr>
                <p:cNvPr id="140" name="Oval 139"/>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1" name="Rectangle 40"/>
                <p:cNvSpPr txBox="1">
                  <a:spLocks/>
                </p:cNvSpPr>
                <p:nvPr/>
              </p:nvSpPr>
              <p:spPr>
                <a:xfrm>
                  <a:off x="7687733" y="3065648"/>
                  <a:ext cx="407547"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7</a:t>
                  </a:r>
                  <a:endParaRPr kumimoji="0" lang="fi-FI" altLang="ja-JP" sz="1200" b="1" dirty="0">
                    <a:solidFill>
                      <a:schemeClr val="accent4"/>
                    </a:solidFill>
                    <a:latin typeface="HelveticaNeueLT Std" pitchFamily="34" charset="0"/>
                    <a:ea typeface="+mn-ea"/>
                    <a:cs typeface="+mn-cs"/>
                  </a:endParaRPr>
                </a:p>
              </p:txBody>
            </p:sp>
          </p:grpSp>
        </p:grpSp>
      </p:grpSp>
      <p:grpSp>
        <p:nvGrpSpPr>
          <p:cNvPr id="8" name="Group 7"/>
          <p:cNvGrpSpPr/>
          <p:nvPr/>
        </p:nvGrpSpPr>
        <p:grpSpPr>
          <a:xfrm>
            <a:off x="3428315" y="2862466"/>
            <a:ext cx="667968" cy="1923192"/>
            <a:chOff x="3428315" y="2862466"/>
            <a:chExt cx="667968" cy="1923192"/>
          </a:xfrm>
        </p:grpSpPr>
        <p:sp>
          <p:nvSpPr>
            <p:cNvPr id="132" name="Freeform 43"/>
            <p:cNvSpPr>
              <a:spLocks/>
            </p:cNvSpPr>
            <p:nvPr/>
          </p:nvSpPr>
          <p:spPr bwMode="gray">
            <a:xfrm>
              <a:off x="3428315" y="2862466"/>
              <a:ext cx="620679" cy="1295878"/>
            </a:xfrm>
            <a:custGeom>
              <a:avLst/>
              <a:gdLst>
                <a:gd name="T0" fmla="*/ 425 w 644"/>
                <a:gd name="T1" fmla="*/ 921 h 1190"/>
                <a:gd name="T2" fmla="*/ 433 w 644"/>
                <a:gd name="T3" fmla="*/ 993 h 1190"/>
                <a:gd name="T4" fmla="*/ 437 w 644"/>
                <a:gd name="T5" fmla="*/ 1041 h 1190"/>
                <a:gd name="T6" fmla="*/ 445 w 644"/>
                <a:gd name="T7" fmla="*/ 1081 h 1190"/>
                <a:gd name="T8" fmla="*/ 417 w 644"/>
                <a:gd name="T9" fmla="*/ 1101 h 1190"/>
                <a:gd name="T10" fmla="*/ 421 w 644"/>
                <a:gd name="T11" fmla="*/ 1177 h 1190"/>
                <a:gd name="T12" fmla="*/ 473 w 644"/>
                <a:gd name="T13" fmla="*/ 1177 h 1190"/>
                <a:gd name="T14" fmla="*/ 617 w 644"/>
                <a:gd name="T15" fmla="*/ 1177 h 1190"/>
                <a:gd name="T16" fmla="*/ 637 w 644"/>
                <a:gd name="T17" fmla="*/ 1149 h 1190"/>
                <a:gd name="T18" fmla="*/ 617 w 644"/>
                <a:gd name="T19" fmla="*/ 1121 h 1190"/>
                <a:gd name="T20" fmla="*/ 553 w 644"/>
                <a:gd name="T21" fmla="*/ 1089 h 1190"/>
                <a:gd name="T22" fmla="*/ 521 w 644"/>
                <a:gd name="T23" fmla="*/ 1065 h 1190"/>
                <a:gd name="T24" fmla="*/ 497 w 644"/>
                <a:gd name="T25" fmla="*/ 1017 h 1190"/>
                <a:gd name="T26" fmla="*/ 501 w 644"/>
                <a:gd name="T27" fmla="*/ 953 h 1190"/>
                <a:gd name="T28" fmla="*/ 505 w 644"/>
                <a:gd name="T29" fmla="*/ 917 h 1190"/>
                <a:gd name="T30" fmla="*/ 533 w 644"/>
                <a:gd name="T31" fmla="*/ 901 h 1190"/>
                <a:gd name="T32" fmla="*/ 497 w 644"/>
                <a:gd name="T33" fmla="*/ 749 h 1190"/>
                <a:gd name="T34" fmla="*/ 465 w 644"/>
                <a:gd name="T35" fmla="*/ 609 h 1190"/>
                <a:gd name="T36" fmla="*/ 437 w 644"/>
                <a:gd name="T37" fmla="*/ 469 h 1190"/>
                <a:gd name="T38" fmla="*/ 413 w 644"/>
                <a:gd name="T39" fmla="*/ 369 h 1190"/>
                <a:gd name="T40" fmla="*/ 437 w 644"/>
                <a:gd name="T41" fmla="*/ 353 h 1190"/>
                <a:gd name="T42" fmla="*/ 433 w 644"/>
                <a:gd name="T43" fmla="*/ 313 h 1190"/>
                <a:gd name="T44" fmla="*/ 421 w 644"/>
                <a:gd name="T45" fmla="*/ 285 h 1190"/>
                <a:gd name="T46" fmla="*/ 393 w 644"/>
                <a:gd name="T47" fmla="*/ 289 h 1190"/>
                <a:gd name="T48" fmla="*/ 353 w 644"/>
                <a:gd name="T49" fmla="*/ 241 h 1190"/>
                <a:gd name="T50" fmla="*/ 353 w 644"/>
                <a:gd name="T51" fmla="*/ 197 h 1190"/>
                <a:gd name="T52" fmla="*/ 397 w 644"/>
                <a:gd name="T53" fmla="*/ 209 h 1190"/>
                <a:gd name="T54" fmla="*/ 417 w 644"/>
                <a:gd name="T55" fmla="*/ 157 h 1190"/>
                <a:gd name="T56" fmla="*/ 413 w 644"/>
                <a:gd name="T57" fmla="*/ 121 h 1190"/>
                <a:gd name="T58" fmla="*/ 429 w 644"/>
                <a:gd name="T59" fmla="*/ 89 h 1190"/>
                <a:gd name="T60" fmla="*/ 417 w 644"/>
                <a:gd name="T61" fmla="*/ 45 h 1190"/>
                <a:gd name="T62" fmla="*/ 377 w 644"/>
                <a:gd name="T63" fmla="*/ 29 h 1190"/>
                <a:gd name="T64" fmla="*/ 345 w 644"/>
                <a:gd name="T65" fmla="*/ 5 h 1190"/>
                <a:gd name="T66" fmla="*/ 273 w 644"/>
                <a:gd name="T67" fmla="*/ 9 h 1190"/>
                <a:gd name="T68" fmla="*/ 229 w 644"/>
                <a:gd name="T69" fmla="*/ 61 h 1190"/>
                <a:gd name="T70" fmla="*/ 189 w 644"/>
                <a:gd name="T71" fmla="*/ 61 h 1190"/>
                <a:gd name="T72" fmla="*/ 209 w 644"/>
                <a:gd name="T73" fmla="*/ 81 h 1190"/>
                <a:gd name="T74" fmla="*/ 185 w 644"/>
                <a:gd name="T75" fmla="*/ 133 h 1190"/>
                <a:gd name="T76" fmla="*/ 205 w 644"/>
                <a:gd name="T77" fmla="*/ 253 h 1190"/>
                <a:gd name="T78" fmla="*/ 177 w 644"/>
                <a:gd name="T79" fmla="*/ 293 h 1190"/>
                <a:gd name="T80" fmla="*/ 161 w 644"/>
                <a:gd name="T81" fmla="*/ 333 h 1190"/>
                <a:gd name="T82" fmla="*/ 165 w 644"/>
                <a:gd name="T83" fmla="*/ 453 h 1190"/>
                <a:gd name="T84" fmla="*/ 133 w 644"/>
                <a:gd name="T85" fmla="*/ 493 h 1190"/>
                <a:gd name="T86" fmla="*/ 141 w 644"/>
                <a:gd name="T87" fmla="*/ 553 h 1190"/>
                <a:gd name="T88" fmla="*/ 173 w 644"/>
                <a:gd name="T89" fmla="*/ 629 h 1190"/>
                <a:gd name="T90" fmla="*/ 237 w 644"/>
                <a:gd name="T91" fmla="*/ 637 h 1190"/>
                <a:gd name="T92" fmla="*/ 265 w 644"/>
                <a:gd name="T93" fmla="*/ 697 h 1190"/>
                <a:gd name="T94" fmla="*/ 189 w 644"/>
                <a:gd name="T95" fmla="*/ 845 h 1190"/>
                <a:gd name="T96" fmla="*/ 169 w 644"/>
                <a:gd name="T97" fmla="*/ 893 h 1190"/>
                <a:gd name="T98" fmla="*/ 93 w 644"/>
                <a:gd name="T99" fmla="*/ 977 h 1190"/>
                <a:gd name="T100" fmla="*/ 61 w 644"/>
                <a:gd name="T101" fmla="*/ 1009 h 1190"/>
                <a:gd name="T102" fmla="*/ 29 w 644"/>
                <a:gd name="T103" fmla="*/ 1017 h 1190"/>
                <a:gd name="T104" fmla="*/ 5 w 644"/>
                <a:gd name="T105" fmla="*/ 1061 h 1190"/>
                <a:gd name="T106" fmla="*/ 57 w 644"/>
                <a:gd name="T107" fmla="*/ 1133 h 1190"/>
                <a:gd name="T108" fmla="*/ 133 w 644"/>
                <a:gd name="T109" fmla="*/ 1165 h 1190"/>
                <a:gd name="T110" fmla="*/ 193 w 644"/>
                <a:gd name="T111" fmla="*/ 1145 h 1190"/>
                <a:gd name="T112" fmla="*/ 157 w 644"/>
                <a:gd name="T113" fmla="*/ 1109 h 1190"/>
                <a:gd name="T114" fmla="*/ 133 w 644"/>
                <a:gd name="T115" fmla="*/ 1045 h 1190"/>
                <a:gd name="T116" fmla="*/ 177 w 644"/>
                <a:gd name="T117" fmla="*/ 985 h 1190"/>
                <a:gd name="T118" fmla="*/ 253 w 644"/>
                <a:gd name="T119" fmla="*/ 921 h 1190"/>
                <a:gd name="T120" fmla="*/ 285 w 644"/>
                <a:gd name="T121" fmla="*/ 913 h 1190"/>
                <a:gd name="T122" fmla="*/ 381 w 644"/>
                <a:gd name="T123" fmla="*/ 921 h 1190"/>
                <a:gd name="T124" fmla="*/ 425 w 644"/>
                <a:gd name="T125" fmla="*/ 921 h 11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4" h="1190">
                  <a:moveTo>
                    <a:pt x="425" y="921"/>
                  </a:moveTo>
                  <a:cubicBezTo>
                    <a:pt x="434" y="933"/>
                    <a:pt x="431" y="973"/>
                    <a:pt x="433" y="993"/>
                  </a:cubicBezTo>
                  <a:cubicBezTo>
                    <a:pt x="435" y="1013"/>
                    <a:pt x="435" y="1026"/>
                    <a:pt x="437" y="1041"/>
                  </a:cubicBezTo>
                  <a:cubicBezTo>
                    <a:pt x="439" y="1056"/>
                    <a:pt x="448" y="1071"/>
                    <a:pt x="445" y="1081"/>
                  </a:cubicBezTo>
                  <a:cubicBezTo>
                    <a:pt x="442" y="1091"/>
                    <a:pt x="421" y="1085"/>
                    <a:pt x="417" y="1101"/>
                  </a:cubicBezTo>
                  <a:cubicBezTo>
                    <a:pt x="413" y="1117"/>
                    <a:pt x="412" y="1164"/>
                    <a:pt x="421" y="1177"/>
                  </a:cubicBezTo>
                  <a:cubicBezTo>
                    <a:pt x="430" y="1190"/>
                    <a:pt x="440" y="1177"/>
                    <a:pt x="473" y="1177"/>
                  </a:cubicBezTo>
                  <a:cubicBezTo>
                    <a:pt x="506" y="1177"/>
                    <a:pt x="590" y="1182"/>
                    <a:pt x="617" y="1177"/>
                  </a:cubicBezTo>
                  <a:cubicBezTo>
                    <a:pt x="644" y="1172"/>
                    <a:pt x="637" y="1158"/>
                    <a:pt x="637" y="1149"/>
                  </a:cubicBezTo>
                  <a:cubicBezTo>
                    <a:pt x="637" y="1140"/>
                    <a:pt x="631" y="1131"/>
                    <a:pt x="617" y="1121"/>
                  </a:cubicBezTo>
                  <a:cubicBezTo>
                    <a:pt x="603" y="1111"/>
                    <a:pt x="569" y="1098"/>
                    <a:pt x="553" y="1089"/>
                  </a:cubicBezTo>
                  <a:cubicBezTo>
                    <a:pt x="537" y="1080"/>
                    <a:pt x="530" y="1077"/>
                    <a:pt x="521" y="1065"/>
                  </a:cubicBezTo>
                  <a:cubicBezTo>
                    <a:pt x="512" y="1053"/>
                    <a:pt x="500" y="1036"/>
                    <a:pt x="497" y="1017"/>
                  </a:cubicBezTo>
                  <a:cubicBezTo>
                    <a:pt x="494" y="998"/>
                    <a:pt x="500" y="970"/>
                    <a:pt x="501" y="953"/>
                  </a:cubicBezTo>
                  <a:cubicBezTo>
                    <a:pt x="502" y="936"/>
                    <a:pt x="500" y="926"/>
                    <a:pt x="505" y="917"/>
                  </a:cubicBezTo>
                  <a:cubicBezTo>
                    <a:pt x="510" y="908"/>
                    <a:pt x="534" y="929"/>
                    <a:pt x="533" y="901"/>
                  </a:cubicBezTo>
                  <a:cubicBezTo>
                    <a:pt x="532" y="873"/>
                    <a:pt x="508" y="798"/>
                    <a:pt x="497" y="749"/>
                  </a:cubicBezTo>
                  <a:cubicBezTo>
                    <a:pt x="486" y="700"/>
                    <a:pt x="475" y="656"/>
                    <a:pt x="465" y="609"/>
                  </a:cubicBezTo>
                  <a:cubicBezTo>
                    <a:pt x="455" y="562"/>
                    <a:pt x="446" y="509"/>
                    <a:pt x="437" y="469"/>
                  </a:cubicBezTo>
                  <a:cubicBezTo>
                    <a:pt x="428" y="429"/>
                    <a:pt x="413" y="388"/>
                    <a:pt x="413" y="369"/>
                  </a:cubicBezTo>
                  <a:cubicBezTo>
                    <a:pt x="413" y="350"/>
                    <a:pt x="434" y="362"/>
                    <a:pt x="437" y="353"/>
                  </a:cubicBezTo>
                  <a:cubicBezTo>
                    <a:pt x="440" y="344"/>
                    <a:pt x="436" y="324"/>
                    <a:pt x="433" y="313"/>
                  </a:cubicBezTo>
                  <a:cubicBezTo>
                    <a:pt x="430" y="302"/>
                    <a:pt x="428" y="289"/>
                    <a:pt x="421" y="285"/>
                  </a:cubicBezTo>
                  <a:cubicBezTo>
                    <a:pt x="414" y="281"/>
                    <a:pt x="404" y="296"/>
                    <a:pt x="393" y="289"/>
                  </a:cubicBezTo>
                  <a:cubicBezTo>
                    <a:pt x="382" y="282"/>
                    <a:pt x="360" y="256"/>
                    <a:pt x="353" y="241"/>
                  </a:cubicBezTo>
                  <a:cubicBezTo>
                    <a:pt x="346" y="226"/>
                    <a:pt x="346" y="202"/>
                    <a:pt x="353" y="197"/>
                  </a:cubicBezTo>
                  <a:cubicBezTo>
                    <a:pt x="360" y="192"/>
                    <a:pt x="386" y="216"/>
                    <a:pt x="397" y="209"/>
                  </a:cubicBezTo>
                  <a:cubicBezTo>
                    <a:pt x="408" y="202"/>
                    <a:pt x="414" y="172"/>
                    <a:pt x="417" y="157"/>
                  </a:cubicBezTo>
                  <a:cubicBezTo>
                    <a:pt x="420" y="142"/>
                    <a:pt x="411" y="132"/>
                    <a:pt x="413" y="121"/>
                  </a:cubicBezTo>
                  <a:cubicBezTo>
                    <a:pt x="415" y="110"/>
                    <a:pt x="428" y="102"/>
                    <a:pt x="429" y="89"/>
                  </a:cubicBezTo>
                  <a:cubicBezTo>
                    <a:pt x="430" y="76"/>
                    <a:pt x="426" y="55"/>
                    <a:pt x="417" y="45"/>
                  </a:cubicBezTo>
                  <a:cubicBezTo>
                    <a:pt x="408" y="35"/>
                    <a:pt x="389" y="36"/>
                    <a:pt x="377" y="29"/>
                  </a:cubicBezTo>
                  <a:cubicBezTo>
                    <a:pt x="365" y="22"/>
                    <a:pt x="362" y="8"/>
                    <a:pt x="345" y="5"/>
                  </a:cubicBezTo>
                  <a:cubicBezTo>
                    <a:pt x="328" y="2"/>
                    <a:pt x="292" y="0"/>
                    <a:pt x="273" y="9"/>
                  </a:cubicBezTo>
                  <a:cubicBezTo>
                    <a:pt x="254" y="18"/>
                    <a:pt x="243" y="52"/>
                    <a:pt x="229" y="61"/>
                  </a:cubicBezTo>
                  <a:cubicBezTo>
                    <a:pt x="215" y="70"/>
                    <a:pt x="192" y="58"/>
                    <a:pt x="189" y="61"/>
                  </a:cubicBezTo>
                  <a:cubicBezTo>
                    <a:pt x="186" y="64"/>
                    <a:pt x="210" y="69"/>
                    <a:pt x="209" y="81"/>
                  </a:cubicBezTo>
                  <a:cubicBezTo>
                    <a:pt x="208" y="93"/>
                    <a:pt x="186" y="104"/>
                    <a:pt x="185" y="133"/>
                  </a:cubicBezTo>
                  <a:cubicBezTo>
                    <a:pt x="184" y="162"/>
                    <a:pt x="206" y="226"/>
                    <a:pt x="205" y="253"/>
                  </a:cubicBezTo>
                  <a:cubicBezTo>
                    <a:pt x="204" y="280"/>
                    <a:pt x="184" y="280"/>
                    <a:pt x="177" y="293"/>
                  </a:cubicBezTo>
                  <a:cubicBezTo>
                    <a:pt x="170" y="306"/>
                    <a:pt x="163" y="306"/>
                    <a:pt x="161" y="333"/>
                  </a:cubicBezTo>
                  <a:cubicBezTo>
                    <a:pt x="159" y="360"/>
                    <a:pt x="170" y="426"/>
                    <a:pt x="165" y="453"/>
                  </a:cubicBezTo>
                  <a:cubicBezTo>
                    <a:pt x="160" y="480"/>
                    <a:pt x="137" y="476"/>
                    <a:pt x="133" y="493"/>
                  </a:cubicBezTo>
                  <a:cubicBezTo>
                    <a:pt x="129" y="510"/>
                    <a:pt x="134" y="530"/>
                    <a:pt x="141" y="553"/>
                  </a:cubicBezTo>
                  <a:cubicBezTo>
                    <a:pt x="148" y="576"/>
                    <a:pt x="157" y="615"/>
                    <a:pt x="173" y="629"/>
                  </a:cubicBezTo>
                  <a:cubicBezTo>
                    <a:pt x="189" y="643"/>
                    <a:pt x="222" y="626"/>
                    <a:pt x="237" y="637"/>
                  </a:cubicBezTo>
                  <a:cubicBezTo>
                    <a:pt x="252" y="648"/>
                    <a:pt x="273" y="662"/>
                    <a:pt x="265" y="697"/>
                  </a:cubicBezTo>
                  <a:cubicBezTo>
                    <a:pt x="257" y="732"/>
                    <a:pt x="205" y="812"/>
                    <a:pt x="189" y="845"/>
                  </a:cubicBezTo>
                  <a:cubicBezTo>
                    <a:pt x="173" y="878"/>
                    <a:pt x="185" y="871"/>
                    <a:pt x="169" y="893"/>
                  </a:cubicBezTo>
                  <a:cubicBezTo>
                    <a:pt x="153" y="915"/>
                    <a:pt x="111" y="958"/>
                    <a:pt x="93" y="977"/>
                  </a:cubicBezTo>
                  <a:cubicBezTo>
                    <a:pt x="75" y="996"/>
                    <a:pt x="72" y="1002"/>
                    <a:pt x="61" y="1009"/>
                  </a:cubicBezTo>
                  <a:cubicBezTo>
                    <a:pt x="50" y="1016"/>
                    <a:pt x="38" y="1008"/>
                    <a:pt x="29" y="1017"/>
                  </a:cubicBezTo>
                  <a:cubicBezTo>
                    <a:pt x="20" y="1026"/>
                    <a:pt x="0" y="1042"/>
                    <a:pt x="5" y="1061"/>
                  </a:cubicBezTo>
                  <a:cubicBezTo>
                    <a:pt x="10" y="1080"/>
                    <a:pt x="36" y="1116"/>
                    <a:pt x="57" y="1133"/>
                  </a:cubicBezTo>
                  <a:cubicBezTo>
                    <a:pt x="78" y="1150"/>
                    <a:pt x="110" y="1163"/>
                    <a:pt x="133" y="1165"/>
                  </a:cubicBezTo>
                  <a:cubicBezTo>
                    <a:pt x="156" y="1167"/>
                    <a:pt x="189" y="1154"/>
                    <a:pt x="193" y="1145"/>
                  </a:cubicBezTo>
                  <a:cubicBezTo>
                    <a:pt x="197" y="1136"/>
                    <a:pt x="167" y="1126"/>
                    <a:pt x="157" y="1109"/>
                  </a:cubicBezTo>
                  <a:cubicBezTo>
                    <a:pt x="147" y="1092"/>
                    <a:pt x="130" y="1066"/>
                    <a:pt x="133" y="1045"/>
                  </a:cubicBezTo>
                  <a:cubicBezTo>
                    <a:pt x="136" y="1024"/>
                    <a:pt x="157" y="1006"/>
                    <a:pt x="177" y="985"/>
                  </a:cubicBezTo>
                  <a:cubicBezTo>
                    <a:pt x="197" y="964"/>
                    <a:pt x="235" y="933"/>
                    <a:pt x="253" y="921"/>
                  </a:cubicBezTo>
                  <a:cubicBezTo>
                    <a:pt x="271" y="909"/>
                    <a:pt x="264" y="913"/>
                    <a:pt x="285" y="913"/>
                  </a:cubicBezTo>
                  <a:cubicBezTo>
                    <a:pt x="306" y="913"/>
                    <a:pt x="358" y="920"/>
                    <a:pt x="381" y="921"/>
                  </a:cubicBezTo>
                  <a:cubicBezTo>
                    <a:pt x="404" y="922"/>
                    <a:pt x="416" y="909"/>
                    <a:pt x="425" y="921"/>
                  </a:cubicBezTo>
                  <a:close/>
                </a:path>
              </a:pathLst>
            </a:custGeom>
            <a:solidFill>
              <a:schemeClr val="bg1">
                <a:lumMod val="85000"/>
              </a:schemeClr>
            </a:solidFill>
            <a:ln>
              <a:noFill/>
            </a:ln>
            <a:extLst/>
          </p:spPr>
          <p:txBody>
            <a:bodyPr lIns="73152" tIns="73152" rIns="73152" bIns="73152" anchor="ctr"/>
            <a:lstStyle/>
            <a:p>
              <a:endParaRPr lang="en-US"/>
            </a:p>
          </p:txBody>
        </p:sp>
        <p:grpSp>
          <p:nvGrpSpPr>
            <p:cNvPr id="142" name="Group 141"/>
            <p:cNvGrpSpPr/>
            <p:nvPr/>
          </p:nvGrpSpPr>
          <p:grpSpPr>
            <a:xfrm>
              <a:off x="3441525" y="4040490"/>
              <a:ext cx="654758" cy="745168"/>
              <a:chOff x="4896551" y="2832720"/>
              <a:chExt cx="654758" cy="745168"/>
            </a:xfrm>
          </p:grpSpPr>
          <p:pic>
            <p:nvPicPr>
              <p:cNvPr id="143" name="Picture 142"/>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44" name="Group 143"/>
              <p:cNvGrpSpPr/>
              <p:nvPr/>
            </p:nvGrpSpPr>
            <p:grpSpPr>
              <a:xfrm>
                <a:off x="4977097" y="3050241"/>
                <a:ext cx="475788" cy="267508"/>
                <a:chOff x="7659599" y="3063389"/>
                <a:chExt cx="445957" cy="250736"/>
              </a:xfrm>
            </p:grpSpPr>
            <p:sp>
              <p:nvSpPr>
                <p:cNvPr id="145" name="Oval 144"/>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6" name="Rectangle 40"/>
                <p:cNvSpPr txBox="1">
                  <a:spLocks/>
                </p:cNvSpPr>
                <p:nvPr/>
              </p:nvSpPr>
              <p:spPr>
                <a:xfrm>
                  <a:off x="7659599" y="3065648"/>
                  <a:ext cx="445957"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13</a:t>
                  </a:r>
                  <a:endParaRPr kumimoji="0" lang="fi-FI" altLang="ja-JP" sz="1200" b="1" dirty="0">
                    <a:solidFill>
                      <a:schemeClr val="accent4"/>
                    </a:solidFill>
                    <a:latin typeface="HelveticaNeueLT Std" pitchFamily="34" charset="0"/>
                    <a:ea typeface="+mn-ea"/>
                    <a:cs typeface="+mn-cs"/>
                  </a:endParaRPr>
                </a:p>
              </p:txBody>
            </p:sp>
          </p:grpSp>
        </p:grpSp>
      </p:grpSp>
      <p:grpSp>
        <p:nvGrpSpPr>
          <p:cNvPr id="13" name="Group 12"/>
          <p:cNvGrpSpPr/>
          <p:nvPr/>
        </p:nvGrpSpPr>
        <p:grpSpPr>
          <a:xfrm>
            <a:off x="300142" y="5001168"/>
            <a:ext cx="8500958" cy="863313"/>
            <a:chOff x="300142" y="5001166"/>
            <a:chExt cx="8500958" cy="863313"/>
          </a:xfrm>
        </p:grpSpPr>
        <p:sp>
          <p:nvSpPr>
            <p:cNvPr id="147" name="Rectangle 40"/>
            <p:cNvSpPr txBox="1">
              <a:spLocks/>
            </p:cNvSpPr>
            <p:nvPr/>
          </p:nvSpPr>
          <p:spPr>
            <a:xfrm>
              <a:off x="300142" y="5039266"/>
              <a:ext cx="2850866" cy="7894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1900" b="1">
                  <a:solidFill>
                    <a:srgbClr val="002060"/>
                  </a:solidFill>
                  <a:latin typeface="HelveticaNeueLT Std" pitchFamily="34" charset="0"/>
                  <a:ea typeface="+mn-ea"/>
                  <a:cs typeface="+mn-cs"/>
                </a:rPr>
                <a:t>Rangka Kerja APEL Pengiktirafan Pendidikan Dahulu</a:t>
              </a:r>
              <a:endParaRPr kumimoji="0" lang="fi-FI" altLang="ja-JP" sz="1900" b="1" dirty="0" err="1">
                <a:solidFill>
                  <a:srgbClr val="002060"/>
                </a:solidFill>
                <a:latin typeface="HelveticaNeueLT Std" pitchFamily="34" charset="0"/>
                <a:ea typeface="+mn-ea"/>
                <a:cs typeface="+mn-cs"/>
              </a:endParaRPr>
            </a:p>
          </p:txBody>
        </p:sp>
        <p:sp>
          <p:nvSpPr>
            <p:cNvPr id="148" name="Rectangle 40"/>
            <p:cNvSpPr txBox="1">
              <a:spLocks/>
            </p:cNvSpPr>
            <p:nvPr/>
          </p:nvSpPr>
          <p:spPr>
            <a:xfrm>
              <a:off x="3047158" y="5039266"/>
              <a:ext cx="3117127" cy="7894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1900" b="1">
                  <a:solidFill>
                    <a:srgbClr val="002060"/>
                  </a:solidFill>
                  <a:latin typeface="HelveticaNeueLT Std" pitchFamily="34" charset="0"/>
                  <a:ea typeface="+mn-ea"/>
                  <a:cs typeface="+mn-cs"/>
                </a:rPr>
                <a:t>Sistem kredit kebangsaan bagi pengumpulan kredit bermodul</a:t>
              </a:r>
              <a:endParaRPr kumimoji="0" lang="fi-FI" altLang="ja-JP" sz="1900" b="1" dirty="0" err="1">
                <a:solidFill>
                  <a:srgbClr val="002060"/>
                </a:solidFill>
                <a:latin typeface="HelveticaNeueLT Std" pitchFamily="34" charset="0"/>
                <a:ea typeface="+mn-ea"/>
                <a:cs typeface="+mn-cs"/>
              </a:endParaRPr>
            </a:p>
          </p:txBody>
        </p:sp>
        <p:sp>
          <p:nvSpPr>
            <p:cNvPr id="149" name="Rectangle 40"/>
            <p:cNvSpPr txBox="1">
              <a:spLocks/>
            </p:cNvSpPr>
            <p:nvPr/>
          </p:nvSpPr>
          <p:spPr>
            <a:xfrm>
              <a:off x="6452699" y="5039266"/>
              <a:ext cx="2348401" cy="7894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1900" b="1">
                  <a:solidFill>
                    <a:srgbClr val="002060"/>
                  </a:solidFill>
                  <a:latin typeface="HelveticaNeueLT Std" pitchFamily="34" charset="0"/>
                  <a:ea typeface="+mn-ea"/>
                  <a:cs typeface="+mn-cs"/>
                </a:rPr>
                <a:t>Program kerjasama PSH dan sokongan kewangan</a:t>
              </a:r>
              <a:endParaRPr kumimoji="0" lang="fi-FI" altLang="ja-JP" sz="1900" b="1" dirty="0" err="1">
                <a:solidFill>
                  <a:srgbClr val="002060"/>
                </a:solidFill>
                <a:latin typeface="HelveticaNeueLT Std" pitchFamily="34" charset="0"/>
                <a:ea typeface="+mn-ea"/>
                <a:cs typeface="+mn-cs"/>
              </a:endParaRPr>
            </a:p>
          </p:txBody>
        </p:sp>
        <p:cxnSp>
          <p:nvCxnSpPr>
            <p:cNvPr id="150" name="Straight Connector 149"/>
            <p:cNvCxnSpPr/>
            <p:nvPr/>
          </p:nvCxnSpPr>
          <p:spPr>
            <a:xfrm>
              <a:off x="2814146" y="5001166"/>
              <a:ext cx="0" cy="863313"/>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Straight Connector 150"/>
            <p:cNvCxnSpPr/>
            <p:nvPr/>
          </p:nvCxnSpPr>
          <p:spPr>
            <a:xfrm>
              <a:off x="6261101" y="5001166"/>
              <a:ext cx="0" cy="863313"/>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3" name="Group 112"/>
          <p:cNvGrpSpPr/>
          <p:nvPr/>
        </p:nvGrpSpPr>
        <p:grpSpPr>
          <a:xfrm>
            <a:off x="3123105" y="-41515"/>
            <a:ext cx="459072" cy="745170"/>
            <a:chOff x="724072" y="1111010"/>
            <a:chExt cx="459072" cy="745170"/>
          </a:xfrm>
        </p:grpSpPr>
        <p:pic>
          <p:nvPicPr>
            <p:cNvPr id="121" name="Picture 120"/>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2" name="Oval 12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4" name="Group 123"/>
          <p:cNvGrpSpPr/>
          <p:nvPr/>
        </p:nvGrpSpPr>
        <p:grpSpPr>
          <a:xfrm>
            <a:off x="3535835" y="-41515"/>
            <a:ext cx="459072" cy="745170"/>
            <a:chOff x="724072" y="1111010"/>
            <a:chExt cx="459072" cy="745170"/>
          </a:xfrm>
        </p:grpSpPr>
        <p:pic>
          <p:nvPicPr>
            <p:cNvPr id="125" name="Picture 124"/>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6" name="Oval 12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3" name="Group 152"/>
          <p:cNvGrpSpPr/>
          <p:nvPr/>
        </p:nvGrpSpPr>
        <p:grpSpPr>
          <a:xfrm>
            <a:off x="4361295" y="-41515"/>
            <a:ext cx="459072" cy="745170"/>
            <a:chOff x="724072" y="1111010"/>
            <a:chExt cx="459072" cy="745170"/>
          </a:xfrm>
        </p:grpSpPr>
        <p:pic>
          <p:nvPicPr>
            <p:cNvPr id="154" name="Picture 15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5" name="Oval 15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7" name="Group 156"/>
          <p:cNvGrpSpPr/>
          <p:nvPr/>
        </p:nvGrpSpPr>
        <p:grpSpPr>
          <a:xfrm>
            <a:off x="4774025" y="-41515"/>
            <a:ext cx="459072" cy="745170"/>
            <a:chOff x="724072" y="1111010"/>
            <a:chExt cx="459072" cy="745170"/>
          </a:xfrm>
        </p:grpSpPr>
        <p:pic>
          <p:nvPicPr>
            <p:cNvPr id="158" name="Picture 157"/>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9" name="Oval 15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1" name="Group 160"/>
          <p:cNvGrpSpPr/>
          <p:nvPr/>
        </p:nvGrpSpPr>
        <p:grpSpPr>
          <a:xfrm>
            <a:off x="5186755" y="-41515"/>
            <a:ext cx="459072" cy="745170"/>
            <a:chOff x="724072" y="1111010"/>
            <a:chExt cx="459072" cy="745170"/>
          </a:xfrm>
        </p:grpSpPr>
        <p:pic>
          <p:nvPicPr>
            <p:cNvPr id="162" name="Picture 161"/>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3" name="Oval 16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5" name="Group 164"/>
          <p:cNvGrpSpPr/>
          <p:nvPr/>
        </p:nvGrpSpPr>
        <p:grpSpPr>
          <a:xfrm>
            <a:off x="5599485" y="-41515"/>
            <a:ext cx="459072" cy="745170"/>
            <a:chOff x="724072" y="1111010"/>
            <a:chExt cx="459072" cy="745170"/>
          </a:xfrm>
        </p:grpSpPr>
        <p:pic>
          <p:nvPicPr>
            <p:cNvPr id="166" name="Picture 165"/>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7" name="Oval 16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9" name="Group 168"/>
          <p:cNvGrpSpPr/>
          <p:nvPr/>
        </p:nvGrpSpPr>
        <p:grpSpPr>
          <a:xfrm>
            <a:off x="6012215" y="-41515"/>
            <a:ext cx="459072" cy="745170"/>
            <a:chOff x="724072" y="1111010"/>
            <a:chExt cx="459072" cy="745170"/>
          </a:xfrm>
        </p:grpSpPr>
        <p:pic>
          <p:nvPicPr>
            <p:cNvPr id="170" name="Picture 169"/>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1" name="Oval 17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3" name="Group 172"/>
          <p:cNvGrpSpPr/>
          <p:nvPr/>
        </p:nvGrpSpPr>
        <p:grpSpPr>
          <a:xfrm>
            <a:off x="6424945" y="-41515"/>
            <a:ext cx="459072" cy="745170"/>
            <a:chOff x="724072" y="1111010"/>
            <a:chExt cx="459072" cy="745170"/>
          </a:xfrm>
        </p:grpSpPr>
        <p:pic>
          <p:nvPicPr>
            <p:cNvPr id="174" name="Picture 17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5" name="Oval 17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7" name="Group 176"/>
          <p:cNvGrpSpPr/>
          <p:nvPr/>
        </p:nvGrpSpPr>
        <p:grpSpPr>
          <a:xfrm>
            <a:off x="6806532" y="-41515"/>
            <a:ext cx="490216" cy="745170"/>
            <a:chOff x="692928" y="1111010"/>
            <a:chExt cx="490216" cy="745170"/>
          </a:xfrm>
        </p:grpSpPr>
        <p:pic>
          <p:nvPicPr>
            <p:cNvPr id="178" name="Picture 177"/>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9" name="Oval 17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0"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32158419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200"/>
                                        <p:tgtEl>
                                          <p:spTgt spid="7"/>
                                        </p:tgtEl>
                                      </p:cBhvr>
                                    </p:animEffect>
                                  </p:childTnLst>
                                </p:cTn>
                              </p:par>
                            </p:childTnLst>
                          </p:cTn>
                        </p:par>
                        <p:par>
                          <p:cTn id="21" fill="hold">
                            <p:stCondLst>
                              <p:cond delay="700"/>
                            </p:stCondLst>
                            <p:childTnLst>
                              <p:par>
                                <p:cTn id="22" presetID="2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200"/>
                                        <p:tgtEl>
                                          <p:spTgt spid="8"/>
                                        </p:tgtEl>
                                      </p:cBhvr>
                                    </p:animEffect>
                                  </p:childTnLst>
                                </p:cTn>
                              </p:par>
                            </p:childTnLst>
                          </p:cTn>
                        </p:par>
                        <p:par>
                          <p:cTn id="25" fill="hold">
                            <p:stCondLst>
                              <p:cond delay="900"/>
                            </p:stCondLst>
                            <p:childTnLst>
                              <p:par>
                                <p:cTn id="26" presetID="2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200"/>
                                        <p:tgtEl>
                                          <p:spTgt spid="10"/>
                                        </p:tgtEl>
                                      </p:cBhvr>
                                    </p:animEffect>
                                  </p:childTnLst>
                                </p:cTn>
                              </p:par>
                            </p:childTnLst>
                          </p:cTn>
                        </p:par>
                        <p:par>
                          <p:cTn id="29" fill="hold">
                            <p:stCondLst>
                              <p:cond delay="1100"/>
                            </p:stCondLst>
                            <p:childTnLst>
                              <p:par>
                                <p:cTn id="30" presetID="22" presetClass="entr" presetSubtype="4"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200"/>
                                        <p:tgtEl>
                                          <p:spTgt spid="11"/>
                                        </p:tgtEl>
                                      </p:cBhvr>
                                    </p:animEffect>
                                  </p:childTnLst>
                                </p:cTn>
                              </p:par>
                            </p:childTnLst>
                          </p:cTn>
                        </p:par>
                        <p:par>
                          <p:cTn id="33" fill="hold">
                            <p:stCondLst>
                              <p:cond delay="1300"/>
                            </p:stCondLst>
                            <p:childTnLst>
                              <p:par>
                                <p:cTn id="34" presetID="22" presetClass="entr" presetSubtype="4"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200"/>
                                        <p:tgtEl>
                                          <p:spTgt spid="12"/>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0383"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H="1" flipV="1">
            <a:off x="4046613" y="-4360"/>
            <a:ext cx="828561" cy="1209846"/>
            <a:chOff x="6136370" y="2832717"/>
            <a:chExt cx="510328" cy="745170"/>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15" name="Group 114"/>
            <p:cNvGrpSpPr/>
            <p:nvPr/>
          </p:nvGrpSpPr>
          <p:grpSpPr>
            <a:xfrm>
              <a:off x="6198482" y="3050241"/>
              <a:ext cx="267510" cy="267508"/>
              <a:chOff x="7766137" y="3063389"/>
              <a:chExt cx="250738"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117"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Clr>
                    <a:srgbClr val="002960"/>
                  </a:buClr>
                  <a:buNone/>
                </a:pPr>
                <a:r>
                  <a:rPr kumimoji="0" lang="fi-FI" altLang="ja-JP" sz="2400" b="1">
                    <a:solidFill>
                      <a:srgbClr val="002960"/>
                    </a:solidFill>
                    <a:latin typeface="HelveticaNeueLT Std" pitchFamily="34" charset="0"/>
                  </a:rPr>
                  <a:t>4</a:t>
                </a:r>
                <a:endParaRPr kumimoji="0" lang="fi-FI" altLang="ja-JP" sz="2400" b="1" dirty="0">
                  <a:solidFill>
                    <a:srgbClr val="002960"/>
                  </a:solidFill>
                  <a:latin typeface="HelveticaNeueLT Std" pitchFamily="34" charset="0"/>
                </a:endParaRPr>
              </a:p>
            </p:txBody>
          </p:sp>
        </p:grpSp>
      </p:grpSp>
      <p:sp>
        <p:nvSpPr>
          <p:cNvPr id="124" name="Rectangle 123"/>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rgbClr val="FFFFFF">
                    <a:lumMod val="85000"/>
                  </a:srgbClr>
                </a:solidFill>
                <a:latin typeface="HelveticaNeueLT Std" panose="020B0604020202020204" pitchFamily="34" charset="0"/>
              </a:rPr>
              <a:t>10 LONJAKAN</a:t>
            </a:r>
          </a:p>
        </p:txBody>
      </p:sp>
      <p:grpSp>
        <p:nvGrpSpPr>
          <p:cNvPr id="3" name="Group 2"/>
          <p:cNvGrpSpPr/>
          <p:nvPr/>
        </p:nvGrpSpPr>
        <p:grpSpPr>
          <a:xfrm>
            <a:off x="367883" y="621279"/>
            <a:ext cx="3004114" cy="6100196"/>
            <a:chOff x="367883" y="621279"/>
            <a:chExt cx="3004114" cy="6100196"/>
          </a:xfrm>
        </p:grpSpPr>
        <p:cxnSp>
          <p:nvCxnSpPr>
            <p:cNvPr id="123" name="Straight Connector 122"/>
            <p:cNvCxnSpPr/>
            <p:nvPr/>
          </p:nvCxnSpPr>
          <p:spPr>
            <a:xfrm>
              <a:off x="3371997" y="621279"/>
              <a:ext cx="0" cy="6100196"/>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7" name="Rectangle 40"/>
            <p:cNvSpPr txBox="1">
              <a:spLocks/>
            </p:cNvSpPr>
            <p:nvPr/>
          </p:nvSpPr>
          <p:spPr>
            <a:xfrm>
              <a:off x="367883" y="76131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Clr>
                  <a:srgbClr val="002960"/>
                </a:buClr>
                <a:buNone/>
              </a:pPr>
              <a:r>
                <a:rPr kumimoji="0" lang="fi-FI" altLang="ja-JP" sz="3200" b="1">
                  <a:solidFill>
                    <a:srgbClr val="000000"/>
                  </a:solidFill>
                  <a:latin typeface="HelveticaNeueLT Std" pitchFamily="34" charset="0"/>
                </a:rPr>
                <a:t>Graduan TVET Berkualiti</a:t>
              </a:r>
            </a:p>
          </p:txBody>
        </p:sp>
      </p:grpSp>
      <p:grpSp>
        <p:nvGrpSpPr>
          <p:cNvPr id="6" name="Group 5"/>
          <p:cNvGrpSpPr/>
          <p:nvPr/>
        </p:nvGrpSpPr>
        <p:grpSpPr>
          <a:xfrm>
            <a:off x="83211" y="3230231"/>
            <a:ext cx="3356869" cy="3384083"/>
            <a:chOff x="83209" y="3230229"/>
            <a:chExt cx="3356869" cy="3384083"/>
          </a:xfrm>
        </p:grpSpPr>
        <p:grpSp>
          <p:nvGrpSpPr>
            <p:cNvPr id="8" name="Group 7"/>
            <p:cNvGrpSpPr/>
            <p:nvPr/>
          </p:nvGrpSpPr>
          <p:grpSpPr>
            <a:xfrm>
              <a:off x="83209" y="3697726"/>
              <a:ext cx="3356869" cy="2916586"/>
              <a:chOff x="83209" y="2063101"/>
              <a:chExt cx="3356869" cy="2916586"/>
            </a:xfrm>
          </p:grpSpPr>
          <p:sp>
            <p:nvSpPr>
              <p:cNvPr id="298" name="Oval 297"/>
              <p:cNvSpPr/>
              <p:nvPr/>
            </p:nvSpPr>
            <p:spPr>
              <a:xfrm>
                <a:off x="3305119"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9" name="Oval 308"/>
              <p:cNvSpPr/>
              <p:nvPr/>
            </p:nvSpPr>
            <p:spPr>
              <a:xfrm>
                <a:off x="3305119"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6" name="Oval 675"/>
              <p:cNvSpPr/>
              <p:nvPr/>
            </p:nvSpPr>
            <p:spPr>
              <a:xfrm>
                <a:off x="3305119"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6" name="Oval 665"/>
              <p:cNvSpPr/>
              <p:nvPr/>
            </p:nvSpPr>
            <p:spPr>
              <a:xfrm>
                <a:off x="3305119"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6" name="Oval 655"/>
              <p:cNvSpPr/>
              <p:nvPr/>
            </p:nvSpPr>
            <p:spPr>
              <a:xfrm>
                <a:off x="3305119"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6" name="Oval 645"/>
              <p:cNvSpPr/>
              <p:nvPr/>
            </p:nvSpPr>
            <p:spPr>
              <a:xfrm>
                <a:off x="3305119"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8" name="Oval 137"/>
              <p:cNvSpPr/>
              <p:nvPr/>
            </p:nvSpPr>
            <p:spPr>
              <a:xfrm>
                <a:off x="83209"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9" name="Oval 138"/>
              <p:cNvSpPr/>
              <p:nvPr/>
            </p:nvSpPr>
            <p:spPr>
              <a:xfrm>
                <a:off x="284585"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0" name="Oval 139"/>
              <p:cNvSpPr/>
              <p:nvPr/>
            </p:nvSpPr>
            <p:spPr>
              <a:xfrm>
                <a:off x="485961"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1" name="Oval 140"/>
              <p:cNvSpPr/>
              <p:nvPr/>
            </p:nvSpPr>
            <p:spPr>
              <a:xfrm>
                <a:off x="687337"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2" name="Oval 141"/>
              <p:cNvSpPr/>
              <p:nvPr/>
            </p:nvSpPr>
            <p:spPr>
              <a:xfrm>
                <a:off x="888713"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3" name="Oval 142"/>
              <p:cNvSpPr/>
              <p:nvPr/>
            </p:nvSpPr>
            <p:spPr>
              <a:xfrm>
                <a:off x="1090089"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4" name="Oval 143"/>
              <p:cNvSpPr/>
              <p:nvPr/>
            </p:nvSpPr>
            <p:spPr>
              <a:xfrm>
                <a:off x="1291465"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5" name="Oval 144"/>
              <p:cNvSpPr/>
              <p:nvPr/>
            </p:nvSpPr>
            <p:spPr>
              <a:xfrm>
                <a:off x="1492841"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6" name="Oval 145"/>
              <p:cNvSpPr/>
              <p:nvPr/>
            </p:nvSpPr>
            <p:spPr>
              <a:xfrm>
                <a:off x="1694217"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7" name="Oval 146"/>
              <p:cNvSpPr/>
              <p:nvPr/>
            </p:nvSpPr>
            <p:spPr>
              <a:xfrm>
                <a:off x="1895597"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49" name="Oval 148"/>
              <p:cNvSpPr/>
              <p:nvPr/>
            </p:nvSpPr>
            <p:spPr>
              <a:xfrm>
                <a:off x="83209"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0" name="Oval 149"/>
              <p:cNvSpPr/>
              <p:nvPr/>
            </p:nvSpPr>
            <p:spPr>
              <a:xfrm>
                <a:off x="284585"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1" name="Oval 150"/>
              <p:cNvSpPr/>
              <p:nvPr/>
            </p:nvSpPr>
            <p:spPr>
              <a:xfrm>
                <a:off x="485961"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2" name="Oval 151"/>
              <p:cNvSpPr/>
              <p:nvPr/>
            </p:nvSpPr>
            <p:spPr>
              <a:xfrm>
                <a:off x="687337"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3" name="Oval 152"/>
              <p:cNvSpPr/>
              <p:nvPr/>
            </p:nvSpPr>
            <p:spPr>
              <a:xfrm>
                <a:off x="888713"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4" name="Oval 153"/>
              <p:cNvSpPr/>
              <p:nvPr/>
            </p:nvSpPr>
            <p:spPr>
              <a:xfrm>
                <a:off x="1090089"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5" name="Oval 154"/>
              <p:cNvSpPr/>
              <p:nvPr/>
            </p:nvSpPr>
            <p:spPr>
              <a:xfrm>
                <a:off x="1291465"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6" name="Oval 155"/>
              <p:cNvSpPr/>
              <p:nvPr/>
            </p:nvSpPr>
            <p:spPr>
              <a:xfrm>
                <a:off x="1492841"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7" name="Oval 156"/>
              <p:cNvSpPr/>
              <p:nvPr/>
            </p:nvSpPr>
            <p:spPr>
              <a:xfrm>
                <a:off x="1694217"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58" name="Oval 157"/>
              <p:cNvSpPr/>
              <p:nvPr/>
            </p:nvSpPr>
            <p:spPr>
              <a:xfrm>
                <a:off x="1895597"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0" name="Oval 159"/>
              <p:cNvSpPr/>
              <p:nvPr/>
            </p:nvSpPr>
            <p:spPr>
              <a:xfrm>
                <a:off x="83209"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1" name="Oval 160"/>
              <p:cNvSpPr/>
              <p:nvPr/>
            </p:nvSpPr>
            <p:spPr>
              <a:xfrm>
                <a:off x="284585"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2" name="Oval 161"/>
              <p:cNvSpPr/>
              <p:nvPr/>
            </p:nvSpPr>
            <p:spPr>
              <a:xfrm>
                <a:off x="485961"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3" name="Oval 162"/>
              <p:cNvSpPr/>
              <p:nvPr/>
            </p:nvSpPr>
            <p:spPr>
              <a:xfrm>
                <a:off x="687337"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4" name="Oval 163"/>
              <p:cNvSpPr/>
              <p:nvPr/>
            </p:nvSpPr>
            <p:spPr>
              <a:xfrm>
                <a:off x="888713"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5" name="Oval 164"/>
              <p:cNvSpPr/>
              <p:nvPr/>
            </p:nvSpPr>
            <p:spPr>
              <a:xfrm>
                <a:off x="1090089"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6" name="Oval 165"/>
              <p:cNvSpPr/>
              <p:nvPr/>
            </p:nvSpPr>
            <p:spPr>
              <a:xfrm>
                <a:off x="1291465"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7" name="Oval 166"/>
              <p:cNvSpPr/>
              <p:nvPr/>
            </p:nvSpPr>
            <p:spPr>
              <a:xfrm>
                <a:off x="1492841"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8" name="Oval 167"/>
              <p:cNvSpPr/>
              <p:nvPr/>
            </p:nvSpPr>
            <p:spPr>
              <a:xfrm>
                <a:off x="1694217"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69" name="Oval 168"/>
              <p:cNvSpPr/>
              <p:nvPr/>
            </p:nvSpPr>
            <p:spPr>
              <a:xfrm>
                <a:off x="1895597"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1" name="Oval 170"/>
              <p:cNvSpPr/>
              <p:nvPr/>
            </p:nvSpPr>
            <p:spPr>
              <a:xfrm>
                <a:off x="83209"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2" name="Oval 171"/>
              <p:cNvSpPr/>
              <p:nvPr/>
            </p:nvSpPr>
            <p:spPr>
              <a:xfrm>
                <a:off x="284585"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3" name="Oval 172"/>
              <p:cNvSpPr/>
              <p:nvPr/>
            </p:nvSpPr>
            <p:spPr>
              <a:xfrm>
                <a:off x="485961"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4" name="Oval 173"/>
              <p:cNvSpPr/>
              <p:nvPr/>
            </p:nvSpPr>
            <p:spPr>
              <a:xfrm>
                <a:off x="687337"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5" name="Oval 174"/>
              <p:cNvSpPr/>
              <p:nvPr/>
            </p:nvSpPr>
            <p:spPr>
              <a:xfrm>
                <a:off x="888713"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6" name="Oval 175"/>
              <p:cNvSpPr/>
              <p:nvPr/>
            </p:nvSpPr>
            <p:spPr>
              <a:xfrm>
                <a:off x="1090089"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7" name="Oval 176"/>
              <p:cNvSpPr/>
              <p:nvPr/>
            </p:nvSpPr>
            <p:spPr>
              <a:xfrm>
                <a:off x="1291465"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8" name="Oval 177"/>
              <p:cNvSpPr/>
              <p:nvPr/>
            </p:nvSpPr>
            <p:spPr>
              <a:xfrm>
                <a:off x="1492841"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79" name="Oval 178"/>
              <p:cNvSpPr/>
              <p:nvPr/>
            </p:nvSpPr>
            <p:spPr>
              <a:xfrm>
                <a:off x="1694217"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0" name="Oval 179"/>
              <p:cNvSpPr/>
              <p:nvPr/>
            </p:nvSpPr>
            <p:spPr>
              <a:xfrm>
                <a:off x="1895597"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 name="Oval 4"/>
              <p:cNvSpPr/>
              <p:nvPr/>
            </p:nvSpPr>
            <p:spPr>
              <a:xfrm>
                <a:off x="83209"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28" name="Oval 127"/>
              <p:cNvSpPr/>
              <p:nvPr/>
            </p:nvSpPr>
            <p:spPr>
              <a:xfrm>
                <a:off x="284585"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29" name="Oval 128"/>
              <p:cNvSpPr/>
              <p:nvPr/>
            </p:nvSpPr>
            <p:spPr>
              <a:xfrm>
                <a:off x="485961"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0" name="Oval 129"/>
              <p:cNvSpPr/>
              <p:nvPr/>
            </p:nvSpPr>
            <p:spPr>
              <a:xfrm>
                <a:off x="687337"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1" name="Oval 130"/>
              <p:cNvSpPr/>
              <p:nvPr/>
            </p:nvSpPr>
            <p:spPr>
              <a:xfrm>
                <a:off x="888713"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2" name="Oval 131"/>
              <p:cNvSpPr/>
              <p:nvPr/>
            </p:nvSpPr>
            <p:spPr>
              <a:xfrm>
                <a:off x="1090089"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3" name="Oval 132"/>
              <p:cNvSpPr/>
              <p:nvPr/>
            </p:nvSpPr>
            <p:spPr>
              <a:xfrm>
                <a:off x="1291465"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4" name="Oval 133"/>
              <p:cNvSpPr/>
              <p:nvPr/>
            </p:nvSpPr>
            <p:spPr>
              <a:xfrm>
                <a:off x="1492841"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5" name="Oval 134"/>
              <p:cNvSpPr/>
              <p:nvPr/>
            </p:nvSpPr>
            <p:spPr>
              <a:xfrm>
                <a:off x="1694217"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36" name="Oval 135"/>
              <p:cNvSpPr/>
              <p:nvPr/>
            </p:nvSpPr>
            <p:spPr>
              <a:xfrm>
                <a:off x="1895597"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2" name="Oval 181"/>
              <p:cNvSpPr/>
              <p:nvPr/>
            </p:nvSpPr>
            <p:spPr>
              <a:xfrm>
                <a:off x="83209"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3" name="Oval 182"/>
              <p:cNvSpPr/>
              <p:nvPr/>
            </p:nvSpPr>
            <p:spPr>
              <a:xfrm>
                <a:off x="284585"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4" name="Oval 183"/>
              <p:cNvSpPr/>
              <p:nvPr/>
            </p:nvSpPr>
            <p:spPr>
              <a:xfrm>
                <a:off x="485961"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5" name="Oval 184"/>
              <p:cNvSpPr/>
              <p:nvPr/>
            </p:nvSpPr>
            <p:spPr>
              <a:xfrm>
                <a:off x="687337"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6" name="Oval 185"/>
              <p:cNvSpPr/>
              <p:nvPr/>
            </p:nvSpPr>
            <p:spPr>
              <a:xfrm>
                <a:off x="888713"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7" name="Oval 186"/>
              <p:cNvSpPr/>
              <p:nvPr/>
            </p:nvSpPr>
            <p:spPr>
              <a:xfrm>
                <a:off x="1090089"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8" name="Oval 187"/>
              <p:cNvSpPr/>
              <p:nvPr/>
            </p:nvSpPr>
            <p:spPr>
              <a:xfrm>
                <a:off x="1291465"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89" name="Oval 188"/>
              <p:cNvSpPr/>
              <p:nvPr/>
            </p:nvSpPr>
            <p:spPr>
              <a:xfrm>
                <a:off x="1492841"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0" name="Oval 189"/>
              <p:cNvSpPr/>
              <p:nvPr/>
            </p:nvSpPr>
            <p:spPr>
              <a:xfrm>
                <a:off x="1694217"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1" name="Oval 190"/>
              <p:cNvSpPr/>
              <p:nvPr/>
            </p:nvSpPr>
            <p:spPr>
              <a:xfrm>
                <a:off x="1895597"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3" name="Oval 192"/>
              <p:cNvSpPr/>
              <p:nvPr/>
            </p:nvSpPr>
            <p:spPr>
              <a:xfrm>
                <a:off x="83209"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4" name="Oval 193"/>
              <p:cNvSpPr/>
              <p:nvPr/>
            </p:nvSpPr>
            <p:spPr>
              <a:xfrm>
                <a:off x="284585"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5" name="Oval 194"/>
              <p:cNvSpPr/>
              <p:nvPr/>
            </p:nvSpPr>
            <p:spPr>
              <a:xfrm>
                <a:off x="485961"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6" name="Oval 195"/>
              <p:cNvSpPr/>
              <p:nvPr/>
            </p:nvSpPr>
            <p:spPr>
              <a:xfrm>
                <a:off x="687337"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7" name="Oval 196"/>
              <p:cNvSpPr/>
              <p:nvPr/>
            </p:nvSpPr>
            <p:spPr>
              <a:xfrm>
                <a:off x="888713"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8" name="Oval 197"/>
              <p:cNvSpPr/>
              <p:nvPr/>
            </p:nvSpPr>
            <p:spPr>
              <a:xfrm>
                <a:off x="1090089"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199" name="Oval 198"/>
              <p:cNvSpPr/>
              <p:nvPr/>
            </p:nvSpPr>
            <p:spPr>
              <a:xfrm>
                <a:off x="1291465"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0" name="Oval 199"/>
              <p:cNvSpPr/>
              <p:nvPr/>
            </p:nvSpPr>
            <p:spPr>
              <a:xfrm>
                <a:off x="1492841"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1" name="Oval 200"/>
              <p:cNvSpPr/>
              <p:nvPr/>
            </p:nvSpPr>
            <p:spPr>
              <a:xfrm>
                <a:off x="1694217"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2" name="Oval 201"/>
              <p:cNvSpPr/>
              <p:nvPr/>
            </p:nvSpPr>
            <p:spPr>
              <a:xfrm>
                <a:off x="1895597"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4" name="Oval 203"/>
              <p:cNvSpPr/>
              <p:nvPr/>
            </p:nvSpPr>
            <p:spPr>
              <a:xfrm>
                <a:off x="83209"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5" name="Oval 204"/>
              <p:cNvSpPr/>
              <p:nvPr/>
            </p:nvSpPr>
            <p:spPr>
              <a:xfrm>
                <a:off x="284585"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6" name="Oval 205"/>
              <p:cNvSpPr/>
              <p:nvPr/>
            </p:nvSpPr>
            <p:spPr>
              <a:xfrm>
                <a:off x="485961"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7" name="Oval 206"/>
              <p:cNvSpPr/>
              <p:nvPr/>
            </p:nvSpPr>
            <p:spPr>
              <a:xfrm>
                <a:off x="687337"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8" name="Oval 207"/>
              <p:cNvSpPr/>
              <p:nvPr/>
            </p:nvSpPr>
            <p:spPr>
              <a:xfrm>
                <a:off x="888713"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09" name="Oval 208"/>
              <p:cNvSpPr/>
              <p:nvPr/>
            </p:nvSpPr>
            <p:spPr>
              <a:xfrm>
                <a:off x="1090089"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0" name="Oval 209"/>
              <p:cNvSpPr/>
              <p:nvPr/>
            </p:nvSpPr>
            <p:spPr>
              <a:xfrm>
                <a:off x="1291465"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1" name="Oval 210"/>
              <p:cNvSpPr/>
              <p:nvPr/>
            </p:nvSpPr>
            <p:spPr>
              <a:xfrm>
                <a:off x="1492841"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2" name="Oval 211"/>
              <p:cNvSpPr/>
              <p:nvPr/>
            </p:nvSpPr>
            <p:spPr>
              <a:xfrm>
                <a:off x="1694217"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3" name="Oval 212"/>
              <p:cNvSpPr/>
              <p:nvPr/>
            </p:nvSpPr>
            <p:spPr>
              <a:xfrm>
                <a:off x="1895597"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5" name="Oval 214"/>
              <p:cNvSpPr/>
              <p:nvPr/>
            </p:nvSpPr>
            <p:spPr>
              <a:xfrm>
                <a:off x="83209"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6" name="Oval 215"/>
              <p:cNvSpPr/>
              <p:nvPr/>
            </p:nvSpPr>
            <p:spPr>
              <a:xfrm>
                <a:off x="284585"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7" name="Oval 216"/>
              <p:cNvSpPr/>
              <p:nvPr/>
            </p:nvSpPr>
            <p:spPr>
              <a:xfrm>
                <a:off x="485961"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8" name="Oval 217"/>
              <p:cNvSpPr/>
              <p:nvPr/>
            </p:nvSpPr>
            <p:spPr>
              <a:xfrm>
                <a:off x="687337"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19" name="Oval 218"/>
              <p:cNvSpPr/>
              <p:nvPr/>
            </p:nvSpPr>
            <p:spPr>
              <a:xfrm>
                <a:off x="888713"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0" name="Oval 219"/>
              <p:cNvSpPr/>
              <p:nvPr/>
            </p:nvSpPr>
            <p:spPr>
              <a:xfrm>
                <a:off x="1090089"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1" name="Oval 220"/>
              <p:cNvSpPr/>
              <p:nvPr/>
            </p:nvSpPr>
            <p:spPr>
              <a:xfrm>
                <a:off x="1291465"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2" name="Oval 221"/>
              <p:cNvSpPr/>
              <p:nvPr/>
            </p:nvSpPr>
            <p:spPr>
              <a:xfrm>
                <a:off x="1492841"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3" name="Oval 222"/>
              <p:cNvSpPr/>
              <p:nvPr/>
            </p:nvSpPr>
            <p:spPr>
              <a:xfrm>
                <a:off x="1694217"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4" name="Oval 223"/>
              <p:cNvSpPr/>
              <p:nvPr/>
            </p:nvSpPr>
            <p:spPr>
              <a:xfrm>
                <a:off x="1895597"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6" name="Oval 225"/>
              <p:cNvSpPr/>
              <p:nvPr/>
            </p:nvSpPr>
            <p:spPr>
              <a:xfrm>
                <a:off x="83209"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7" name="Oval 226"/>
              <p:cNvSpPr/>
              <p:nvPr/>
            </p:nvSpPr>
            <p:spPr>
              <a:xfrm>
                <a:off x="284585"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8" name="Oval 227"/>
              <p:cNvSpPr/>
              <p:nvPr/>
            </p:nvSpPr>
            <p:spPr>
              <a:xfrm>
                <a:off x="485961"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29" name="Oval 228"/>
              <p:cNvSpPr/>
              <p:nvPr/>
            </p:nvSpPr>
            <p:spPr>
              <a:xfrm>
                <a:off x="687337"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0" name="Oval 229"/>
              <p:cNvSpPr/>
              <p:nvPr/>
            </p:nvSpPr>
            <p:spPr>
              <a:xfrm>
                <a:off x="888713"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1" name="Oval 230"/>
              <p:cNvSpPr/>
              <p:nvPr/>
            </p:nvSpPr>
            <p:spPr>
              <a:xfrm>
                <a:off x="1090089"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2" name="Oval 231"/>
              <p:cNvSpPr/>
              <p:nvPr/>
            </p:nvSpPr>
            <p:spPr>
              <a:xfrm>
                <a:off x="1291465"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3" name="Oval 232"/>
              <p:cNvSpPr/>
              <p:nvPr/>
            </p:nvSpPr>
            <p:spPr>
              <a:xfrm>
                <a:off x="1492841"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4" name="Oval 233"/>
              <p:cNvSpPr/>
              <p:nvPr/>
            </p:nvSpPr>
            <p:spPr>
              <a:xfrm>
                <a:off x="1694217"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5" name="Oval 234"/>
              <p:cNvSpPr/>
              <p:nvPr/>
            </p:nvSpPr>
            <p:spPr>
              <a:xfrm>
                <a:off x="1895597"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7" name="Oval 236"/>
              <p:cNvSpPr/>
              <p:nvPr/>
            </p:nvSpPr>
            <p:spPr>
              <a:xfrm>
                <a:off x="2096863"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8" name="Oval 237"/>
              <p:cNvSpPr/>
              <p:nvPr/>
            </p:nvSpPr>
            <p:spPr>
              <a:xfrm>
                <a:off x="2298239"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39" name="Oval 238"/>
              <p:cNvSpPr/>
              <p:nvPr/>
            </p:nvSpPr>
            <p:spPr>
              <a:xfrm>
                <a:off x="2499615"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0" name="Oval 239"/>
              <p:cNvSpPr/>
              <p:nvPr/>
            </p:nvSpPr>
            <p:spPr>
              <a:xfrm>
                <a:off x="2700991"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1" name="Oval 240"/>
              <p:cNvSpPr/>
              <p:nvPr/>
            </p:nvSpPr>
            <p:spPr>
              <a:xfrm>
                <a:off x="2902367"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2" name="Oval 241"/>
              <p:cNvSpPr/>
              <p:nvPr/>
            </p:nvSpPr>
            <p:spPr>
              <a:xfrm>
                <a:off x="3103743"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3" name="Oval 242"/>
              <p:cNvSpPr/>
              <p:nvPr/>
            </p:nvSpPr>
            <p:spPr>
              <a:xfrm>
                <a:off x="3305119" y="345768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8" name="Oval 247"/>
              <p:cNvSpPr/>
              <p:nvPr/>
            </p:nvSpPr>
            <p:spPr>
              <a:xfrm>
                <a:off x="2096863"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9" name="Oval 248"/>
              <p:cNvSpPr/>
              <p:nvPr/>
            </p:nvSpPr>
            <p:spPr>
              <a:xfrm>
                <a:off x="2298239"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0" name="Oval 249"/>
              <p:cNvSpPr/>
              <p:nvPr/>
            </p:nvSpPr>
            <p:spPr>
              <a:xfrm>
                <a:off x="2499615"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1" name="Oval 250"/>
              <p:cNvSpPr/>
              <p:nvPr/>
            </p:nvSpPr>
            <p:spPr>
              <a:xfrm>
                <a:off x="2700991"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2" name="Oval 251"/>
              <p:cNvSpPr/>
              <p:nvPr/>
            </p:nvSpPr>
            <p:spPr>
              <a:xfrm>
                <a:off x="2902367"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3" name="Oval 252"/>
              <p:cNvSpPr/>
              <p:nvPr/>
            </p:nvSpPr>
            <p:spPr>
              <a:xfrm>
                <a:off x="3103743" y="405213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9" name="Oval 258"/>
              <p:cNvSpPr/>
              <p:nvPr/>
            </p:nvSpPr>
            <p:spPr>
              <a:xfrm>
                <a:off x="2096863"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0" name="Oval 259"/>
              <p:cNvSpPr/>
              <p:nvPr/>
            </p:nvSpPr>
            <p:spPr>
              <a:xfrm>
                <a:off x="2298239"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1" name="Oval 260"/>
              <p:cNvSpPr/>
              <p:nvPr/>
            </p:nvSpPr>
            <p:spPr>
              <a:xfrm>
                <a:off x="2499615"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2" name="Oval 261"/>
              <p:cNvSpPr/>
              <p:nvPr/>
            </p:nvSpPr>
            <p:spPr>
              <a:xfrm>
                <a:off x="2700991"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3" name="Oval 262"/>
              <p:cNvSpPr/>
              <p:nvPr/>
            </p:nvSpPr>
            <p:spPr>
              <a:xfrm>
                <a:off x="2902367"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4" name="Oval 263"/>
              <p:cNvSpPr/>
              <p:nvPr/>
            </p:nvSpPr>
            <p:spPr>
              <a:xfrm>
                <a:off x="3103743" y="444842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0" name="Oval 269"/>
              <p:cNvSpPr/>
              <p:nvPr/>
            </p:nvSpPr>
            <p:spPr>
              <a:xfrm>
                <a:off x="2096863"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1" name="Oval 270"/>
              <p:cNvSpPr/>
              <p:nvPr/>
            </p:nvSpPr>
            <p:spPr>
              <a:xfrm>
                <a:off x="2298239"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2" name="Oval 271"/>
              <p:cNvSpPr/>
              <p:nvPr/>
            </p:nvSpPr>
            <p:spPr>
              <a:xfrm>
                <a:off x="2499615"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3" name="Oval 272"/>
              <p:cNvSpPr/>
              <p:nvPr/>
            </p:nvSpPr>
            <p:spPr>
              <a:xfrm>
                <a:off x="2700991"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4" name="Oval 273"/>
              <p:cNvSpPr/>
              <p:nvPr/>
            </p:nvSpPr>
            <p:spPr>
              <a:xfrm>
                <a:off x="2902367"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5" name="Oval 274"/>
              <p:cNvSpPr/>
              <p:nvPr/>
            </p:nvSpPr>
            <p:spPr>
              <a:xfrm>
                <a:off x="3103743" y="464657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1" name="Oval 280"/>
              <p:cNvSpPr/>
              <p:nvPr/>
            </p:nvSpPr>
            <p:spPr>
              <a:xfrm>
                <a:off x="2096863"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2" name="Oval 281"/>
              <p:cNvSpPr/>
              <p:nvPr/>
            </p:nvSpPr>
            <p:spPr>
              <a:xfrm>
                <a:off x="2298239"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3" name="Oval 282"/>
              <p:cNvSpPr/>
              <p:nvPr/>
            </p:nvSpPr>
            <p:spPr>
              <a:xfrm>
                <a:off x="2499615"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4" name="Oval 283"/>
              <p:cNvSpPr/>
              <p:nvPr/>
            </p:nvSpPr>
            <p:spPr>
              <a:xfrm>
                <a:off x="2700991"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5" name="Oval 284"/>
              <p:cNvSpPr/>
              <p:nvPr/>
            </p:nvSpPr>
            <p:spPr>
              <a:xfrm>
                <a:off x="2902367"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6" name="Oval 285"/>
              <p:cNvSpPr/>
              <p:nvPr/>
            </p:nvSpPr>
            <p:spPr>
              <a:xfrm>
                <a:off x="3103743" y="4844728"/>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2" name="Oval 291"/>
              <p:cNvSpPr/>
              <p:nvPr/>
            </p:nvSpPr>
            <p:spPr>
              <a:xfrm>
                <a:off x="2096863"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3" name="Oval 292"/>
              <p:cNvSpPr/>
              <p:nvPr/>
            </p:nvSpPr>
            <p:spPr>
              <a:xfrm>
                <a:off x="2298239"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4" name="Oval 293"/>
              <p:cNvSpPr/>
              <p:nvPr/>
            </p:nvSpPr>
            <p:spPr>
              <a:xfrm>
                <a:off x="2499615"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5" name="Oval 294"/>
              <p:cNvSpPr/>
              <p:nvPr/>
            </p:nvSpPr>
            <p:spPr>
              <a:xfrm>
                <a:off x="2700991"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6" name="Oval 295"/>
              <p:cNvSpPr/>
              <p:nvPr/>
            </p:nvSpPr>
            <p:spPr>
              <a:xfrm>
                <a:off x="2902367"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7" name="Oval 296"/>
              <p:cNvSpPr/>
              <p:nvPr/>
            </p:nvSpPr>
            <p:spPr>
              <a:xfrm>
                <a:off x="3103743" y="30613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3" name="Oval 302"/>
              <p:cNvSpPr/>
              <p:nvPr/>
            </p:nvSpPr>
            <p:spPr>
              <a:xfrm>
                <a:off x="2096863"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4" name="Oval 303"/>
              <p:cNvSpPr/>
              <p:nvPr/>
            </p:nvSpPr>
            <p:spPr>
              <a:xfrm>
                <a:off x="2298239"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5" name="Oval 304"/>
              <p:cNvSpPr/>
              <p:nvPr/>
            </p:nvSpPr>
            <p:spPr>
              <a:xfrm>
                <a:off x="2499615"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6" name="Oval 305"/>
              <p:cNvSpPr/>
              <p:nvPr/>
            </p:nvSpPr>
            <p:spPr>
              <a:xfrm>
                <a:off x="2700991"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7" name="Oval 306"/>
              <p:cNvSpPr/>
              <p:nvPr/>
            </p:nvSpPr>
            <p:spPr>
              <a:xfrm>
                <a:off x="2902367"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8" name="Oval 307"/>
              <p:cNvSpPr/>
              <p:nvPr/>
            </p:nvSpPr>
            <p:spPr>
              <a:xfrm>
                <a:off x="3103743" y="325954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4" name="Oval 313"/>
              <p:cNvSpPr/>
              <p:nvPr/>
            </p:nvSpPr>
            <p:spPr>
              <a:xfrm>
                <a:off x="2096863"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5" name="Oval 314"/>
              <p:cNvSpPr/>
              <p:nvPr/>
            </p:nvSpPr>
            <p:spPr>
              <a:xfrm>
                <a:off x="2298239"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6" name="Oval 315"/>
              <p:cNvSpPr/>
              <p:nvPr/>
            </p:nvSpPr>
            <p:spPr>
              <a:xfrm>
                <a:off x="2499615"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7" name="Oval 316"/>
              <p:cNvSpPr/>
              <p:nvPr/>
            </p:nvSpPr>
            <p:spPr>
              <a:xfrm>
                <a:off x="2700991"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8" name="Oval 317"/>
              <p:cNvSpPr/>
              <p:nvPr/>
            </p:nvSpPr>
            <p:spPr>
              <a:xfrm>
                <a:off x="2902367"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9" name="Oval 318"/>
              <p:cNvSpPr/>
              <p:nvPr/>
            </p:nvSpPr>
            <p:spPr>
              <a:xfrm>
                <a:off x="3103743" y="365583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5" name="Oval 324"/>
              <p:cNvSpPr/>
              <p:nvPr/>
            </p:nvSpPr>
            <p:spPr>
              <a:xfrm>
                <a:off x="2096863"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6" name="Oval 325"/>
              <p:cNvSpPr/>
              <p:nvPr/>
            </p:nvSpPr>
            <p:spPr>
              <a:xfrm>
                <a:off x="2298239"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7" name="Oval 326"/>
              <p:cNvSpPr/>
              <p:nvPr/>
            </p:nvSpPr>
            <p:spPr>
              <a:xfrm>
                <a:off x="2499615"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8" name="Oval 327"/>
              <p:cNvSpPr/>
              <p:nvPr/>
            </p:nvSpPr>
            <p:spPr>
              <a:xfrm>
                <a:off x="2700991"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9" name="Oval 328"/>
              <p:cNvSpPr/>
              <p:nvPr/>
            </p:nvSpPr>
            <p:spPr>
              <a:xfrm>
                <a:off x="2902367"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0" name="Oval 329"/>
              <p:cNvSpPr/>
              <p:nvPr/>
            </p:nvSpPr>
            <p:spPr>
              <a:xfrm>
                <a:off x="3103743" y="385398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6" name="Oval 335"/>
              <p:cNvSpPr/>
              <p:nvPr/>
            </p:nvSpPr>
            <p:spPr>
              <a:xfrm>
                <a:off x="2096863"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7" name="Oval 336"/>
              <p:cNvSpPr/>
              <p:nvPr/>
            </p:nvSpPr>
            <p:spPr>
              <a:xfrm>
                <a:off x="2298239"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8" name="Oval 337"/>
              <p:cNvSpPr/>
              <p:nvPr/>
            </p:nvSpPr>
            <p:spPr>
              <a:xfrm>
                <a:off x="2499615"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9" name="Oval 338"/>
              <p:cNvSpPr/>
              <p:nvPr/>
            </p:nvSpPr>
            <p:spPr>
              <a:xfrm>
                <a:off x="2700991"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0" name="Oval 339"/>
              <p:cNvSpPr/>
              <p:nvPr/>
            </p:nvSpPr>
            <p:spPr>
              <a:xfrm>
                <a:off x="2902367"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1" name="Oval 340"/>
              <p:cNvSpPr/>
              <p:nvPr/>
            </p:nvSpPr>
            <p:spPr>
              <a:xfrm>
                <a:off x="3103743" y="425028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4" name="Oval 613"/>
              <p:cNvSpPr/>
              <p:nvPr/>
            </p:nvSpPr>
            <p:spPr>
              <a:xfrm>
                <a:off x="83209"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5" name="Oval 614"/>
              <p:cNvSpPr/>
              <p:nvPr/>
            </p:nvSpPr>
            <p:spPr>
              <a:xfrm>
                <a:off x="284585"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6" name="Oval 615"/>
              <p:cNvSpPr/>
              <p:nvPr/>
            </p:nvSpPr>
            <p:spPr>
              <a:xfrm>
                <a:off x="485961"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7" name="Oval 616"/>
              <p:cNvSpPr/>
              <p:nvPr/>
            </p:nvSpPr>
            <p:spPr>
              <a:xfrm>
                <a:off x="687337"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8" name="Oval 617"/>
              <p:cNvSpPr/>
              <p:nvPr/>
            </p:nvSpPr>
            <p:spPr>
              <a:xfrm>
                <a:off x="888713"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9" name="Oval 618"/>
              <p:cNvSpPr/>
              <p:nvPr/>
            </p:nvSpPr>
            <p:spPr>
              <a:xfrm>
                <a:off x="1090089"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20" name="Oval 619"/>
              <p:cNvSpPr/>
              <p:nvPr/>
            </p:nvSpPr>
            <p:spPr>
              <a:xfrm>
                <a:off x="1291465"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21" name="Oval 620"/>
              <p:cNvSpPr/>
              <p:nvPr/>
            </p:nvSpPr>
            <p:spPr>
              <a:xfrm>
                <a:off x="1492841"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22" name="Oval 621"/>
              <p:cNvSpPr/>
              <p:nvPr/>
            </p:nvSpPr>
            <p:spPr>
              <a:xfrm>
                <a:off x="1694217"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23" name="Oval 622"/>
              <p:cNvSpPr/>
              <p:nvPr/>
            </p:nvSpPr>
            <p:spPr>
              <a:xfrm>
                <a:off x="1895597"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4" name="Oval 603"/>
              <p:cNvSpPr/>
              <p:nvPr/>
            </p:nvSpPr>
            <p:spPr>
              <a:xfrm>
                <a:off x="83209"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5" name="Oval 604"/>
              <p:cNvSpPr/>
              <p:nvPr/>
            </p:nvSpPr>
            <p:spPr>
              <a:xfrm>
                <a:off x="284585"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6" name="Oval 605"/>
              <p:cNvSpPr/>
              <p:nvPr/>
            </p:nvSpPr>
            <p:spPr>
              <a:xfrm>
                <a:off x="485961"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7" name="Oval 606"/>
              <p:cNvSpPr/>
              <p:nvPr/>
            </p:nvSpPr>
            <p:spPr>
              <a:xfrm>
                <a:off x="687337"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8" name="Oval 607"/>
              <p:cNvSpPr/>
              <p:nvPr/>
            </p:nvSpPr>
            <p:spPr>
              <a:xfrm>
                <a:off x="888713"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9" name="Oval 608"/>
              <p:cNvSpPr/>
              <p:nvPr/>
            </p:nvSpPr>
            <p:spPr>
              <a:xfrm>
                <a:off x="1090089"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0" name="Oval 609"/>
              <p:cNvSpPr/>
              <p:nvPr/>
            </p:nvSpPr>
            <p:spPr>
              <a:xfrm>
                <a:off x="1291465"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1" name="Oval 610"/>
              <p:cNvSpPr/>
              <p:nvPr/>
            </p:nvSpPr>
            <p:spPr>
              <a:xfrm>
                <a:off x="1492841"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2" name="Oval 611"/>
              <p:cNvSpPr/>
              <p:nvPr/>
            </p:nvSpPr>
            <p:spPr>
              <a:xfrm>
                <a:off x="1694217"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13" name="Oval 612"/>
              <p:cNvSpPr/>
              <p:nvPr/>
            </p:nvSpPr>
            <p:spPr>
              <a:xfrm>
                <a:off x="1895597"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4" name="Oval 593"/>
              <p:cNvSpPr/>
              <p:nvPr/>
            </p:nvSpPr>
            <p:spPr>
              <a:xfrm>
                <a:off x="83209"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5" name="Oval 594"/>
              <p:cNvSpPr/>
              <p:nvPr/>
            </p:nvSpPr>
            <p:spPr>
              <a:xfrm>
                <a:off x="284585"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6" name="Oval 595"/>
              <p:cNvSpPr/>
              <p:nvPr/>
            </p:nvSpPr>
            <p:spPr>
              <a:xfrm>
                <a:off x="485961"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7" name="Oval 596"/>
              <p:cNvSpPr/>
              <p:nvPr/>
            </p:nvSpPr>
            <p:spPr>
              <a:xfrm>
                <a:off x="687337"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8" name="Oval 597"/>
              <p:cNvSpPr/>
              <p:nvPr/>
            </p:nvSpPr>
            <p:spPr>
              <a:xfrm>
                <a:off x="888713"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9" name="Oval 598"/>
              <p:cNvSpPr/>
              <p:nvPr/>
            </p:nvSpPr>
            <p:spPr>
              <a:xfrm>
                <a:off x="1090089"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0" name="Oval 599"/>
              <p:cNvSpPr/>
              <p:nvPr/>
            </p:nvSpPr>
            <p:spPr>
              <a:xfrm>
                <a:off x="1291465"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1" name="Oval 600"/>
              <p:cNvSpPr/>
              <p:nvPr/>
            </p:nvSpPr>
            <p:spPr>
              <a:xfrm>
                <a:off x="1492841"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2" name="Oval 601"/>
              <p:cNvSpPr/>
              <p:nvPr/>
            </p:nvSpPr>
            <p:spPr>
              <a:xfrm>
                <a:off x="1694217"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03" name="Oval 602"/>
              <p:cNvSpPr/>
              <p:nvPr/>
            </p:nvSpPr>
            <p:spPr>
              <a:xfrm>
                <a:off x="1895597"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4" name="Oval 583"/>
              <p:cNvSpPr/>
              <p:nvPr/>
            </p:nvSpPr>
            <p:spPr>
              <a:xfrm>
                <a:off x="83209"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5" name="Oval 584"/>
              <p:cNvSpPr/>
              <p:nvPr/>
            </p:nvSpPr>
            <p:spPr>
              <a:xfrm>
                <a:off x="284585"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6" name="Oval 585"/>
              <p:cNvSpPr/>
              <p:nvPr/>
            </p:nvSpPr>
            <p:spPr>
              <a:xfrm>
                <a:off x="485961"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7" name="Oval 586"/>
              <p:cNvSpPr/>
              <p:nvPr/>
            </p:nvSpPr>
            <p:spPr>
              <a:xfrm>
                <a:off x="687337"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8" name="Oval 587"/>
              <p:cNvSpPr/>
              <p:nvPr/>
            </p:nvSpPr>
            <p:spPr>
              <a:xfrm>
                <a:off x="888713"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9" name="Oval 588"/>
              <p:cNvSpPr/>
              <p:nvPr/>
            </p:nvSpPr>
            <p:spPr>
              <a:xfrm>
                <a:off x="1090089"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0" name="Oval 589"/>
              <p:cNvSpPr/>
              <p:nvPr/>
            </p:nvSpPr>
            <p:spPr>
              <a:xfrm>
                <a:off x="1291465"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1" name="Oval 590"/>
              <p:cNvSpPr/>
              <p:nvPr/>
            </p:nvSpPr>
            <p:spPr>
              <a:xfrm>
                <a:off x="1492841"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2" name="Oval 591"/>
              <p:cNvSpPr/>
              <p:nvPr/>
            </p:nvSpPr>
            <p:spPr>
              <a:xfrm>
                <a:off x="1694217"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93" name="Oval 592"/>
              <p:cNvSpPr/>
              <p:nvPr/>
            </p:nvSpPr>
            <p:spPr>
              <a:xfrm>
                <a:off x="1895597"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4" name="Oval 573"/>
              <p:cNvSpPr/>
              <p:nvPr/>
            </p:nvSpPr>
            <p:spPr>
              <a:xfrm>
                <a:off x="83209"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5" name="Oval 574"/>
              <p:cNvSpPr/>
              <p:nvPr/>
            </p:nvSpPr>
            <p:spPr>
              <a:xfrm>
                <a:off x="284585"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6" name="Oval 575"/>
              <p:cNvSpPr/>
              <p:nvPr/>
            </p:nvSpPr>
            <p:spPr>
              <a:xfrm>
                <a:off x="485961"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7" name="Oval 576"/>
              <p:cNvSpPr/>
              <p:nvPr/>
            </p:nvSpPr>
            <p:spPr>
              <a:xfrm>
                <a:off x="687337"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8" name="Oval 577"/>
              <p:cNvSpPr/>
              <p:nvPr/>
            </p:nvSpPr>
            <p:spPr>
              <a:xfrm>
                <a:off x="888713"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79" name="Oval 578"/>
              <p:cNvSpPr/>
              <p:nvPr/>
            </p:nvSpPr>
            <p:spPr>
              <a:xfrm>
                <a:off x="1090089"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0" name="Oval 579"/>
              <p:cNvSpPr/>
              <p:nvPr/>
            </p:nvSpPr>
            <p:spPr>
              <a:xfrm>
                <a:off x="1291465"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1" name="Oval 580"/>
              <p:cNvSpPr/>
              <p:nvPr/>
            </p:nvSpPr>
            <p:spPr>
              <a:xfrm>
                <a:off x="1492841"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2" name="Oval 581"/>
              <p:cNvSpPr/>
              <p:nvPr/>
            </p:nvSpPr>
            <p:spPr>
              <a:xfrm>
                <a:off x="1694217"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83" name="Oval 582"/>
              <p:cNvSpPr/>
              <p:nvPr/>
            </p:nvSpPr>
            <p:spPr>
              <a:xfrm>
                <a:off x="1895597"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0" name="Oval 669"/>
              <p:cNvSpPr/>
              <p:nvPr/>
            </p:nvSpPr>
            <p:spPr>
              <a:xfrm>
                <a:off x="2096863"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1" name="Oval 670"/>
              <p:cNvSpPr/>
              <p:nvPr/>
            </p:nvSpPr>
            <p:spPr>
              <a:xfrm>
                <a:off x="2298239"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2" name="Oval 671"/>
              <p:cNvSpPr/>
              <p:nvPr/>
            </p:nvSpPr>
            <p:spPr>
              <a:xfrm>
                <a:off x="2499615"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3" name="Oval 672"/>
              <p:cNvSpPr/>
              <p:nvPr/>
            </p:nvSpPr>
            <p:spPr>
              <a:xfrm>
                <a:off x="2700991"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4" name="Oval 673"/>
              <p:cNvSpPr/>
              <p:nvPr/>
            </p:nvSpPr>
            <p:spPr>
              <a:xfrm>
                <a:off x="2902367"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5" name="Oval 674"/>
              <p:cNvSpPr/>
              <p:nvPr/>
            </p:nvSpPr>
            <p:spPr>
              <a:xfrm>
                <a:off x="3103743" y="2459397"/>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0" name="Oval 659"/>
              <p:cNvSpPr/>
              <p:nvPr/>
            </p:nvSpPr>
            <p:spPr>
              <a:xfrm>
                <a:off x="2096863"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1" name="Oval 660"/>
              <p:cNvSpPr/>
              <p:nvPr/>
            </p:nvSpPr>
            <p:spPr>
              <a:xfrm>
                <a:off x="2298239"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2" name="Oval 661"/>
              <p:cNvSpPr/>
              <p:nvPr/>
            </p:nvSpPr>
            <p:spPr>
              <a:xfrm>
                <a:off x="2499615"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3" name="Oval 662"/>
              <p:cNvSpPr/>
              <p:nvPr/>
            </p:nvSpPr>
            <p:spPr>
              <a:xfrm>
                <a:off x="2700991"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4" name="Oval 663"/>
              <p:cNvSpPr/>
              <p:nvPr/>
            </p:nvSpPr>
            <p:spPr>
              <a:xfrm>
                <a:off x="2902367"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5" name="Oval 664"/>
              <p:cNvSpPr/>
              <p:nvPr/>
            </p:nvSpPr>
            <p:spPr>
              <a:xfrm>
                <a:off x="3103743" y="2063101"/>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0" name="Oval 649"/>
              <p:cNvSpPr/>
              <p:nvPr/>
            </p:nvSpPr>
            <p:spPr>
              <a:xfrm>
                <a:off x="2096863"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1" name="Oval 650"/>
              <p:cNvSpPr/>
              <p:nvPr/>
            </p:nvSpPr>
            <p:spPr>
              <a:xfrm>
                <a:off x="2298239"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2" name="Oval 651"/>
              <p:cNvSpPr/>
              <p:nvPr/>
            </p:nvSpPr>
            <p:spPr>
              <a:xfrm>
                <a:off x="2499615"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3" name="Oval 652"/>
              <p:cNvSpPr/>
              <p:nvPr/>
            </p:nvSpPr>
            <p:spPr>
              <a:xfrm>
                <a:off x="2700991"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4" name="Oval 653"/>
              <p:cNvSpPr/>
              <p:nvPr/>
            </p:nvSpPr>
            <p:spPr>
              <a:xfrm>
                <a:off x="2902367"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5" name="Oval 654"/>
              <p:cNvSpPr/>
              <p:nvPr/>
            </p:nvSpPr>
            <p:spPr>
              <a:xfrm>
                <a:off x="3103743" y="2261249"/>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0" name="Oval 639"/>
              <p:cNvSpPr/>
              <p:nvPr/>
            </p:nvSpPr>
            <p:spPr>
              <a:xfrm>
                <a:off x="2096863"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1" name="Oval 640"/>
              <p:cNvSpPr/>
              <p:nvPr/>
            </p:nvSpPr>
            <p:spPr>
              <a:xfrm>
                <a:off x="2298239"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2" name="Oval 641"/>
              <p:cNvSpPr/>
              <p:nvPr/>
            </p:nvSpPr>
            <p:spPr>
              <a:xfrm>
                <a:off x="2499615"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3" name="Oval 642"/>
              <p:cNvSpPr/>
              <p:nvPr/>
            </p:nvSpPr>
            <p:spPr>
              <a:xfrm>
                <a:off x="2700991"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4" name="Oval 643"/>
              <p:cNvSpPr/>
              <p:nvPr/>
            </p:nvSpPr>
            <p:spPr>
              <a:xfrm>
                <a:off x="2902367"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5" name="Oval 644"/>
              <p:cNvSpPr/>
              <p:nvPr/>
            </p:nvSpPr>
            <p:spPr>
              <a:xfrm>
                <a:off x="3103743" y="2657545"/>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0" name="Oval 629"/>
              <p:cNvSpPr/>
              <p:nvPr/>
            </p:nvSpPr>
            <p:spPr>
              <a:xfrm>
                <a:off x="2096863"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1" name="Oval 630"/>
              <p:cNvSpPr/>
              <p:nvPr/>
            </p:nvSpPr>
            <p:spPr>
              <a:xfrm>
                <a:off x="2298239"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2" name="Oval 631"/>
              <p:cNvSpPr/>
              <p:nvPr/>
            </p:nvSpPr>
            <p:spPr>
              <a:xfrm>
                <a:off x="2499615"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3" name="Oval 632"/>
              <p:cNvSpPr/>
              <p:nvPr/>
            </p:nvSpPr>
            <p:spPr>
              <a:xfrm>
                <a:off x="2700991"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4" name="Oval 633"/>
              <p:cNvSpPr/>
              <p:nvPr/>
            </p:nvSpPr>
            <p:spPr>
              <a:xfrm>
                <a:off x="2902367"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5" name="Oval 634"/>
              <p:cNvSpPr/>
              <p:nvPr/>
            </p:nvSpPr>
            <p:spPr>
              <a:xfrm>
                <a:off x="3103743"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6" name="Oval 635"/>
              <p:cNvSpPr/>
              <p:nvPr/>
            </p:nvSpPr>
            <p:spPr>
              <a:xfrm>
                <a:off x="3305119" y="2855693"/>
                <a:ext cx="134959" cy="134959"/>
              </a:xfrm>
              <a:prstGeom prst="ellipse">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grpSp>
        <p:sp>
          <p:nvSpPr>
            <p:cNvPr id="737" name="Rectangle 40"/>
            <p:cNvSpPr txBox="1">
              <a:spLocks/>
            </p:cNvSpPr>
            <p:nvPr/>
          </p:nvSpPr>
          <p:spPr>
            <a:xfrm>
              <a:off x="158608" y="3366550"/>
              <a:ext cx="1821769"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Clr>
                  <a:srgbClr val="002960"/>
                </a:buClr>
                <a:buNone/>
              </a:pPr>
              <a:r>
                <a:rPr kumimoji="0" lang="fi-FI" altLang="ja-JP" sz="2000">
                  <a:solidFill>
                    <a:srgbClr val="00B0F0"/>
                  </a:solidFill>
                  <a:latin typeface="HelveticaNeueLT Std" pitchFamily="34" charset="0"/>
                </a:rPr>
                <a:t>Enrolmen 2012</a:t>
              </a:r>
            </a:p>
          </p:txBody>
        </p:sp>
        <p:sp>
          <p:nvSpPr>
            <p:cNvPr id="738" name="Rectangle 40"/>
            <p:cNvSpPr txBox="1">
              <a:spLocks/>
            </p:cNvSpPr>
            <p:nvPr/>
          </p:nvSpPr>
          <p:spPr>
            <a:xfrm>
              <a:off x="2139930" y="3230229"/>
              <a:ext cx="1179624"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Clr>
                  <a:srgbClr val="002960"/>
                </a:buClr>
                <a:buNone/>
              </a:pPr>
              <a:r>
                <a:rPr kumimoji="0" lang="fi-FI" altLang="ja-JP" sz="3200" b="1">
                  <a:solidFill>
                    <a:srgbClr val="00B050"/>
                  </a:solidFill>
                  <a:latin typeface="HelveticaNeueLT Std" pitchFamily="34" charset="0"/>
                </a:rPr>
                <a:t>250K</a:t>
              </a:r>
            </a:p>
          </p:txBody>
        </p:sp>
      </p:grpSp>
      <p:grpSp>
        <p:nvGrpSpPr>
          <p:cNvPr id="4" name="Group 3"/>
          <p:cNvGrpSpPr/>
          <p:nvPr/>
        </p:nvGrpSpPr>
        <p:grpSpPr>
          <a:xfrm>
            <a:off x="541827" y="2026383"/>
            <a:ext cx="6354430" cy="863313"/>
            <a:chOff x="541827" y="2026381"/>
            <a:chExt cx="6354430" cy="863313"/>
          </a:xfrm>
        </p:grpSpPr>
        <p:sp>
          <p:nvSpPr>
            <p:cNvPr id="118" name="Rectangle 40"/>
            <p:cNvSpPr txBox="1">
              <a:spLocks/>
            </p:cNvSpPr>
            <p:nvPr/>
          </p:nvSpPr>
          <p:spPr>
            <a:xfrm>
              <a:off x="3607635" y="2026381"/>
              <a:ext cx="1597193" cy="8633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5000"/>
                </a:lnSpc>
                <a:spcBef>
                  <a:spcPct val="10000"/>
                </a:spcBef>
                <a:buClr>
                  <a:srgbClr val="002960"/>
                </a:buClr>
                <a:buNone/>
              </a:pPr>
              <a:r>
                <a:rPr kumimoji="0" lang="fi-FI" altLang="ja-JP" sz="2200" b="1">
                  <a:solidFill>
                    <a:srgbClr val="0070C0"/>
                  </a:solidFill>
                  <a:latin typeface="HelveticaNeueLT Std" pitchFamily="34" charset="0"/>
                </a:rPr>
                <a:t>Kurikulum diterajui industri</a:t>
              </a:r>
              <a:endParaRPr kumimoji="0" lang="fi-FI" altLang="ja-JP" sz="2200" b="1" dirty="0">
                <a:solidFill>
                  <a:srgbClr val="0070C0"/>
                </a:solidFill>
                <a:latin typeface="HelveticaNeueLT Std" pitchFamily="34" charset="0"/>
              </a:endParaRPr>
            </a:p>
          </p:txBody>
        </p:sp>
        <p:sp>
          <p:nvSpPr>
            <p:cNvPr id="119" name="Rectangle 40"/>
            <p:cNvSpPr txBox="1">
              <a:spLocks/>
            </p:cNvSpPr>
            <p:nvPr/>
          </p:nvSpPr>
          <p:spPr>
            <a:xfrm>
              <a:off x="5299064" y="2026381"/>
              <a:ext cx="1597193" cy="8633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5000"/>
                </a:lnSpc>
                <a:spcBef>
                  <a:spcPct val="10000"/>
                </a:spcBef>
                <a:buClr>
                  <a:srgbClr val="002960"/>
                </a:buClr>
                <a:buNone/>
              </a:pPr>
              <a:r>
                <a:rPr kumimoji="0" lang="fi-FI" altLang="ja-JP" sz="2200" b="1">
                  <a:solidFill>
                    <a:srgbClr val="0070C0"/>
                  </a:solidFill>
                  <a:latin typeface="HelveticaNeueLT Std" pitchFamily="34" charset="0"/>
                </a:rPr>
                <a:t>Model kerjasama baharu</a:t>
              </a:r>
              <a:endParaRPr kumimoji="0" lang="fi-FI" altLang="ja-JP" sz="2200" b="1" dirty="0">
                <a:solidFill>
                  <a:srgbClr val="0070C0"/>
                </a:solidFill>
                <a:latin typeface="HelveticaNeueLT Std" pitchFamily="34" charset="0"/>
              </a:endParaRPr>
            </a:p>
          </p:txBody>
        </p:sp>
        <p:sp>
          <p:nvSpPr>
            <p:cNvPr id="121" name="Rectangle 40"/>
            <p:cNvSpPr txBox="1">
              <a:spLocks/>
            </p:cNvSpPr>
            <p:nvPr/>
          </p:nvSpPr>
          <p:spPr>
            <a:xfrm>
              <a:off x="541827" y="2026381"/>
              <a:ext cx="2684199" cy="8633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85000"/>
                </a:lnSpc>
                <a:spcBef>
                  <a:spcPct val="10000"/>
                </a:spcBef>
                <a:buClr>
                  <a:srgbClr val="002960"/>
                </a:buClr>
                <a:buNone/>
              </a:pPr>
              <a:r>
                <a:rPr kumimoji="0" lang="fi-FI" altLang="ja-JP" sz="2200" b="1">
                  <a:solidFill>
                    <a:srgbClr val="0070C0"/>
                  </a:solidFill>
                  <a:latin typeface="HelveticaNeueLT Std" pitchFamily="34" charset="0"/>
                </a:rPr>
                <a:t>Peningkatan kapasiti, kualiti dan tahap program</a:t>
              </a:r>
              <a:endParaRPr kumimoji="0" lang="fi-FI" altLang="ja-JP" sz="2200" b="1" dirty="0">
                <a:solidFill>
                  <a:srgbClr val="0070C0"/>
                </a:solidFill>
                <a:latin typeface="HelveticaNeueLT Std" pitchFamily="34" charset="0"/>
              </a:endParaRPr>
            </a:p>
          </p:txBody>
        </p:sp>
        <p:cxnSp>
          <p:nvCxnSpPr>
            <p:cNvPr id="740" name="Straight Connector 739"/>
            <p:cNvCxnSpPr/>
            <p:nvPr/>
          </p:nvCxnSpPr>
          <p:spPr>
            <a:xfrm>
              <a:off x="5090621" y="2026381"/>
              <a:ext cx="0" cy="863313"/>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 name="Group 9"/>
          <p:cNvGrpSpPr/>
          <p:nvPr/>
        </p:nvGrpSpPr>
        <p:grpSpPr>
          <a:xfrm>
            <a:off x="6834589" y="2026383"/>
            <a:ext cx="1969748" cy="935641"/>
            <a:chOff x="6834589" y="2026381"/>
            <a:chExt cx="1969748" cy="935641"/>
          </a:xfrm>
        </p:grpSpPr>
        <p:sp>
          <p:nvSpPr>
            <p:cNvPr id="858" name="Rectangle 40"/>
            <p:cNvSpPr txBox="1">
              <a:spLocks/>
            </p:cNvSpPr>
            <p:nvPr/>
          </p:nvSpPr>
          <p:spPr>
            <a:xfrm>
              <a:off x="7007243" y="2026381"/>
              <a:ext cx="1797094" cy="93564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0000"/>
                </a:lnSpc>
                <a:spcBef>
                  <a:spcPct val="10000"/>
                </a:spcBef>
                <a:buClr>
                  <a:srgbClr val="002960"/>
                </a:buClr>
                <a:buNone/>
              </a:pPr>
              <a:r>
                <a:rPr kumimoji="0" lang="fi-FI" altLang="ja-JP" sz="2200" b="1">
                  <a:solidFill>
                    <a:srgbClr val="0070C0"/>
                  </a:solidFill>
                  <a:latin typeface="HelveticaNeueLT Std" pitchFamily="34" charset="0"/>
                </a:rPr>
                <a:t>Peningkatan Enrolmen </a:t>
              </a:r>
              <a:r>
                <a:rPr kumimoji="0" lang="fi-FI" altLang="ja-JP" sz="3200" b="1">
                  <a:solidFill>
                    <a:srgbClr val="00B050"/>
                  </a:solidFill>
                  <a:latin typeface="HelveticaNeueLT Std" pitchFamily="34" charset="0"/>
                </a:rPr>
                <a:t>2.5X</a:t>
              </a:r>
              <a:endParaRPr kumimoji="0" lang="fi-FI" altLang="ja-JP" sz="3200" b="1" dirty="0">
                <a:solidFill>
                  <a:srgbClr val="00B050"/>
                </a:solidFill>
                <a:latin typeface="HelveticaNeueLT Std" pitchFamily="34" charset="0"/>
              </a:endParaRPr>
            </a:p>
          </p:txBody>
        </p:sp>
        <p:cxnSp>
          <p:nvCxnSpPr>
            <p:cNvPr id="741" name="Straight Connector 740"/>
            <p:cNvCxnSpPr/>
            <p:nvPr/>
          </p:nvCxnSpPr>
          <p:spPr>
            <a:xfrm>
              <a:off x="6834589" y="2026381"/>
              <a:ext cx="0" cy="863313"/>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 name="Group 6"/>
          <p:cNvGrpSpPr/>
          <p:nvPr/>
        </p:nvGrpSpPr>
        <p:grpSpPr>
          <a:xfrm>
            <a:off x="3305119" y="621279"/>
            <a:ext cx="5557352" cy="6100196"/>
            <a:chOff x="3305119" y="621279"/>
            <a:chExt cx="5557352" cy="6100196"/>
          </a:xfrm>
        </p:grpSpPr>
        <p:cxnSp>
          <p:nvCxnSpPr>
            <p:cNvPr id="862" name="Straight Connector 861"/>
            <p:cNvCxnSpPr/>
            <p:nvPr/>
          </p:nvCxnSpPr>
          <p:spPr>
            <a:xfrm>
              <a:off x="8782291" y="621279"/>
              <a:ext cx="0" cy="6100196"/>
            </a:xfrm>
            <a:prstGeom prst="line">
              <a:avLst/>
            </a:prstGeom>
            <a:noFill/>
            <a:ln w="38100">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 name="Group 14"/>
            <p:cNvGrpSpPr/>
            <p:nvPr/>
          </p:nvGrpSpPr>
          <p:grpSpPr>
            <a:xfrm>
              <a:off x="3305119" y="3697726"/>
              <a:ext cx="5557352" cy="2916586"/>
              <a:chOff x="3305119" y="2063101"/>
              <a:chExt cx="5557352" cy="2916586"/>
            </a:xfrm>
          </p:grpSpPr>
          <p:sp>
            <p:nvSpPr>
              <p:cNvPr id="244" name="Oval 243"/>
              <p:cNvSpPr/>
              <p:nvPr/>
            </p:nvSpPr>
            <p:spPr>
              <a:xfrm>
                <a:off x="350649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5" name="Oval 244"/>
              <p:cNvSpPr/>
              <p:nvPr/>
            </p:nvSpPr>
            <p:spPr>
              <a:xfrm>
                <a:off x="370787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46" name="Oval 245"/>
              <p:cNvSpPr/>
              <p:nvPr/>
            </p:nvSpPr>
            <p:spPr>
              <a:xfrm>
                <a:off x="390925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5" name="Oval 254"/>
              <p:cNvSpPr/>
              <p:nvPr/>
            </p:nvSpPr>
            <p:spPr>
              <a:xfrm>
                <a:off x="350649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6" name="Oval 255"/>
              <p:cNvSpPr/>
              <p:nvPr/>
            </p:nvSpPr>
            <p:spPr>
              <a:xfrm>
                <a:off x="370787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7" name="Oval 256"/>
              <p:cNvSpPr/>
              <p:nvPr/>
            </p:nvSpPr>
            <p:spPr>
              <a:xfrm>
                <a:off x="390925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6" name="Oval 265"/>
              <p:cNvSpPr/>
              <p:nvPr/>
            </p:nvSpPr>
            <p:spPr>
              <a:xfrm>
                <a:off x="350649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7" name="Oval 266"/>
              <p:cNvSpPr/>
              <p:nvPr/>
            </p:nvSpPr>
            <p:spPr>
              <a:xfrm>
                <a:off x="370787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8" name="Oval 267"/>
              <p:cNvSpPr/>
              <p:nvPr/>
            </p:nvSpPr>
            <p:spPr>
              <a:xfrm>
                <a:off x="390925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7" name="Oval 276"/>
              <p:cNvSpPr/>
              <p:nvPr/>
            </p:nvSpPr>
            <p:spPr>
              <a:xfrm>
                <a:off x="350649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8" name="Oval 277"/>
              <p:cNvSpPr/>
              <p:nvPr/>
            </p:nvSpPr>
            <p:spPr>
              <a:xfrm>
                <a:off x="370787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9" name="Oval 278"/>
              <p:cNvSpPr/>
              <p:nvPr/>
            </p:nvSpPr>
            <p:spPr>
              <a:xfrm>
                <a:off x="390925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8" name="Oval 287"/>
              <p:cNvSpPr/>
              <p:nvPr/>
            </p:nvSpPr>
            <p:spPr>
              <a:xfrm>
                <a:off x="350649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9" name="Oval 288"/>
              <p:cNvSpPr/>
              <p:nvPr/>
            </p:nvSpPr>
            <p:spPr>
              <a:xfrm>
                <a:off x="370787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0" name="Oval 289"/>
              <p:cNvSpPr/>
              <p:nvPr/>
            </p:nvSpPr>
            <p:spPr>
              <a:xfrm>
                <a:off x="390925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99" name="Oval 298"/>
              <p:cNvSpPr/>
              <p:nvPr/>
            </p:nvSpPr>
            <p:spPr>
              <a:xfrm>
                <a:off x="350649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0" name="Oval 299"/>
              <p:cNvSpPr/>
              <p:nvPr/>
            </p:nvSpPr>
            <p:spPr>
              <a:xfrm>
                <a:off x="370787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01" name="Oval 300"/>
              <p:cNvSpPr/>
              <p:nvPr/>
            </p:nvSpPr>
            <p:spPr>
              <a:xfrm>
                <a:off x="390925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0" name="Oval 309"/>
              <p:cNvSpPr/>
              <p:nvPr/>
            </p:nvSpPr>
            <p:spPr>
              <a:xfrm>
                <a:off x="350649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1" name="Oval 310"/>
              <p:cNvSpPr/>
              <p:nvPr/>
            </p:nvSpPr>
            <p:spPr>
              <a:xfrm>
                <a:off x="370787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12" name="Oval 311"/>
              <p:cNvSpPr/>
              <p:nvPr/>
            </p:nvSpPr>
            <p:spPr>
              <a:xfrm>
                <a:off x="390925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1" name="Oval 320"/>
              <p:cNvSpPr/>
              <p:nvPr/>
            </p:nvSpPr>
            <p:spPr>
              <a:xfrm>
                <a:off x="350649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2" name="Oval 321"/>
              <p:cNvSpPr/>
              <p:nvPr/>
            </p:nvSpPr>
            <p:spPr>
              <a:xfrm>
                <a:off x="370787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3" name="Oval 322"/>
              <p:cNvSpPr/>
              <p:nvPr/>
            </p:nvSpPr>
            <p:spPr>
              <a:xfrm>
                <a:off x="390925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2" name="Oval 331"/>
              <p:cNvSpPr/>
              <p:nvPr/>
            </p:nvSpPr>
            <p:spPr>
              <a:xfrm>
                <a:off x="350649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3" name="Oval 332"/>
              <p:cNvSpPr/>
              <p:nvPr/>
            </p:nvSpPr>
            <p:spPr>
              <a:xfrm>
                <a:off x="370787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4" name="Oval 333"/>
              <p:cNvSpPr/>
              <p:nvPr/>
            </p:nvSpPr>
            <p:spPr>
              <a:xfrm>
                <a:off x="390925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3" name="Oval 342"/>
              <p:cNvSpPr/>
              <p:nvPr/>
            </p:nvSpPr>
            <p:spPr>
              <a:xfrm>
                <a:off x="350649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4" name="Oval 343"/>
              <p:cNvSpPr/>
              <p:nvPr/>
            </p:nvSpPr>
            <p:spPr>
              <a:xfrm>
                <a:off x="370787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5" name="Oval 344"/>
              <p:cNvSpPr/>
              <p:nvPr/>
            </p:nvSpPr>
            <p:spPr>
              <a:xfrm>
                <a:off x="390925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7" name="Oval 446"/>
              <p:cNvSpPr/>
              <p:nvPr/>
            </p:nvSpPr>
            <p:spPr>
              <a:xfrm>
                <a:off x="4101993"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8" name="Oval 447"/>
              <p:cNvSpPr/>
              <p:nvPr/>
            </p:nvSpPr>
            <p:spPr>
              <a:xfrm>
                <a:off x="4303369"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9" name="Oval 448"/>
              <p:cNvSpPr/>
              <p:nvPr/>
            </p:nvSpPr>
            <p:spPr>
              <a:xfrm>
                <a:off x="450474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0" name="Oval 449"/>
              <p:cNvSpPr/>
              <p:nvPr/>
            </p:nvSpPr>
            <p:spPr>
              <a:xfrm>
                <a:off x="470612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1" name="Oval 450"/>
              <p:cNvSpPr/>
              <p:nvPr/>
            </p:nvSpPr>
            <p:spPr>
              <a:xfrm>
                <a:off x="4907497"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2" name="Oval 451"/>
              <p:cNvSpPr/>
              <p:nvPr/>
            </p:nvSpPr>
            <p:spPr>
              <a:xfrm>
                <a:off x="5108873"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3" name="Oval 452"/>
              <p:cNvSpPr/>
              <p:nvPr/>
            </p:nvSpPr>
            <p:spPr>
              <a:xfrm>
                <a:off x="5310249"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4" name="Oval 453"/>
              <p:cNvSpPr/>
              <p:nvPr/>
            </p:nvSpPr>
            <p:spPr>
              <a:xfrm>
                <a:off x="551162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5" name="Oval 454"/>
              <p:cNvSpPr/>
              <p:nvPr/>
            </p:nvSpPr>
            <p:spPr>
              <a:xfrm>
                <a:off x="571300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56" name="Oval 455"/>
              <p:cNvSpPr/>
              <p:nvPr/>
            </p:nvSpPr>
            <p:spPr>
              <a:xfrm>
                <a:off x="591438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7" name="Oval 436"/>
              <p:cNvSpPr/>
              <p:nvPr/>
            </p:nvSpPr>
            <p:spPr>
              <a:xfrm>
                <a:off x="4101993"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8" name="Oval 437"/>
              <p:cNvSpPr/>
              <p:nvPr/>
            </p:nvSpPr>
            <p:spPr>
              <a:xfrm>
                <a:off x="4303369"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9" name="Oval 438"/>
              <p:cNvSpPr/>
              <p:nvPr/>
            </p:nvSpPr>
            <p:spPr>
              <a:xfrm>
                <a:off x="450474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0" name="Oval 439"/>
              <p:cNvSpPr/>
              <p:nvPr/>
            </p:nvSpPr>
            <p:spPr>
              <a:xfrm>
                <a:off x="470612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1" name="Oval 440"/>
              <p:cNvSpPr/>
              <p:nvPr/>
            </p:nvSpPr>
            <p:spPr>
              <a:xfrm>
                <a:off x="4907497"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2" name="Oval 441"/>
              <p:cNvSpPr/>
              <p:nvPr/>
            </p:nvSpPr>
            <p:spPr>
              <a:xfrm>
                <a:off x="5108873"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3" name="Oval 442"/>
              <p:cNvSpPr/>
              <p:nvPr/>
            </p:nvSpPr>
            <p:spPr>
              <a:xfrm>
                <a:off x="5310249"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4" name="Oval 443"/>
              <p:cNvSpPr/>
              <p:nvPr/>
            </p:nvSpPr>
            <p:spPr>
              <a:xfrm>
                <a:off x="551162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5" name="Oval 444"/>
              <p:cNvSpPr/>
              <p:nvPr/>
            </p:nvSpPr>
            <p:spPr>
              <a:xfrm>
                <a:off x="571300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46" name="Oval 445"/>
              <p:cNvSpPr/>
              <p:nvPr/>
            </p:nvSpPr>
            <p:spPr>
              <a:xfrm>
                <a:off x="591438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7" name="Oval 426"/>
              <p:cNvSpPr/>
              <p:nvPr/>
            </p:nvSpPr>
            <p:spPr>
              <a:xfrm>
                <a:off x="4101993"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8" name="Oval 427"/>
              <p:cNvSpPr/>
              <p:nvPr/>
            </p:nvSpPr>
            <p:spPr>
              <a:xfrm>
                <a:off x="4303369"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9" name="Oval 428"/>
              <p:cNvSpPr/>
              <p:nvPr/>
            </p:nvSpPr>
            <p:spPr>
              <a:xfrm>
                <a:off x="450474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0" name="Oval 429"/>
              <p:cNvSpPr/>
              <p:nvPr/>
            </p:nvSpPr>
            <p:spPr>
              <a:xfrm>
                <a:off x="470612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1" name="Oval 430"/>
              <p:cNvSpPr/>
              <p:nvPr/>
            </p:nvSpPr>
            <p:spPr>
              <a:xfrm>
                <a:off x="4907497"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2" name="Oval 431"/>
              <p:cNvSpPr/>
              <p:nvPr/>
            </p:nvSpPr>
            <p:spPr>
              <a:xfrm>
                <a:off x="5108873"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3" name="Oval 432"/>
              <p:cNvSpPr/>
              <p:nvPr/>
            </p:nvSpPr>
            <p:spPr>
              <a:xfrm>
                <a:off x="5310249"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4" name="Oval 433"/>
              <p:cNvSpPr/>
              <p:nvPr/>
            </p:nvSpPr>
            <p:spPr>
              <a:xfrm>
                <a:off x="551162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5" name="Oval 434"/>
              <p:cNvSpPr/>
              <p:nvPr/>
            </p:nvSpPr>
            <p:spPr>
              <a:xfrm>
                <a:off x="571300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36" name="Oval 435"/>
              <p:cNvSpPr/>
              <p:nvPr/>
            </p:nvSpPr>
            <p:spPr>
              <a:xfrm>
                <a:off x="591438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7" name="Oval 416"/>
              <p:cNvSpPr/>
              <p:nvPr/>
            </p:nvSpPr>
            <p:spPr>
              <a:xfrm>
                <a:off x="4101993"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8" name="Oval 417"/>
              <p:cNvSpPr/>
              <p:nvPr/>
            </p:nvSpPr>
            <p:spPr>
              <a:xfrm>
                <a:off x="4303369"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9" name="Oval 418"/>
              <p:cNvSpPr/>
              <p:nvPr/>
            </p:nvSpPr>
            <p:spPr>
              <a:xfrm>
                <a:off x="450474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0" name="Oval 419"/>
              <p:cNvSpPr/>
              <p:nvPr/>
            </p:nvSpPr>
            <p:spPr>
              <a:xfrm>
                <a:off x="470612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1" name="Oval 420"/>
              <p:cNvSpPr/>
              <p:nvPr/>
            </p:nvSpPr>
            <p:spPr>
              <a:xfrm>
                <a:off x="4907497"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2" name="Oval 421"/>
              <p:cNvSpPr/>
              <p:nvPr/>
            </p:nvSpPr>
            <p:spPr>
              <a:xfrm>
                <a:off x="5108873"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3" name="Oval 422"/>
              <p:cNvSpPr/>
              <p:nvPr/>
            </p:nvSpPr>
            <p:spPr>
              <a:xfrm>
                <a:off x="5310249"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4" name="Oval 423"/>
              <p:cNvSpPr/>
              <p:nvPr/>
            </p:nvSpPr>
            <p:spPr>
              <a:xfrm>
                <a:off x="551162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5" name="Oval 424"/>
              <p:cNvSpPr/>
              <p:nvPr/>
            </p:nvSpPr>
            <p:spPr>
              <a:xfrm>
                <a:off x="571300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26" name="Oval 425"/>
              <p:cNvSpPr/>
              <p:nvPr/>
            </p:nvSpPr>
            <p:spPr>
              <a:xfrm>
                <a:off x="591438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7" name="Oval 406"/>
              <p:cNvSpPr/>
              <p:nvPr/>
            </p:nvSpPr>
            <p:spPr>
              <a:xfrm>
                <a:off x="4101993"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8" name="Oval 407"/>
              <p:cNvSpPr/>
              <p:nvPr/>
            </p:nvSpPr>
            <p:spPr>
              <a:xfrm>
                <a:off x="4303369"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9" name="Oval 408"/>
              <p:cNvSpPr/>
              <p:nvPr/>
            </p:nvSpPr>
            <p:spPr>
              <a:xfrm>
                <a:off x="450474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0" name="Oval 409"/>
              <p:cNvSpPr/>
              <p:nvPr/>
            </p:nvSpPr>
            <p:spPr>
              <a:xfrm>
                <a:off x="470612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1" name="Oval 410"/>
              <p:cNvSpPr/>
              <p:nvPr/>
            </p:nvSpPr>
            <p:spPr>
              <a:xfrm>
                <a:off x="4907497"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2" name="Oval 411"/>
              <p:cNvSpPr/>
              <p:nvPr/>
            </p:nvSpPr>
            <p:spPr>
              <a:xfrm>
                <a:off x="5108873"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3" name="Oval 412"/>
              <p:cNvSpPr/>
              <p:nvPr/>
            </p:nvSpPr>
            <p:spPr>
              <a:xfrm>
                <a:off x="5310249"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4" name="Oval 413"/>
              <p:cNvSpPr/>
              <p:nvPr/>
            </p:nvSpPr>
            <p:spPr>
              <a:xfrm>
                <a:off x="551162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5" name="Oval 414"/>
              <p:cNvSpPr/>
              <p:nvPr/>
            </p:nvSpPr>
            <p:spPr>
              <a:xfrm>
                <a:off x="571300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16" name="Oval 415"/>
              <p:cNvSpPr/>
              <p:nvPr/>
            </p:nvSpPr>
            <p:spPr>
              <a:xfrm>
                <a:off x="591438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7" name="Oval 396"/>
              <p:cNvSpPr/>
              <p:nvPr/>
            </p:nvSpPr>
            <p:spPr>
              <a:xfrm>
                <a:off x="4101993"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8" name="Oval 397"/>
              <p:cNvSpPr/>
              <p:nvPr/>
            </p:nvSpPr>
            <p:spPr>
              <a:xfrm>
                <a:off x="4303369"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9" name="Oval 398"/>
              <p:cNvSpPr/>
              <p:nvPr/>
            </p:nvSpPr>
            <p:spPr>
              <a:xfrm>
                <a:off x="450474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0" name="Oval 399"/>
              <p:cNvSpPr/>
              <p:nvPr/>
            </p:nvSpPr>
            <p:spPr>
              <a:xfrm>
                <a:off x="470612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1" name="Oval 400"/>
              <p:cNvSpPr/>
              <p:nvPr/>
            </p:nvSpPr>
            <p:spPr>
              <a:xfrm>
                <a:off x="4907497"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2" name="Oval 401"/>
              <p:cNvSpPr/>
              <p:nvPr/>
            </p:nvSpPr>
            <p:spPr>
              <a:xfrm>
                <a:off x="5108873"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3" name="Oval 402"/>
              <p:cNvSpPr/>
              <p:nvPr/>
            </p:nvSpPr>
            <p:spPr>
              <a:xfrm>
                <a:off x="5310249"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4" name="Oval 403"/>
              <p:cNvSpPr/>
              <p:nvPr/>
            </p:nvSpPr>
            <p:spPr>
              <a:xfrm>
                <a:off x="551162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5" name="Oval 404"/>
              <p:cNvSpPr/>
              <p:nvPr/>
            </p:nvSpPr>
            <p:spPr>
              <a:xfrm>
                <a:off x="571300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06" name="Oval 405"/>
              <p:cNvSpPr/>
              <p:nvPr/>
            </p:nvSpPr>
            <p:spPr>
              <a:xfrm>
                <a:off x="591438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7" name="Oval 386"/>
              <p:cNvSpPr/>
              <p:nvPr/>
            </p:nvSpPr>
            <p:spPr>
              <a:xfrm>
                <a:off x="4101993"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8" name="Oval 387"/>
              <p:cNvSpPr/>
              <p:nvPr/>
            </p:nvSpPr>
            <p:spPr>
              <a:xfrm>
                <a:off x="4303369"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9" name="Oval 388"/>
              <p:cNvSpPr/>
              <p:nvPr/>
            </p:nvSpPr>
            <p:spPr>
              <a:xfrm>
                <a:off x="450474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0" name="Oval 389"/>
              <p:cNvSpPr/>
              <p:nvPr/>
            </p:nvSpPr>
            <p:spPr>
              <a:xfrm>
                <a:off x="470612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1" name="Oval 390"/>
              <p:cNvSpPr/>
              <p:nvPr/>
            </p:nvSpPr>
            <p:spPr>
              <a:xfrm>
                <a:off x="4907497"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2" name="Oval 391"/>
              <p:cNvSpPr/>
              <p:nvPr/>
            </p:nvSpPr>
            <p:spPr>
              <a:xfrm>
                <a:off x="5108873"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3" name="Oval 392"/>
              <p:cNvSpPr/>
              <p:nvPr/>
            </p:nvSpPr>
            <p:spPr>
              <a:xfrm>
                <a:off x="5310249"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4" name="Oval 393"/>
              <p:cNvSpPr/>
              <p:nvPr/>
            </p:nvSpPr>
            <p:spPr>
              <a:xfrm>
                <a:off x="551162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5" name="Oval 394"/>
              <p:cNvSpPr/>
              <p:nvPr/>
            </p:nvSpPr>
            <p:spPr>
              <a:xfrm>
                <a:off x="571300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96" name="Oval 395"/>
              <p:cNvSpPr/>
              <p:nvPr/>
            </p:nvSpPr>
            <p:spPr>
              <a:xfrm>
                <a:off x="591438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7" name="Oval 376"/>
              <p:cNvSpPr/>
              <p:nvPr/>
            </p:nvSpPr>
            <p:spPr>
              <a:xfrm>
                <a:off x="4101993"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8" name="Oval 377"/>
              <p:cNvSpPr/>
              <p:nvPr/>
            </p:nvSpPr>
            <p:spPr>
              <a:xfrm>
                <a:off x="4303369"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9" name="Oval 378"/>
              <p:cNvSpPr/>
              <p:nvPr/>
            </p:nvSpPr>
            <p:spPr>
              <a:xfrm>
                <a:off x="450474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0" name="Oval 379"/>
              <p:cNvSpPr/>
              <p:nvPr/>
            </p:nvSpPr>
            <p:spPr>
              <a:xfrm>
                <a:off x="470612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1" name="Oval 380"/>
              <p:cNvSpPr/>
              <p:nvPr/>
            </p:nvSpPr>
            <p:spPr>
              <a:xfrm>
                <a:off x="4907497"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2" name="Oval 381"/>
              <p:cNvSpPr/>
              <p:nvPr/>
            </p:nvSpPr>
            <p:spPr>
              <a:xfrm>
                <a:off x="5108873"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3" name="Oval 382"/>
              <p:cNvSpPr/>
              <p:nvPr/>
            </p:nvSpPr>
            <p:spPr>
              <a:xfrm>
                <a:off x="5310249"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4" name="Oval 383"/>
              <p:cNvSpPr/>
              <p:nvPr/>
            </p:nvSpPr>
            <p:spPr>
              <a:xfrm>
                <a:off x="551162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5" name="Oval 384"/>
              <p:cNvSpPr/>
              <p:nvPr/>
            </p:nvSpPr>
            <p:spPr>
              <a:xfrm>
                <a:off x="571300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86" name="Oval 385"/>
              <p:cNvSpPr/>
              <p:nvPr/>
            </p:nvSpPr>
            <p:spPr>
              <a:xfrm>
                <a:off x="591438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7" name="Oval 366"/>
              <p:cNvSpPr/>
              <p:nvPr/>
            </p:nvSpPr>
            <p:spPr>
              <a:xfrm>
                <a:off x="4101993"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8" name="Oval 367"/>
              <p:cNvSpPr/>
              <p:nvPr/>
            </p:nvSpPr>
            <p:spPr>
              <a:xfrm>
                <a:off x="4303369"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9" name="Oval 368"/>
              <p:cNvSpPr/>
              <p:nvPr/>
            </p:nvSpPr>
            <p:spPr>
              <a:xfrm>
                <a:off x="450474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0" name="Oval 369"/>
              <p:cNvSpPr/>
              <p:nvPr/>
            </p:nvSpPr>
            <p:spPr>
              <a:xfrm>
                <a:off x="470612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1" name="Oval 370"/>
              <p:cNvSpPr/>
              <p:nvPr/>
            </p:nvSpPr>
            <p:spPr>
              <a:xfrm>
                <a:off x="4907497"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2" name="Oval 371"/>
              <p:cNvSpPr/>
              <p:nvPr/>
            </p:nvSpPr>
            <p:spPr>
              <a:xfrm>
                <a:off x="5108873"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3" name="Oval 372"/>
              <p:cNvSpPr/>
              <p:nvPr/>
            </p:nvSpPr>
            <p:spPr>
              <a:xfrm>
                <a:off x="5310249"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4" name="Oval 373"/>
              <p:cNvSpPr/>
              <p:nvPr/>
            </p:nvSpPr>
            <p:spPr>
              <a:xfrm>
                <a:off x="551162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5" name="Oval 374"/>
              <p:cNvSpPr/>
              <p:nvPr/>
            </p:nvSpPr>
            <p:spPr>
              <a:xfrm>
                <a:off x="571300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76" name="Oval 375"/>
              <p:cNvSpPr/>
              <p:nvPr/>
            </p:nvSpPr>
            <p:spPr>
              <a:xfrm>
                <a:off x="591438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57" name="Oval 356"/>
              <p:cNvSpPr/>
              <p:nvPr/>
            </p:nvSpPr>
            <p:spPr>
              <a:xfrm>
                <a:off x="4101993"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58" name="Oval 357"/>
              <p:cNvSpPr/>
              <p:nvPr/>
            </p:nvSpPr>
            <p:spPr>
              <a:xfrm>
                <a:off x="4303369"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59" name="Oval 358"/>
              <p:cNvSpPr/>
              <p:nvPr/>
            </p:nvSpPr>
            <p:spPr>
              <a:xfrm>
                <a:off x="450474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0" name="Oval 359"/>
              <p:cNvSpPr/>
              <p:nvPr/>
            </p:nvSpPr>
            <p:spPr>
              <a:xfrm>
                <a:off x="470612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1" name="Oval 360"/>
              <p:cNvSpPr/>
              <p:nvPr/>
            </p:nvSpPr>
            <p:spPr>
              <a:xfrm>
                <a:off x="4907497"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2" name="Oval 361"/>
              <p:cNvSpPr/>
              <p:nvPr/>
            </p:nvSpPr>
            <p:spPr>
              <a:xfrm>
                <a:off x="5108873"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3" name="Oval 362"/>
              <p:cNvSpPr/>
              <p:nvPr/>
            </p:nvSpPr>
            <p:spPr>
              <a:xfrm>
                <a:off x="5310249"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4" name="Oval 363"/>
              <p:cNvSpPr/>
              <p:nvPr/>
            </p:nvSpPr>
            <p:spPr>
              <a:xfrm>
                <a:off x="551162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5" name="Oval 364"/>
              <p:cNvSpPr/>
              <p:nvPr/>
            </p:nvSpPr>
            <p:spPr>
              <a:xfrm>
                <a:off x="571300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66" name="Oval 365"/>
              <p:cNvSpPr/>
              <p:nvPr/>
            </p:nvSpPr>
            <p:spPr>
              <a:xfrm>
                <a:off x="591438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8" name="Oval 557"/>
              <p:cNvSpPr/>
              <p:nvPr/>
            </p:nvSpPr>
            <p:spPr>
              <a:xfrm>
                <a:off x="6115647"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9" name="Oval 558"/>
              <p:cNvSpPr/>
              <p:nvPr/>
            </p:nvSpPr>
            <p:spPr>
              <a:xfrm>
                <a:off x="6317023"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0" name="Oval 559"/>
              <p:cNvSpPr/>
              <p:nvPr/>
            </p:nvSpPr>
            <p:spPr>
              <a:xfrm>
                <a:off x="6518399"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1" name="Oval 560"/>
              <p:cNvSpPr/>
              <p:nvPr/>
            </p:nvSpPr>
            <p:spPr>
              <a:xfrm>
                <a:off x="671977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2" name="Oval 561"/>
              <p:cNvSpPr/>
              <p:nvPr/>
            </p:nvSpPr>
            <p:spPr>
              <a:xfrm>
                <a:off x="6921151"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3" name="Oval 562"/>
              <p:cNvSpPr/>
              <p:nvPr/>
            </p:nvSpPr>
            <p:spPr>
              <a:xfrm>
                <a:off x="7122527"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4" name="Oval 563"/>
              <p:cNvSpPr/>
              <p:nvPr/>
            </p:nvSpPr>
            <p:spPr>
              <a:xfrm>
                <a:off x="7323903"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5" name="Oval 564"/>
              <p:cNvSpPr/>
              <p:nvPr/>
            </p:nvSpPr>
            <p:spPr>
              <a:xfrm>
                <a:off x="7525279"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6" name="Oval 565"/>
              <p:cNvSpPr/>
              <p:nvPr/>
            </p:nvSpPr>
            <p:spPr>
              <a:xfrm>
                <a:off x="772665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67" name="Oval 566"/>
              <p:cNvSpPr/>
              <p:nvPr/>
            </p:nvSpPr>
            <p:spPr>
              <a:xfrm>
                <a:off x="7928035"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8" name="Oval 547"/>
              <p:cNvSpPr/>
              <p:nvPr/>
            </p:nvSpPr>
            <p:spPr>
              <a:xfrm>
                <a:off x="6115647"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9" name="Oval 548"/>
              <p:cNvSpPr/>
              <p:nvPr/>
            </p:nvSpPr>
            <p:spPr>
              <a:xfrm>
                <a:off x="6317023"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0" name="Oval 549"/>
              <p:cNvSpPr/>
              <p:nvPr/>
            </p:nvSpPr>
            <p:spPr>
              <a:xfrm>
                <a:off x="6518399"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1" name="Oval 550"/>
              <p:cNvSpPr/>
              <p:nvPr/>
            </p:nvSpPr>
            <p:spPr>
              <a:xfrm>
                <a:off x="671977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2" name="Oval 551"/>
              <p:cNvSpPr/>
              <p:nvPr/>
            </p:nvSpPr>
            <p:spPr>
              <a:xfrm>
                <a:off x="6921151"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3" name="Oval 552"/>
              <p:cNvSpPr/>
              <p:nvPr/>
            </p:nvSpPr>
            <p:spPr>
              <a:xfrm>
                <a:off x="7122527"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4" name="Oval 553"/>
              <p:cNvSpPr/>
              <p:nvPr/>
            </p:nvSpPr>
            <p:spPr>
              <a:xfrm>
                <a:off x="7323903"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5" name="Oval 554"/>
              <p:cNvSpPr/>
              <p:nvPr/>
            </p:nvSpPr>
            <p:spPr>
              <a:xfrm>
                <a:off x="7525279"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6" name="Oval 555"/>
              <p:cNvSpPr/>
              <p:nvPr/>
            </p:nvSpPr>
            <p:spPr>
              <a:xfrm>
                <a:off x="772665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57" name="Oval 556"/>
              <p:cNvSpPr/>
              <p:nvPr/>
            </p:nvSpPr>
            <p:spPr>
              <a:xfrm>
                <a:off x="7928035"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8" name="Oval 537"/>
              <p:cNvSpPr/>
              <p:nvPr/>
            </p:nvSpPr>
            <p:spPr>
              <a:xfrm>
                <a:off x="6115647"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9" name="Oval 538"/>
              <p:cNvSpPr/>
              <p:nvPr/>
            </p:nvSpPr>
            <p:spPr>
              <a:xfrm>
                <a:off x="6317023"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0" name="Oval 539"/>
              <p:cNvSpPr/>
              <p:nvPr/>
            </p:nvSpPr>
            <p:spPr>
              <a:xfrm>
                <a:off x="6518399"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1" name="Oval 540"/>
              <p:cNvSpPr/>
              <p:nvPr/>
            </p:nvSpPr>
            <p:spPr>
              <a:xfrm>
                <a:off x="671977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2" name="Oval 541"/>
              <p:cNvSpPr/>
              <p:nvPr/>
            </p:nvSpPr>
            <p:spPr>
              <a:xfrm>
                <a:off x="6921151"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3" name="Oval 542"/>
              <p:cNvSpPr/>
              <p:nvPr/>
            </p:nvSpPr>
            <p:spPr>
              <a:xfrm>
                <a:off x="7122527"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4" name="Oval 543"/>
              <p:cNvSpPr/>
              <p:nvPr/>
            </p:nvSpPr>
            <p:spPr>
              <a:xfrm>
                <a:off x="7323903"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5" name="Oval 544"/>
              <p:cNvSpPr/>
              <p:nvPr/>
            </p:nvSpPr>
            <p:spPr>
              <a:xfrm>
                <a:off x="7525279"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6" name="Oval 545"/>
              <p:cNvSpPr/>
              <p:nvPr/>
            </p:nvSpPr>
            <p:spPr>
              <a:xfrm>
                <a:off x="772665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47" name="Oval 546"/>
              <p:cNvSpPr/>
              <p:nvPr/>
            </p:nvSpPr>
            <p:spPr>
              <a:xfrm>
                <a:off x="7928035"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8" name="Oval 527"/>
              <p:cNvSpPr/>
              <p:nvPr/>
            </p:nvSpPr>
            <p:spPr>
              <a:xfrm>
                <a:off x="6115647"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9" name="Oval 528"/>
              <p:cNvSpPr/>
              <p:nvPr/>
            </p:nvSpPr>
            <p:spPr>
              <a:xfrm>
                <a:off x="6317023"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0" name="Oval 529"/>
              <p:cNvSpPr/>
              <p:nvPr/>
            </p:nvSpPr>
            <p:spPr>
              <a:xfrm>
                <a:off x="6518399"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1" name="Oval 530"/>
              <p:cNvSpPr/>
              <p:nvPr/>
            </p:nvSpPr>
            <p:spPr>
              <a:xfrm>
                <a:off x="671977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2" name="Oval 531"/>
              <p:cNvSpPr/>
              <p:nvPr/>
            </p:nvSpPr>
            <p:spPr>
              <a:xfrm>
                <a:off x="6921151"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3" name="Oval 532"/>
              <p:cNvSpPr/>
              <p:nvPr/>
            </p:nvSpPr>
            <p:spPr>
              <a:xfrm>
                <a:off x="7122527"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4" name="Oval 533"/>
              <p:cNvSpPr/>
              <p:nvPr/>
            </p:nvSpPr>
            <p:spPr>
              <a:xfrm>
                <a:off x="7323903"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5" name="Oval 534"/>
              <p:cNvSpPr/>
              <p:nvPr/>
            </p:nvSpPr>
            <p:spPr>
              <a:xfrm>
                <a:off x="7525279"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6" name="Oval 535"/>
              <p:cNvSpPr/>
              <p:nvPr/>
            </p:nvSpPr>
            <p:spPr>
              <a:xfrm>
                <a:off x="772665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37" name="Oval 536"/>
              <p:cNvSpPr/>
              <p:nvPr/>
            </p:nvSpPr>
            <p:spPr>
              <a:xfrm>
                <a:off x="7928035"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8" name="Oval 517"/>
              <p:cNvSpPr/>
              <p:nvPr/>
            </p:nvSpPr>
            <p:spPr>
              <a:xfrm>
                <a:off x="6115647"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9" name="Oval 518"/>
              <p:cNvSpPr/>
              <p:nvPr/>
            </p:nvSpPr>
            <p:spPr>
              <a:xfrm>
                <a:off x="6317023"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0" name="Oval 519"/>
              <p:cNvSpPr/>
              <p:nvPr/>
            </p:nvSpPr>
            <p:spPr>
              <a:xfrm>
                <a:off x="6518399"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1" name="Oval 520"/>
              <p:cNvSpPr/>
              <p:nvPr/>
            </p:nvSpPr>
            <p:spPr>
              <a:xfrm>
                <a:off x="671977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2" name="Oval 521"/>
              <p:cNvSpPr/>
              <p:nvPr/>
            </p:nvSpPr>
            <p:spPr>
              <a:xfrm>
                <a:off x="6921151"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3" name="Oval 522"/>
              <p:cNvSpPr/>
              <p:nvPr/>
            </p:nvSpPr>
            <p:spPr>
              <a:xfrm>
                <a:off x="7122527"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4" name="Oval 523"/>
              <p:cNvSpPr/>
              <p:nvPr/>
            </p:nvSpPr>
            <p:spPr>
              <a:xfrm>
                <a:off x="7323903"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5" name="Oval 524"/>
              <p:cNvSpPr/>
              <p:nvPr/>
            </p:nvSpPr>
            <p:spPr>
              <a:xfrm>
                <a:off x="7525279"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6" name="Oval 525"/>
              <p:cNvSpPr/>
              <p:nvPr/>
            </p:nvSpPr>
            <p:spPr>
              <a:xfrm>
                <a:off x="772665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27" name="Oval 526"/>
              <p:cNvSpPr/>
              <p:nvPr/>
            </p:nvSpPr>
            <p:spPr>
              <a:xfrm>
                <a:off x="7928035"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8" name="Oval 507"/>
              <p:cNvSpPr/>
              <p:nvPr/>
            </p:nvSpPr>
            <p:spPr>
              <a:xfrm>
                <a:off x="6115647"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9" name="Oval 508"/>
              <p:cNvSpPr/>
              <p:nvPr/>
            </p:nvSpPr>
            <p:spPr>
              <a:xfrm>
                <a:off x="6317023"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0" name="Oval 509"/>
              <p:cNvSpPr/>
              <p:nvPr/>
            </p:nvSpPr>
            <p:spPr>
              <a:xfrm>
                <a:off x="6518399"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1" name="Oval 510"/>
              <p:cNvSpPr/>
              <p:nvPr/>
            </p:nvSpPr>
            <p:spPr>
              <a:xfrm>
                <a:off x="671977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2" name="Oval 511"/>
              <p:cNvSpPr/>
              <p:nvPr/>
            </p:nvSpPr>
            <p:spPr>
              <a:xfrm>
                <a:off x="6921151"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3" name="Oval 512"/>
              <p:cNvSpPr/>
              <p:nvPr/>
            </p:nvSpPr>
            <p:spPr>
              <a:xfrm>
                <a:off x="7122527"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4" name="Oval 513"/>
              <p:cNvSpPr/>
              <p:nvPr/>
            </p:nvSpPr>
            <p:spPr>
              <a:xfrm>
                <a:off x="7323903"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5" name="Oval 514"/>
              <p:cNvSpPr/>
              <p:nvPr/>
            </p:nvSpPr>
            <p:spPr>
              <a:xfrm>
                <a:off x="7525279"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6" name="Oval 515"/>
              <p:cNvSpPr/>
              <p:nvPr/>
            </p:nvSpPr>
            <p:spPr>
              <a:xfrm>
                <a:off x="772665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17" name="Oval 516"/>
              <p:cNvSpPr/>
              <p:nvPr/>
            </p:nvSpPr>
            <p:spPr>
              <a:xfrm>
                <a:off x="7928035"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8" name="Oval 497"/>
              <p:cNvSpPr/>
              <p:nvPr/>
            </p:nvSpPr>
            <p:spPr>
              <a:xfrm>
                <a:off x="6115647"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9" name="Oval 498"/>
              <p:cNvSpPr/>
              <p:nvPr/>
            </p:nvSpPr>
            <p:spPr>
              <a:xfrm>
                <a:off x="6317023"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0" name="Oval 499"/>
              <p:cNvSpPr/>
              <p:nvPr/>
            </p:nvSpPr>
            <p:spPr>
              <a:xfrm>
                <a:off x="6518399"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1" name="Oval 500"/>
              <p:cNvSpPr/>
              <p:nvPr/>
            </p:nvSpPr>
            <p:spPr>
              <a:xfrm>
                <a:off x="671977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2" name="Oval 501"/>
              <p:cNvSpPr/>
              <p:nvPr/>
            </p:nvSpPr>
            <p:spPr>
              <a:xfrm>
                <a:off x="6921151"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3" name="Oval 502"/>
              <p:cNvSpPr/>
              <p:nvPr/>
            </p:nvSpPr>
            <p:spPr>
              <a:xfrm>
                <a:off x="7122527"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4" name="Oval 503"/>
              <p:cNvSpPr/>
              <p:nvPr/>
            </p:nvSpPr>
            <p:spPr>
              <a:xfrm>
                <a:off x="7323903"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5" name="Oval 504"/>
              <p:cNvSpPr/>
              <p:nvPr/>
            </p:nvSpPr>
            <p:spPr>
              <a:xfrm>
                <a:off x="7525279"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6" name="Oval 505"/>
              <p:cNvSpPr/>
              <p:nvPr/>
            </p:nvSpPr>
            <p:spPr>
              <a:xfrm>
                <a:off x="772665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507" name="Oval 506"/>
              <p:cNvSpPr/>
              <p:nvPr/>
            </p:nvSpPr>
            <p:spPr>
              <a:xfrm>
                <a:off x="7928035"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8" name="Oval 487"/>
              <p:cNvSpPr/>
              <p:nvPr/>
            </p:nvSpPr>
            <p:spPr>
              <a:xfrm>
                <a:off x="6115647"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9" name="Oval 488"/>
              <p:cNvSpPr/>
              <p:nvPr/>
            </p:nvSpPr>
            <p:spPr>
              <a:xfrm>
                <a:off x="6317023"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0" name="Oval 489"/>
              <p:cNvSpPr/>
              <p:nvPr/>
            </p:nvSpPr>
            <p:spPr>
              <a:xfrm>
                <a:off x="6518399"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1" name="Oval 490"/>
              <p:cNvSpPr/>
              <p:nvPr/>
            </p:nvSpPr>
            <p:spPr>
              <a:xfrm>
                <a:off x="671977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2" name="Oval 491"/>
              <p:cNvSpPr/>
              <p:nvPr/>
            </p:nvSpPr>
            <p:spPr>
              <a:xfrm>
                <a:off x="6921151"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3" name="Oval 492"/>
              <p:cNvSpPr/>
              <p:nvPr/>
            </p:nvSpPr>
            <p:spPr>
              <a:xfrm>
                <a:off x="7122527"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4" name="Oval 493"/>
              <p:cNvSpPr/>
              <p:nvPr/>
            </p:nvSpPr>
            <p:spPr>
              <a:xfrm>
                <a:off x="7323903"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5" name="Oval 494"/>
              <p:cNvSpPr/>
              <p:nvPr/>
            </p:nvSpPr>
            <p:spPr>
              <a:xfrm>
                <a:off x="7525279"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6" name="Oval 495"/>
              <p:cNvSpPr/>
              <p:nvPr/>
            </p:nvSpPr>
            <p:spPr>
              <a:xfrm>
                <a:off x="772665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97" name="Oval 496"/>
              <p:cNvSpPr/>
              <p:nvPr/>
            </p:nvSpPr>
            <p:spPr>
              <a:xfrm>
                <a:off x="7928035"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8" name="Oval 477"/>
              <p:cNvSpPr/>
              <p:nvPr/>
            </p:nvSpPr>
            <p:spPr>
              <a:xfrm>
                <a:off x="6115647"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9" name="Oval 478"/>
              <p:cNvSpPr/>
              <p:nvPr/>
            </p:nvSpPr>
            <p:spPr>
              <a:xfrm>
                <a:off x="6317023"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0" name="Oval 479"/>
              <p:cNvSpPr/>
              <p:nvPr/>
            </p:nvSpPr>
            <p:spPr>
              <a:xfrm>
                <a:off x="6518399"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1" name="Oval 480"/>
              <p:cNvSpPr/>
              <p:nvPr/>
            </p:nvSpPr>
            <p:spPr>
              <a:xfrm>
                <a:off x="671977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2" name="Oval 481"/>
              <p:cNvSpPr/>
              <p:nvPr/>
            </p:nvSpPr>
            <p:spPr>
              <a:xfrm>
                <a:off x="6921151"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3" name="Oval 482"/>
              <p:cNvSpPr/>
              <p:nvPr/>
            </p:nvSpPr>
            <p:spPr>
              <a:xfrm>
                <a:off x="7122527"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4" name="Oval 483"/>
              <p:cNvSpPr/>
              <p:nvPr/>
            </p:nvSpPr>
            <p:spPr>
              <a:xfrm>
                <a:off x="7323903"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5" name="Oval 484"/>
              <p:cNvSpPr/>
              <p:nvPr/>
            </p:nvSpPr>
            <p:spPr>
              <a:xfrm>
                <a:off x="7525279"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6" name="Oval 485"/>
              <p:cNvSpPr/>
              <p:nvPr/>
            </p:nvSpPr>
            <p:spPr>
              <a:xfrm>
                <a:off x="772665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87" name="Oval 486"/>
              <p:cNvSpPr/>
              <p:nvPr/>
            </p:nvSpPr>
            <p:spPr>
              <a:xfrm>
                <a:off x="7928035"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68" name="Oval 467"/>
              <p:cNvSpPr/>
              <p:nvPr/>
            </p:nvSpPr>
            <p:spPr>
              <a:xfrm>
                <a:off x="6115647"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69" name="Oval 468"/>
              <p:cNvSpPr/>
              <p:nvPr/>
            </p:nvSpPr>
            <p:spPr>
              <a:xfrm>
                <a:off x="6317023"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0" name="Oval 469"/>
              <p:cNvSpPr/>
              <p:nvPr/>
            </p:nvSpPr>
            <p:spPr>
              <a:xfrm>
                <a:off x="6518399"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1" name="Oval 470"/>
              <p:cNvSpPr/>
              <p:nvPr/>
            </p:nvSpPr>
            <p:spPr>
              <a:xfrm>
                <a:off x="671977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2" name="Oval 471"/>
              <p:cNvSpPr/>
              <p:nvPr/>
            </p:nvSpPr>
            <p:spPr>
              <a:xfrm>
                <a:off x="6921151"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3" name="Oval 472"/>
              <p:cNvSpPr/>
              <p:nvPr/>
            </p:nvSpPr>
            <p:spPr>
              <a:xfrm>
                <a:off x="7122527"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4" name="Oval 473"/>
              <p:cNvSpPr/>
              <p:nvPr/>
            </p:nvSpPr>
            <p:spPr>
              <a:xfrm>
                <a:off x="7323903"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5" name="Oval 474"/>
              <p:cNvSpPr/>
              <p:nvPr/>
            </p:nvSpPr>
            <p:spPr>
              <a:xfrm>
                <a:off x="7525279"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6" name="Oval 475"/>
              <p:cNvSpPr/>
              <p:nvPr/>
            </p:nvSpPr>
            <p:spPr>
              <a:xfrm>
                <a:off x="772665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477" name="Oval 476"/>
              <p:cNvSpPr/>
              <p:nvPr/>
            </p:nvSpPr>
            <p:spPr>
              <a:xfrm>
                <a:off x="7928035"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7" name="Oval 676"/>
              <p:cNvSpPr/>
              <p:nvPr/>
            </p:nvSpPr>
            <p:spPr>
              <a:xfrm>
                <a:off x="350649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8" name="Oval 677"/>
              <p:cNvSpPr/>
              <p:nvPr/>
            </p:nvSpPr>
            <p:spPr>
              <a:xfrm>
                <a:off x="370787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79" name="Oval 678"/>
              <p:cNvSpPr/>
              <p:nvPr/>
            </p:nvSpPr>
            <p:spPr>
              <a:xfrm>
                <a:off x="390925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7" name="Oval 666"/>
              <p:cNvSpPr/>
              <p:nvPr/>
            </p:nvSpPr>
            <p:spPr>
              <a:xfrm>
                <a:off x="350649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8" name="Oval 667"/>
              <p:cNvSpPr/>
              <p:nvPr/>
            </p:nvSpPr>
            <p:spPr>
              <a:xfrm>
                <a:off x="370787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69" name="Oval 668"/>
              <p:cNvSpPr/>
              <p:nvPr/>
            </p:nvSpPr>
            <p:spPr>
              <a:xfrm>
                <a:off x="390925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7" name="Oval 656"/>
              <p:cNvSpPr/>
              <p:nvPr/>
            </p:nvSpPr>
            <p:spPr>
              <a:xfrm>
                <a:off x="350649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8" name="Oval 657"/>
              <p:cNvSpPr/>
              <p:nvPr/>
            </p:nvSpPr>
            <p:spPr>
              <a:xfrm>
                <a:off x="370787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59" name="Oval 658"/>
              <p:cNvSpPr/>
              <p:nvPr/>
            </p:nvSpPr>
            <p:spPr>
              <a:xfrm>
                <a:off x="390925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7" name="Oval 646"/>
              <p:cNvSpPr/>
              <p:nvPr/>
            </p:nvSpPr>
            <p:spPr>
              <a:xfrm>
                <a:off x="350649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8" name="Oval 647"/>
              <p:cNvSpPr/>
              <p:nvPr/>
            </p:nvSpPr>
            <p:spPr>
              <a:xfrm>
                <a:off x="370787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49" name="Oval 648"/>
              <p:cNvSpPr/>
              <p:nvPr/>
            </p:nvSpPr>
            <p:spPr>
              <a:xfrm>
                <a:off x="390925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54" name="Oval 253"/>
              <p:cNvSpPr/>
              <p:nvPr/>
            </p:nvSpPr>
            <p:spPr>
              <a:xfrm>
                <a:off x="3305119" y="405213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65" name="Oval 264"/>
              <p:cNvSpPr/>
              <p:nvPr/>
            </p:nvSpPr>
            <p:spPr>
              <a:xfrm>
                <a:off x="3305119" y="444842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76" name="Oval 275"/>
              <p:cNvSpPr/>
              <p:nvPr/>
            </p:nvSpPr>
            <p:spPr>
              <a:xfrm>
                <a:off x="3305119" y="464657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287" name="Oval 286"/>
              <p:cNvSpPr/>
              <p:nvPr/>
            </p:nvSpPr>
            <p:spPr>
              <a:xfrm>
                <a:off x="3305119" y="4844728"/>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20" name="Oval 319"/>
              <p:cNvSpPr/>
              <p:nvPr/>
            </p:nvSpPr>
            <p:spPr>
              <a:xfrm>
                <a:off x="3305119"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31" name="Oval 330"/>
              <p:cNvSpPr/>
              <p:nvPr/>
            </p:nvSpPr>
            <p:spPr>
              <a:xfrm>
                <a:off x="3305119"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342" name="Oval 341"/>
              <p:cNvSpPr/>
              <p:nvPr/>
            </p:nvSpPr>
            <p:spPr>
              <a:xfrm>
                <a:off x="3305119" y="425028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7" name="Oval 636"/>
              <p:cNvSpPr/>
              <p:nvPr/>
            </p:nvSpPr>
            <p:spPr>
              <a:xfrm>
                <a:off x="350649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8" name="Oval 637"/>
              <p:cNvSpPr/>
              <p:nvPr/>
            </p:nvSpPr>
            <p:spPr>
              <a:xfrm>
                <a:off x="370787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39" name="Oval 638"/>
              <p:cNvSpPr/>
              <p:nvPr/>
            </p:nvSpPr>
            <p:spPr>
              <a:xfrm>
                <a:off x="390925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6" name="Oval 725"/>
              <p:cNvSpPr/>
              <p:nvPr/>
            </p:nvSpPr>
            <p:spPr>
              <a:xfrm>
                <a:off x="4101993"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7" name="Oval 726"/>
              <p:cNvSpPr/>
              <p:nvPr/>
            </p:nvSpPr>
            <p:spPr>
              <a:xfrm>
                <a:off x="4303369"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8" name="Oval 727"/>
              <p:cNvSpPr/>
              <p:nvPr/>
            </p:nvSpPr>
            <p:spPr>
              <a:xfrm>
                <a:off x="450474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9" name="Oval 728"/>
              <p:cNvSpPr/>
              <p:nvPr/>
            </p:nvSpPr>
            <p:spPr>
              <a:xfrm>
                <a:off x="470612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0" name="Oval 729"/>
              <p:cNvSpPr/>
              <p:nvPr/>
            </p:nvSpPr>
            <p:spPr>
              <a:xfrm>
                <a:off x="4907497"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1" name="Oval 730"/>
              <p:cNvSpPr/>
              <p:nvPr/>
            </p:nvSpPr>
            <p:spPr>
              <a:xfrm>
                <a:off x="5108873"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2" name="Oval 731"/>
              <p:cNvSpPr/>
              <p:nvPr/>
            </p:nvSpPr>
            <p:spPr>
              <a:xfrm>
                <a:off x="5310249"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3" name="Oval 732"/>
              <p:cNvSpPr/>
              <p:nvPr/>
            </p:nvSpPr>
            <p:spPr>
              <a:xfrm>
                <a:off x="551162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4" name="Oval 733"/>
              <p:cNvSpPr/>
              <p:nvPr/>
            </p:nvSpPr>
            <p:spPr>
              <a:xfrm>
                <a:off x="571300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35" name="Oval 734"/>
              <p:cNvSpPr/>
              <p:nvPr/>
            </p:nvSpPr>
            <p:spPr>
              <a:xfrm>
                <a:off x="591438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6" name="Oval 715"/>
              <p:cNvSpPr/>
              <p:nvPr/>
            </p:nvSpPr>
            <p:spPr>
              <a:xfrm>
                <a:off x="4101993"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7" name="Oval 716"/>
              <p:cNvSpPr/>
              <p:nvPr/>
            </p:nvSpPr>
            <p:spPr>
              <a:xfrm>
                <a:off x="4303369"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8" name="Oval 717"/>
              <p:cNvSpPr/>
              <p:nvPr/>
            </p:nvSpPr>
            <p:spPr>
              <a:xfrm>
                <a:off x="450474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9" name="Oval 718"/>
              <p:cNvSpPr/>
              <p:nvPr/>
            </p:nvSpPr>
            <p:spPr>
              <a:xfrm>
                <a:off x="470612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0" name="Oval 719"/>
              <p:cNvSpPr/>
              <p:nvPr/>
            </p:nvSpPr>
            <p:spPr>
              <a:xfrm>
                <a:off x="4907497"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1" name="Oval 720"/>
              <p:cNvSpPr/>
              <p:nvPr/>
            </p:nvSpPr>
            <p:spPr>
              <a:xfrm>
                <a:off x="5108873"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2" name="Oval 721"/>
              <p:cNvSpPr/>
              <p:nvPr/>
            </p:nvSpPr>
            <p:spPr>
              <a:xfrm>
                <a:off x="5310249"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3" name="Oval 722"/>
              <p:cNvSpPr/>
              <p:nvPr/>
            </p:nvSpPr>
            <p:spPr>
              <a:xfrm>
                <a:off x="551162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4" name="Oval 723"/>
              <p:cNvSpPr/>
              <p:nvPr/>
            </p:nvSpPr>
            <p:spPr>
              <a:xfrm>
                <a:off x="571300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25" name="Oval 724"/>
              <p:cNvSpPr/>
              <p:nvPr/>
            </p:nvSpPr>
            <p:spPr>
              <a:xfrm>
                <a:off x="591438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6" name="Oval 705"/>
              <p:cNvSpPr/>
              <p:nvPr/>
            </p:nvSpPr>
            <p:spPr>
              <a:xfrm>
                <a:off x="4101993"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7" name="Oval 706"/>
              <p:cNvSpPr/>
              <p:nvPr/>
            </p:nvSpPr>
            <p:spPr>
              <a:xfrm>
                <a:off x="4303369"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8" name="Oval 707"/>
              <p:cNvSpPr/>
              <p:nvPr/>
            </p:nvSpPr>
            <p:spPr>
              <a:xfrm>
                <a:off x="450474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9" name="Oval 708"/>
              <p:cNvSpPr/>
              <p:nvPr/>
            </p:nvSpPr>
            <p:spPr>
              <a:xfrm>
                <a:off x="470612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0" name="Oval 709"/>
              <p:cNvSpPr/>
              <p:nvPr/>
            </p:nvSpPr>
            <p:spPr>
              <a:xfrm>
                <a:off x="4907497"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1" name="Oval 710"/>
              <p:cNvSpPr/>
              <p:nvPr/>
            </p:nvSpPr>
            <p:spPr>
              <a:xfrm>
                <a:off x="5108873"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2" name="Oval 711"/>
              <p:cNvSpPr/>
              <p:nvPr/>
            </p:nvSpPr>
            <p:spPr>
              <a:xfrm>
                <a:off x="5310249"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3" name="Oval 712"/>
              <p:cNvSpPr/>
              <p:nvPr/>
            </p:nvSpPr>
            <p:spPr>
              <a:xfrm>
                <a:off x="551162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4" name="Oval 713"/>
              <p:cNvSpPr/>
              <p:nvPr/>
            </p:nvSpPr>
            <p:spPr>
              <a:xfrm>
                <a:off x="571300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15" name="Oval 714"/>
              <p:cNvSpPr/>
              <p:nvPr/>
            </p:nvSpPr>
            <p:spPr>
              <a:xfrm>
                <a:off x="591438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6" name="Oval 695"/>
              <p:cNvSpPr/>
              <p:nvPr/>
            </p:nvSpPr>
            <p:spPr>
              <a:xfrm>
                <a:off x="4101993"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7" name="Oval 696"/>
              <p:cNvSpPr/>
              <p:nvPr/>
            </p:nvSpPr>
            <p:spPr>
              <a:xfrm>
                <a:off x="4303369"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8" name="Oval 697"/>
              <p:cNvSpPr/>
              <p:nvPr/>
            </p:nvSpPr>
            <p:spPr>
              <a:xfrm>
                <a:off x="450474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9" name="Oval 698"/>
              <p:cNvSpPr/>
              <p:nvPr/>
            </p:nvSpPr>
            <p:spPr>
              <a:xfrm>
                <a:off x="470612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0" name="Oval 699"/>
              <p:cNvSpPr/>
              <p:nvPr/>
            </p:nvSpPr>
            <p:spPr>
              <a:xfrm>
                <a:off x="4907497"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1" name="Oval 700"/>
              <p:cNvSpPr/>
              <p:nvPr/>
            </p:nvSpPr>
            <p:spPr>
              <a:xfrm>
                <a:off x="5108873"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2" name="Oval 701"/>
              <p:cNvSpPr/>
              <p:nvPr/>
            </p:nvSpPr>
            <p:spPr>
              <a:xfrm>
                <a:off x="5310249"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3" name="Oval 702"/>
              <p:cNvSpPr/>
              <p:nvPr/>
            </p:nvSpPr>
            <p:spPr>
              <a:xfrm>
                <a:off x="551162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4" name="Oval 703"/>
              <p:cNvSpPr/>
              <p:nvPr/>
            </p:nvSpPr>
            <p:spPr>
              <a:xfrm>
                <a:off x="571300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05" name="Oval 704"/>
              <p:cNvSpPr/>
              <p:nvPr/>
            </p:nvSpPr>
            <p:spPr>
              <a:xfrm>
                <a:off x="591438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86" name="Oval 685"/>
              <p:cNvSpPr/>
              <p:nvPr/>
            </p:nvSpPr>
            <p:spPr>
              <a:xfrm>
                <a:off x="4101993"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87" name="Oval 686"/>
              <p:cNvSpPr/>
              <p:nvPr/>
            </p:nvSpPr>
            <p:spPr>
              <a:xfrm>
                <a:off x="4303369"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88" name="Oval 687"/>
              <p:cNvSpPr/>
              <p:nvPr/>
            </p:nvSpPr>
            <p:spPr>
              <a:xfrm>
                <a:off x="450474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89" name="Oval 688"/>
              <p:cNvSpPr/>
              <p:nvPr/>
            </p:nvSpPr>
            <p:spPr>
              <a:xfrm>
                <a:off x="470612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0" name="Oval 689"/>
              <p:cNvSpPr/>
              <p:nvPr/>
            </p:nvSpPr>
            <p:spPr>
              <a:xfrm>
                <a:off x="4907497"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1" name="Oval 690"/>
              <p:cNvSpPr/>
              <p:nvPr/>
            </p:nvSpPr>
            <p:spPr>
              <a:xfrm>
                <a:off x="5108873"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2" name="Oval 691"/>
              <p:cNvSpPr/>
              <p:nvPr/>
            </p:nvSpPr>
            <p:spPr>
              <a:xfrm>
                <a:off x="5310249"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3" name="Oval 692"/>
              <p:cNvSpPr/>
              <p:nvPr/>
            </p:nvSpPr>
            <p:spPr>
              <a:xfrm>
                <a:off x="551162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4" name="Oval 693"/>
              <p:cNvSpPr/>
              <p:nvPr/>
            </p:nvSpPr>
            <p:spPr>
              <a:xfrm>
                <a:off x="571300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695" name="Oval 694"/>
              <p:cNvSpPr/>
              <p:nvPr/>
            </p:nvSpPr>
            <p:spPr>
              <a:xfrm>
                <a:off x="591438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2" name="Oval 781"/>
              <p:cNvSpPr/>
              <p:nvPr/>
            </p:nvSpPr>
            <p:spPr>
              <a:xfrm>
                <a:off x="6115647"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3" name="Oval 782"/>
              <p:cNvSpPr/>
              <p:nvPr/>
            </p:nvSpPr>
            <p:spPr>
              <a:xfrm>
                <a:off x="6317023"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4" name="Oval 783"/>
              <p:cNvSpPr/>
              <p:nvPr/>
            </p:nvSpPr>
            <p:spPr>
              <a:xfrm>
                <a:off x="6518399"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5" name="Oval 784"/>
              <p:cNvSpPr/>
              <p:nvPr/>
            </p:nvSpPr>
            <p:spPr>
              <a:xfrm>
                <a:off x="671977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6" name="Oval 785"/>
              <p:cNvSpPr/>
              <p:nvPr/>
            </p:nvSpPr>
            <p:spPr>
              <a:xfrm>
                <a:off x="6921151"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7" name="Oval 786"/>
              <p:cNvSpPr/>
              <p:nvPr/>
            </p:nvSpPr>
            <p:spPr>
              <a:xfrm>
                <a:off x="7122527"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2" name="Oval 771"/>
              <p:cNvSpPr/>
              <p:nvPr/>
            </p:nvSpPr>
            <p:spPr>
              <a:xfrm>
                <a:off x="6115647"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3" name="Oval 772"/>
              <p:cNvSpPr/>
              <p:nvPr/>
            </p:nvSpPr>
            <p:spPr>
              <a:xfrm>
                <a:off x="6317023"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4" name="Oval 773"/>
              <p:cNvSpPr/>
              <p:nvPr/>
            </p:nvSpPr>
            <p:spPr>
              <a:xfrm>
                <a:off x="6518399"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5" name="Oval 774"/>
              <p:cNvSpPr/>
              <p:nvPr/>
            </p:nvSpPr>
            <p:spPr>
              <a:xfrm>
                <a:off x="671977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6" name="Oval 775"/>
              <p:cNvSpPr/>
              <p:nvPr/>
            </p:nvSpPr>
            <p:spPr>
              <a:xfrm>
                <a:off x="6921151"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7" name="Oval 776"/>
              <p:cNvSpPr/>
              <p:nvPr/>
            </p:nvSpPr>
            <p:spPr>
              <a:xfrm>
                <a:off x="7122527"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2" name="Oval 761"/>
              <p:cNvSpPr/>
              <p:nvPr/>
            </p:nvSpPr>
            <p:spPr>
              <a:xfrm>
                <a:off x="6115647"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3" name="Oval 762"/>
              <p:cNvSpPr/>
              <p:nvPr/>
            </p:nvSpPr>
            <p:spPr>
              <a:xfrm>
                <a:off x="6317023"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4" name="Oval 763"/>
              <p:cNvSpPr/>
              <p:nvPr/>
            </p:nvSpPr>
            <p:spPr>
              <a:xfrm>
                <a:off x="6518399"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5" name="Oval 764"/>
              <p:cNvSpPr/>
              <p:nvPr/>
            </p:nvSpPr>
            <p:spPr>
              <a:xfrm>
                <a:off x="671977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6" name="Oval 765"/>
              <p:cNvSpPr/>
              <p:nvPr/>
            </p:nvSpPr>
            <p:spPr>
              <a:xfrm>
                <a:off x="6921151"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7" name="Oval 766"/>
              <p:cNvSpPr/>
              <p:nvPr/>
            </p:nvSpPr>
            <p:spPr>
              <a:xfrm>
                <a:off x="7122527"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2" name="Oval 751"/>
              <p:cNvSpPr/>
              <p:nvPr/>
            </p:nvSpPr>
            <p:spPr>
              <a:xfrm>
                <a:off x="6115647"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3" name="Oval 752"/>
              <p:cNvSpPr/>
              <p:nvPr/>
            </p:nvSpPr>
            <p:spPr>
              <a:xfrm>
                <a:off x="6317023"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4" name="Oval 753"/>
              <p:cNvSpPr/>
              <p:nvPr/>
            </p:nvSpPr>
            <p:spPr>
              <a:xfrm>
                <a:off x="6518399"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5" name="Oval 754"/>
              <p:cNvSpPr/>
              <p:nvPr/>
            </p:nvSpPr>
            <p:spPr>
              <a:xfrm>
                <a:off x="671977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6" name="Oval 755"/>
              <p:cNvSpPr/>
              <p:nvPr/>
            </p:nvSpPr>
            <p:spPr>
              <a:xfrm>
                <a:off x="6921151"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7" name="Oval 756"/>
              <p:cNvSpPr/>
              <p:nvPr/>
            </p:nvSpPr>
            <p:spPr>
              <a:xfrm>
                <a:off x="7122527"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2" name="Oval 741"/>
              <p:cNvSpPr/>
              <p:nvPr/>
            </p:nvSpPr>
            <p:spPr>
              <a:xfrm>
                <a:off x="6115647"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3" name="Oval 742"/>
              <p:cNvSpPr/>
              <p:nvPr/>
            </p:nvSpPr>
            <p:spPr>
              <a:xfrm>
                <a:off x="6317023"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4" name="Oval 743"/>
              <p:cNvSpPr/>
              <p:nvPr/>
            </p:nvSpPr>
            <p:spPr>
              <a:xfrm>
                <a:off x="6518399"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5" name="Oval 744"/>
              <p:cNvSpPr/>
              <p:nvPr/>
            </p:nvSpPr>
            <p:spPr>
              <a:xfrm>
                <a:off x="671977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6" name="Oval 745"/>
              <p:cNvSpPr/>
              <p:nvPr/>
            </p:nvSpPr>
            <p:spPr>
              <a:xfrm>
                <a:off x="6921151"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7" name="Oval 746"/>
              <p:cNvSpPr/>
              <p:nvPr/>
            </p:nvSpPr>
            <p:spPr>
              <a:xfrm>
                <a:off x="7122527"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8" name="Oval 787"/>
              <p:cNvSpPr/>
              <p:nvPr/>
            </p:nvSpPr>
            <p:spPr>
              <a:xfrm>
                <a:off x="7323903"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9" name="Oval 788"/>
              <p:cNvSpPr/>
              <p:nvPr/>
            </p:nvSpPr>
            <p:spPr>
              <a:xfrm>
                <a:off x="7525279"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0" name="Oval 789"/>
              <p:cNvSpPr/>
              <p:nvPr/>
            </p:nvSpPr>
            <p:spPr>
              <a:xfrm>
                <a:off x="772665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1" name="Oval 790"/>
              <p:cNvSpPr/>
              <p:nvPr/>
            </p:nvSpPr>
            <p:spPr>
              <a:xfrm>
                <a:off x="7928035"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8" name="Oval 777"/>
              <p:cNvSpPr/>
              <p:nvPr/>
            </p:nvSpPr>
            <p:spPr>
              <a:xfrm>
                <a:off x="7323903"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9" name="Oval 778"/>
              <p:cNvSpPr/>
              <p:nvPr/>
            </p:nvSpPr>
            <p:spPr>
              <a:xfrm>
                <a:off x="7525279"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0" name="Oval 779"/>
              <p:cNvSpPr/>
              <p:nvPr/>
            </p:nvSpPr>
            <p:spPr>
              <a:xfrm>
                <a:off x="772665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81" name="Oval 780"/>
              <p:cNvSpPr/>
              <p:nvPr/>
            </p:nvSpPr>
            <p:spPr>
              <a:xfrm>
                <a:off x="7928035"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8" name="Oval 767"/>
              <p:cNvSpPr/>
              <p:nvPr/>
            </p:nvSpPr>
            <p:spPr>
              <a:xfrm>
                <a:off x="7323903"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9" name="Oval 768"/>
              <p:cNvSpPr/>
              <p:nvPr/>
            </p:nvSpPr>
            <p:spPr>
              <a:xfrm>
                <a:off x="7525279"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0" name="Oval 769"/>
              <p:cNvSpPr/>
              <p:nvPr/>
            </p:nvSpPr>
            <p:spPr>
              <a:xfrm>
                <a:off x="772665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71" name="Oval 770"/>
              <p:cNvSpPr/>
              <p:nvPr/>
            </p:nvSpPr>
            <p:spPr>
              <a:xfrm>
                <a:off x="7928035"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8" name="Oval 757"/>
              <p:cNvSpPr/>
              <p:nvPr/>
            </p:nvSpPr>
            <p:spPr>
              <a:xfrm>
                <a:off x="7323903"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9" name="Oval 758"/>
              <p:cNvSpPr/>
              <p:nvPr/>
            </p:nvSpPr>
            <p:spPr>
              <a:xfrm>
                <a:off x="7525279"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0" name="Oval 759"/>
              <p:cNvSpPr/>
              <p:nvPr/>
            </p:nvSpPr>
            <p:spPr>
              <a:xfrm>
                <a:off x="772665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61" name="Oval 760"/>
              <p:cNvSpPr/>
              <p:nvPr/>
            </p:nvSpPr>
            <p:spPr>
              <a:xfrm>
                <a:off x="7928035"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8" name="Oval 747"/>
              <p:cNvSpPr/>
              <p:nvPr/>
            </p:nvSpPr>
            <p:spPr>
              <a:xfrm>
                <a:off x="7323903"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49" name="Oval 748"/>
              <p:cNvSpPr/>
              <p:nvPr/>
            </p:nvSpPr>
            <p:spPr>
              <a:xfrm>
                <a:off x="7525279"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0" name="Oval 749"/>
              <p:cNvSpPr/>
              <p:nvPr/>
            </p:nvSpPr>
            <p:spPr>
              <a:xfrm>
                <a:off x="772665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51" name="Oval 750"/>
              <p:cNvSpPr/>
              <p:nvPr/>
            </p:nvSpPr>
            <p:spPr>
              <a:xfrm>
                <a:off x="7928035"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3" name="Oval 792"/>
              <p:cNvSpPr/>
              <p:nvPr/>
            </p:nvSpPr>
            <p:spPr>
              <a:xfrm>
                <a:off x="8123380" y="444366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4" name="Oval 793"/>
              <p:cNvSpPr/>
              <p:nvPr/>
            </p:nvSpPr>
            <p:spPr>
              <a:xfrm>
                <a:off x="8324756" y="444366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5" name="Oval 794"/>
              <p:cNvSpPr/>
              <p:nvPr/>
            </p:nvSpPr>
            <p:spPr>
              <a:xfrm>
                <a:off x="8526132" y="444366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7" name="Oval 796"/>
              <p:cNvSpPr/>
              <p:nvPr/>
            </p:nvSpPr>
            <p:spPr>
              <a:xfrm>
                <a:off x="8123380" y="404736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8" name="Oval 797"/>
              <p:cNvSpPr/>
              <p:nvPr/>
            </p:nvSpPr>
            <p:spPr>
              <a:xfrm>
                <a:off x="8324756" y="404736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799" name="Oval 798"/>
              <p:cNvSpPr/>
              <p:nvPr/>
            </p:nvSpPr>
            <p:spPr>
              <a:xfrm>
                <a:off x="8526132" y="404736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1" name="Oval 800"/>
              <p:cNvSpPr/>
              <p:nvPr/>
            </p:nvSpPr>
            <p:spPr>
              <a:xfrm>
                <a:off x="8123380" y="424551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2" name="Oval 801"/>
              <p:cNvSpPr/>
              <p:nvPr/>
            </p:nvSpPr>
            <p:spPr>
              <a:xfrm>
                <a:off x="8324756" y="424551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3" name="Oval 802"/>
              <p:cNvSpPr/>
              <p:nvPr/>
            </p:nvSpPr>
            <p:spPr>
              <a:xfrm>
                <a:off x="8526132" y="424551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5" name="Oval 804"/>
              <p:cNvSpPr/>
              <p:nvPr/>
            </p:nvSpPr>
            <p:spPr>
              <a:xfrm>
                <a:off x="8123380" y="464180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6" name="Oval 805"/>
              <p:cNvSpPr/>
              <p:nvPr/>
            </p:nvSpPr>
            <p:spPr>
              <a:xfrm>
                <a:off x="8324756" y="464180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7" name="Oval 806"/>
              <p:cNvSpPr/>
              <p:nvPr/>
            </p:nvSpPr>
            <p:spPr>
              <a:xfrm>
                <a:off x="8526132" y="464180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9" name="Oval 808"/>
              <p:cNvSpPr/>
              <p:nvPr/>
            </p:nvSpPr>
            <p:spPr>
              <a:xfrm>
                <a:off x="8123380" y="483995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0" name="Oval 809"/>
              <p:cNvSpPr/>
              <p:nvPr/>
            </p:nvSpPr>
            <p:spPr>
              <a:xfrm>
                <a:off x="8324756" y="483995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1" name="Oval 810"/>
              <p:cNvSpPr/>
              <p:nvPr/>
            </p:nvSpPr>
            <p:spPr>
              <a:xfrm>
                <a:off x="8526132" y="483995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grpSp>
            <p:nvGrpSpPr>
              <p:cNvPr id="14" name="Group 13"/>
              <p:cNvGrpSpPr/>
              <p:nvPr/>
            </p:nvGrpSpPr>
            <p:grpSpPr>
              <a:xfrm>
                <a:off x="8727512" y="2063101"/>
                <a:ext cx="134959" cy="927551"/>
                <a:chOff x="8727512" y="4047365"/>
                <a:chExt cx="134959" cy="927551"/>
              </a:xfrm>
            </p:grpSpPr>
            <p:sp>
              <p:nvSpPr>
                <p:cNvPr id="796" name="Oval 795"/>
                <p:cNvSpPr/>
                <p:nvPr/>
              </p:nvSpPr>
              <p:spPr>
                <a:xfrm>
                  <a:off x="8727512" y="444366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0" name="Oval 799"/>
                <p:cNvSpPr/>
                <p:nvPr/>
              </p:nvSpPr>
              <p:spPr>
                <a:xfrm>
                  <a:off x="8727512" y="404736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4" name="Oval 803"/>
                <p:cNvSpPr/>
                <p:nvPr/>
              </p:nvSpPr>
              <p:spPr>
                <a:xfrm>
                  <a:off x="8727512" y="424551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08" name="Oval 807"/>
                <p:cNvSpPr/>
                <p:nvPr/>
              </p:nvSpPr>
              <p:spPr>
                <a:xfrm>
                  <a:off x="8727512" y="464180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2" name="Oval 811"/>
                <p:cNvSpPr/>
                <p:nvPr/>
              </p:nvSpPr>
              <p:spPr>
                <a:xfrm>
                  <a:off x="8727512" y="483995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grpSp>
          <p:sp>
            <p:nvSpPr>
              <p:cNvPr id="814" name="Oval 813"/>
              <p:cNvSpPr/>
              <p:nvPr/>
            </p:nvSpPr>
            <p:spPr>
              <a:xfrm>
                <a:off x="8123380"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5" name="Oval 814"/>
              <p:cNvSpPr/>
              <p:nvPr/>
            </p:nvSpPr>
            <p:spPr>
              <a:xfrm>
                <a:off x="8324756"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6" name="Oval 815"/>
              <p:cNvSpPr/>
              <p:nvPr/>
            </p:nvSpPr>
            <p:spPr>
              <a:xfrm>
                <a:off x="8526132" y="345768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8" name="Oval 817"/>
              <p:cNvSpPr/>
              <p:nvPr/>
            </p:nvSpPr>
            <p:spPr>
              <a:xfrm>
                <a:off x="8123380"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19" name="Oval 818"/>
              <p:cNvSpPr/>
              <p:nvPr/>
            </p:nvSpPr>
            <p:spPr>
              <a:xfrm>
                <a:off x="8324756"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0" name="Oval 819"/>
              <p:cNvSpPr/>
              <p:nvPr/>
            </p:nvSpPr>
            <p:spPr>
              <a:xfrm>
                <a:off x="8526132" y="30613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2" name="Oval 821"/>
              <p:cNvSpPr/>
              <p:nvPr/>
            </p:nvSpPr>
            <p:spPr>
              <a:xfrm>
                <a:off x="8123380"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3" name="Oval 822"/>
              <p:cNvSpPr/>
              <p:nvPr/>
            </p:nvSpPr>
            <p:spPr>
              <a:xfrm>
                <a:off x="8324756"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4" name="Oval 823"/>
              <p:cNvSpPr/>
              <p:nvPr/>
            </p:nvSpPr>
            <p:spPr>
              <a:xfrm>
                <a:off x="8526132" y="325954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6" name="Oval 825"/>
              <p:cNvSpPr/>
              <p:nvPr/>
            </p:nvSpPr>
            <p:spPr>
              <a:xfrm>
                <a:off x="8123380"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7" name="Oval 826"/>
              <p:cNvSpPr/>
              <p:nvPr/>
            </p:nvSpPr>
            <p:spPr>
              <a:xfrm>
                <a:off x="8324756"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28" name="Oval 827"/>
              <p:cNvSpPr/>
              <p:nvPr/>
            </p:nvSpPr>
            <p:spPr>
              <a:xfrm>
                <a:off x="8526132" y="365583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0" name="Oval 829"/>
              <p:cNvSpPr/>
              <p:nvPr/>
            </p:nvSpPr>
            <p:spPr>
              <a:xfrm>
                <a:off x="8123380"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1" name="Oval 830"/>
              <p:cNvSpPr/>
              <p:nvPr/>
            </p:nvSpPr>
            <p:spPr>
              <a:xfrm>
                <a:off x="8324756"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2" name="Oval 831"/>
              <p:cNvSpPr/>
              <p:nvPr/>
            </p:nvSpPr>
            <p:spPr>
              <a:xfrm>
                <a:off x="8526132" y="385398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5" name="Oval 834"/>
              <p:cNvSpPr/>
              <p:nvPr/>
            </p:nvSpPr>
            <p:spPr>
              <a:xfrm>
                <a:off x="8123380"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6" name="Oval 835"/>
              <p:cNvSpPr/>
              <p:nvPr/>
            </p:nvSpPr>
            <p:spPr>
              <a:xfrm>
                <a:off x="8324756"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7" name="Oval 836"/>
              <p:cNvSpPr/>
              <p:nvPr/>
            </p:nvSpPr>
            <p:spPr>
              <a:xfrm>
                <a:off x="8526132" y="2459397"/>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39" name="Oval 838"/>
              <p:cNvSpPr/>
              <p:nvPr/>
            </p:nvSpPr>
            <p:spPr>
              <a:xfrm>
                <a:off x="8123380"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0" name="Oval 839"/>
              <p:cNvSpPr/>
              <p:nvPr/>
            </p:nvSpPr>
            <p:spPr>
              <a:xfrm>
                <a:off x="8324756"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1" name="Oval 840"/>
              <p:cNvSpPr/>
              <p:nvPr/>
            </p:nvSpPr>
            <p:spPr>
              <a:xfrm>
                <a:off x="8526132" y="2063101"/>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3" name="Oval 842"/>
              <p:cNvSpPr/>
              <p:nvPr/>
            </p:nvSpPr>
            <p:spPr>
              <a:xfrm>
                <a:off x="8123380"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4" name="Oval 843"/>
              <p:cNvSpPr/>
              <p:nvPr/>
            </p:nvSpPr>
            <p:spPr>
              <a:xfrm>
                <a:off x="8324756"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5" name="Oval 844"/>
              <p:cNvSpPr/>
              <p:nvPr/>
            </p:nvSpPr>
            <p:spPr>
              <a:xfrm>
                <a:off x="8526132" y="2261249"/>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7" name="Oval 846"/>
              <p:cNvSpPr/>
              <p:nvPr/>
            </p:nvSpPr>
            <p:spPr>
              <a:xfrm>
                <a:off x="8123380"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8" name="Oval 847"/>
              <p:cNvSpPr/>
              <p:nvPr/>
            </p:nvSpPr>
            <p:spPr>
              <a:xfrm>
                <a:off x="8324756"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49" name="Oval 848"/>
              <p:cNvSpPr/>
              <p:nvPr/>
            </p:nvSpPr>
            <p:spPr>
              <a:xfrm>
                <a:off x="8526132" y="2657545"/>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51" name="Oval 850"/>
              <p:cNvSpPr/>
              <p:nvPr/>
            </p:nvSpPr>
            <p:spPr>
              <a:xfrm>
                <a:off x="8123380"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52" name="Oval 851"/>
              <p:cNvSpPr/>
              <p:nvPr/>
            </p:nvSpPr>
            <p:spPr>
              <a:xfrm>
                <a:off x="8324756"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sp>
            <p:nvSpPr>
              <p:cNvPr id="853" name="Oval 852"/>
              <p:cNvSpPr/>
              <p:nvPr/>
            </p:nvSpPr>
            <p:spPr>
              <a:xfrm>
                <a:off x="8526132" y="2855693"/>
                <a:ext cx="134959" cy="134959"/>
              </a:xfrm>
              <a:prstGeom prst="ellips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rgbClr val="000000"/>
                  </a:solidFill>
                </a:endParaRPr>
              </a:p>
            </p:txBody>
          </p:sp>
        </p:grpSp>
        <p:sp>
          <p:nvSpPr>
            <p:cNvPr id="736" name="Rectangle 40"/>
            <p:cNvSpPr txBox="1">
              <a:spLocks/>
            </p:cNvSpPr>
            <p:nvPr/>
          </p:nvSpPr>
          <p:spPr>
            <a:xfrm>
              <a:off x="7516302" y="3230229"/>
              <a:ext cx="1179624"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Clr>
                  <a:srgbClr val="002960"/>
                </a:buClr>
                <a:buNone/>
              </a:pPr>
              <a:r>
                <a:rPr kumimoji="0" lang="fi-FI" altLang="ja-JP" sz="3200" b="1">
                  <a:solidFill>
                    <a:srgbClr val="00B050"/>
                  </a:solidFill>
                  <a:latin typeface="HelveticaNeueLT Std" pitchFamily="34" charset="0"/>
                </a:rPr>
                <a:t>650K</a:t>
              </a:r>
            </a:p>
          </p:txBody>
        </p:sp>
        <p:sp>
          <p:nvSpPr>
            <p:cNvPr id="792" name="Rectangle 40"/>
            <p:cNvSpPr txBox="1">
              <a:spLocks/>
            </p:cNvSpPr>
            <p:nvPr/>
          </p:nvSpPr>
          <p:spPr>
            <a:xfrm>
              <a:off x="5695862" y="3366550"/>
              <a:ext cx="1821769"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Clr>
                  <a:srgbClr val="002960"/>
                </a:buClr>
                <a:buNone/>
              </a:pPr>
              <a:r>
                <a:rPr kumimoji="0" lang="fi-FI" altLang="ja-JP" sz="2000">
                  <a:solidFill>
                    <a:srgbClr val="00B0F0"/>
                  </a:solidFill>
                  <a:latin typeface="HelveticaNeueLT Std" pitchFamily="34" charset="0"/>
                </a:rPr>
                <a:t>Enrolmen 2025</a:t>
              </a:r>
            </a:p>
          </p:txBody>
        </p:sp>
      </p:grpSp>
      <p:grpSp>
        <p:nvGrpSpPr>
          <p:cNvPr id="739" name="Group 738"/>
          <p:cNvGrpSpPr/>
          <p:nvPr/>
        </p:nvGrpSpPr>
        <p:grpSpPr>
          <a:xfrm>
            <a:off x="3123105" y="-41515"/>
            <a:ext cx="459072" cy="745170"/>
            <a:chOff x="724072" y="1111010"/>
            <a:chExt cx="459072" cy="745170"/>
          </a:xfrm>
        </p:grpSpPr>
        <p:pic>
          <p:nvPicPr>
            <p:cNvPr id="813" name="Picture 812"/>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17" name="Oval 81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2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25" name="Group 824"/>
          <p:cNvGrpSpPr/>
          <p:nvPr/>
        </p:nvGrpSpPr>
        <p:grpSpPr>
          <a:xfrm>
            <a:off x="3535835" y="-41515"/>
            <a:ext cx="459072" cy="745170"/>
            <a:chOff x="724072" y="1111010"/>
            <a:chExt cx="459072" cy="745170"/>
          </a:xfrm>
        </p:grpSpPr>
        <p:pic>
          <p:nvPicPr>
            <p:cNvPr id="829" name="Picture 828"/>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33" name="Oval 83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3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38" name="Group 837"/>
          <p:cNvGrpSpPr/>
          <p:nvPr/>
        </p:nvGrpSpPr>
        <p:grpSpPr>
          <a:xfrm>
            <a:off x="3948565" y="-41515"/>
            <a:ext cx="459072" cy="745170"/>
            <a:chOff x="724072" y="1111010"/>
            <a:chExt cx="459072" cy="745170"/>
          </a:xfrm>
        </p:grpSpPr>
        <p:pic>
          <p:nvPicPr>
            <p:cNvPr id="842" name="Picture 841"/>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46" name="Oval 84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5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60" name="Group 859"/>
          <p:cNvGrpSpPr/>
          <p:nvPr/>
        </p:nvGrpSpPr>
        <p:grpSpPr>
          <a:xfrm>
            <a:off x="4774025" y="-41515"/>
            <a:ext cx="459072" cy="745170"/>
            <a:chOff x="724072" y="1111010"/>
            <a:chExt cx="459072" cy="745170"/>
          </a:xfrm>
        </p:grpSpPr>
        <p:pic>
          <p:nvPicPr>
            <p:cNvPr id="861" name="Picture 860"/>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63" name="Oval 86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6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65" name="Group 864"/>
          <p:cNvGrpSpPr/>
          <p:nvPr/>
        </p:nvGrpSpPr>
        <p:grpSpPr>
          <a:xfrm>
            <a:off x="5186755" y="-41515"/>
            <a:ext cx="459072" cy="745170"/>
            <a:chOff x="724072" y="1111010"/>
            <a:chExt cx="459072" cy="745170"/>
          </a:xfrm>
        </p:grpSpPr>
        <p:pic>
          <p:nvPicPr>
            <p:cNvPr id="866" name="Picture 865"/>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67" name="Oval 86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6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69" name="Group 868"/>
          <p:cNvGrpSpPr/>
          <p:nvPr/>
        </p:nvGrpSpPr>
        <p:grpSpPr>
          <a:xfrm>
            <a:off x="5599485" y="-41515"/>
            <a:ext cx="459072" cy="745170"/>
            <a:chOff x="724072" y="1111010"/>
            <a:chExt cx="459072" cy="745170"/>
          </a:xfrm>
        </p:grpSpPr>
        <p:pic>
          <p:nvPicPr>
            <p:cNvPr id="870" name="Picture 869"/>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71" name="Oval 87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7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73" name="Group 872"/>
          <p:cNvGrpSpPr/>
          <p:nvPr/>
        </p:nvGrpSpPr>
        <p:grpSpPr>
          <a:xfrm>
            <a:off x="6012215" y="-41515"/>
            <a:ext cx="459072" cy="745170"/>
            <a:chOff x="724072" y="1111010"/>
            <a:chExt cx="459072" cy="745170"/>
          </a:xfrm>
        </p:grpSpPr>
        <p:pic>
          <p:nvPicPr>
            <p:cNvPr id="874" name="Picture 873"/>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75" name="Oval 87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7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77" name="Group 876"/>
          <p:cNvGrpSpPr/>
          <p:nvPr/>
        </p:nvGrpSpPr>
        <p:grpSpPr>
          <a:xfrm>
            <a:off x="6424945" y="-41515"/>
            <a:ext cx="459072" cy="745170"/>
            <a:chOff x="724072" y="1111010"/>
            <a:chExt cx="459072" cy="745170"/>
          </a:xfrm>
        </p:grpSpPr>
        <p:pic>
          <p:nvPicPr>
            <p:cNvPr id="878" name="Picture 877"/>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79" name="Oval 87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8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881" name="Group 880"/>
          <p:cNvGrpSpPr/>
          <p:nvPr/>
        </p:nvGrpSpPr>
        <p:grpSpPr>
          <a:xfrm>
            <a:off x="6806532" y="-41515"/>
            <a:ext cx="490216" cy="745170"/>
            <a:chOff x="692928" y="1111010"/>
            <a:chExt cx="490216" cy="745170"/>
          </a:xfrm>
        </p:grpSpPr>
        <p:pic>
          <p:nvPicPr>
            <p:cNvPr id="882" name="Picture 881"/>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883" name="Oval 88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884"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10769249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71175"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H="1" flipV="1">
            <a:off x="5284469" y="-4360"/>
            <a:ext cx="828561" cy="1209846"/>
            <a:chOff x="6136370" y="2832717"/>
            <a:chExt cx="510328" cy="745170"/>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15" name="Group 114"/>
            <p:cNvGrpSpPr/>
            <p:nvPr/>
          </p:nvGrpSpPr>
          <p:grpSpPr>
            <a:xfrm>
              <a:off x="6198482" y="3050241"/>
              <a:ext cx="267510" cy="267508"/>
              <a:chOff x="7766137" y="3063389"/>
              <a:chExt cx="250738"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7</a:t>
                </a:r>
                <a:endParaRPr kumimoji="0" lang="fi-FI" altLang="ja-JP" sz="2400" b="1" dirty="0">
                  <a:solidFill>
                    <a:schemeClr val="accent4"/>
                  </a:solidFill>
                  <a:latin typeface="HelveticaNeueLT Std" pitchFamily="34" charset="0"/>
                  <a:ea typeface="+mn-ea"/>
                  <a:cs typeface="+mn-cs"/>
                </a:endParaRPr>
              </a:p>
            </p:txBody>
          </p:sp>
        </p:grpSp>
      </p:grpSp>
      <p:grpSp>
        <p:nvGrpSpPr>
          <p:cNvPr id="5" name="Group 4"/>
          <p:cNvGrpSpPr/>
          <p:nvPr/>
        </p:nvGrpSpPr>
        <p:grpSpPr>
          <a:xfrm>
            <a:off x="1840271" y="2059312"/>
            <a:ext cx="2341151" cy="2684675"/>
            <a:chOff x="1840269" y="2059310"/>
            <a:chExt cx="2341151" cy="2684675"/>
          </a:xfrm>
        </p:grpSpPr>
        <p:sp>
          <p:nvSpPr>
            <p:cNvPr id="118" name="Diamond 117"/>
            <p:cNvSpPr/>
            <p:nvPr/>
          </p:nvSpPr>
          <p:spPr>
            <a:xfrm>
              <a:off x="1840269" y="3433911"/>
              <a:ext cx="2336727" cy="13100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Diamond 118"/>
            <p:cNvSpPr/>
            <p:nvPr/>
          </p:nvSpPr>
          <p:spPr>
            <a:xfrm>
              <a:off x="2126007" y="3433911"/>
              <a:ext cx="1767400" cy="990884"/>
            </a:xfrm>
            <a:prstGeom prst="diamond">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Diamond 129"/>
            <p:cNvSpPr/>
            <p:nvPr/>
          </p:nvSpPr>
          <p:spPr>
            <a:xfrm>
              <a:off x="1844693" y="2973280"/>
              <a:ext cx="2336727" cy="1310074"/>
            </a:xfrm>
            <a:prstGeom prst="diamond">
              <a:avLst/>
            </a:prstGeom>
            <a:solidFill>
              <a:srgbClr val="F9BD03"/>
            </a:solidFill>
            <a:ln w="25400" cap="flat" cmpd="sng" algn="ctr">
              <a:noFill/>
              <a:prstDash val="solid"/>
            </a:ln>
            <a:effectLst/>
          </p:spPr>
          <p:txBody>
            <a:bodyPr rtlCol="0" anchor="ctr"/>
            <a:lstStyle/>
            <a:p>
              <a:pPr algn="ctr" fontAlgn="auto">
                <a:spcBef>
                  <a:spcPts val="0"/>
                </a:spcBef>
                <a:spcAft>
                  <a:spcPts val="0"/>
                </a:spcAft>
                <a:defRPr/>
              </a:pPr>
              <a:endParaRPr lang="en-US" sz="1800" kern="0">
                <a:solidFill>
                  <a:prstClr val="white"/>
                </a:solidFill>
                <a:latin typeface="Microsoft New Tai Lue"/>
              </a:endParaRPr>
            </a:p>
          </p:txBody>
        </p:sp>
        <p:sp>
          <p:nvSpPr>
            <p:cNvPr id="131" name="Diamond 130"/>
            <p:cNvSpPr/>
            <p:nvPr/>
          </p:nvSpPr>
          <p:spPr>
            <a:xfrm>
              <a:off x="2130431" y="2973280"/>
              <a:ext cx="1767400" cy="990884"/>
            </a:xfrm>
            <a:prstGeom prst="diamond">
              <a:avLst/>
            </a:prstGeom>
            <a:solidFill>
              <a:srgbClr val="3C3D3E">
                <a:alpha val="20000"/>
              </a:srgbClr>
            </a:solidFill>
            <a:ln w="25400" cap="flat" cmpd="sng" algn="ctr">
              <a:noFill/>
              <a:prstDash val="solid"/>
            </a:ln>
            <a:effectLst/>
          </p:spPr>
          <p:txBody>
            <a:bodyPr rtlCol="0" anchor="ctr"/>
            <a:lstStyle/>
            <a:p>
              <a:pPr algn="ctr" fontAlgn="auto">
                <a:spcBef>
                  <a:spcPts val="0"/>
                </a:spcBef>
                <a:spcAft>
                  <a:spcPts val="0"/>
                </a:spcAft>
                <a:defRPr/>
              </a:pPr>
              <a:endParaRPr lang="en-US" sz="1800" kern="0">
                <a:solidFill>
                  <a:prstClr val="white"/>
                </a:solidFill>
                <a:latin typeface="Microsoft New Tai Lue"/>
              </a:endParaRPr>
            </a:p>
          </p:txBody>
        </p:sp>
        <p:sp>
          <p:nvSpPr>
            <p:cNvPr id="132" name="Diamond 131"/>
            <p:cNvSpPr/>
            <p:nvPr/>
          </p:nvSpPr>
          <p:spPr>
            <a:xfrm>
              <a:off x="1844693" y="2516295"/>
              <a:ext cx="2336727" cy="1310074"/>
            </a:xfrm>
            <a:prstGeom prst="diamond">
              <a:avLst/>
            </a:prstGeom>
            <a:solidFill>
              <a:srgbClr val="E34A06"/>
            </a:solidFill>
            <a:ln w="25400" cap="flat" cmpd="sng" algn="ctr">
              <a:noFill/>
              <a:prstDash val="solid"/>
            </a:ln>
            <a:effectLst/>
          </p:spPr>
          <p:txBody>
            <a:bodyPr rtlCol="0" anchor="ctr"/>
            <a:lstStyle/>
            <a:p>
              <a:pPr algn="ctr" fontAlgn="auto">
                <a:spcBef>
                  <a:spcPts val="0"/>
                </a:spcBef>
                <a:spcAft>
                  <a:spcPts val="0"/>
                </a:spcAft>
                <a:defRPr/>
              </a:pPr>
              <a:endParaRPr lang="en-US" sz="1800" kern="0">
                <a:solidFill>
                  <a:prstClr val="white"/>
                </a:solidFill>
                <a:latin typeface="Microsoft New Tai Lue"/>
              </a:endParaRPr>
            </a:p>
          </p:txBody>
        </p:sp>
        <p:sp>
          <p:nvSpPr>
            <p:cNvPr id="133" name="Diamond 132"/>
            <p:cNvSpPr/>
            <p:nvPr/>
          </p:nvSpPr>
          <p:spPr>
            <a:xfrm>
              <a:off x="2130431" y="2525820"/>
              <a:ext cx="1767400" cy="990884"/>
            </a:xfrm>
            <a:prstGeom prst="diamond">
              <a:avLst/>
            </a:prstGeom>
            <a:solidFill>
              <a:srgbClr val="3C3D3E">
                <a:alpha val="20000"/>
              </a:srgbClr>
            </a:solidFill>
            <a:ln w="25400" cap="flat" cmpd="sng" algn="ctr">
              <a:noFill/>
              <a:prstDash val="solid"/>
            </a:ln>
            <a:effectLst/>
          </p:spPr>
          <p:txBody>
            <a:bodyPr rtlCol="0" anchor="ctr"/>
            <a:lstStyle/>
            <a:p>
              <a:pPr algn="ctr" fontAlgn="auto">
                <a:spcBef>
                  <a:spcPts val="0"/>
                </a:spcBef>
                <a:spcAft>
                  <a:spcPts val="0"/>
                </a:spcAft>
                <a:defRPr/>
              </a:pPr>
              <a:endParaRPr lang="en-US" sz="1800" kern="0">
                <a:solidFill>
                  <a:prstClr val="white"/>
                </a:solidFill>
                <a:latin typeface="Microsoft New Tai Lue"/>
              </a:endParaRPr>
            </a:p>
          </p:txBody>
        </p:sp>
        <p:sp>
          <p:nvSpPr>
            <p:cNvPr id="134" name="Diamond 133"/>
            <p:cNvSpPr/>
            <p:nvPr/>
          </p:nvSpPr>
          <p:spPr>
            <a:xfrm>
              <a:off x="1844693" y="2059310"/>
              <a:ext cx="2336727" cy="1310074"/>
            </a:xfrm>
            <a:prstGeom prst="diamond">
              <a:avLst/>
            </a:prstGeom>
            <a:solidFill>
              <a:srgbClr val="31CCE8"/>
            </a:solidFill>
            <a:ln w="25400" cap="flat" cmpd="sng" algn="ctr">
              <a:noFill/>
              <a:prstDash val="solid"/>
            </a:ln>
            <a:effectLst/>
          </p:spPr>
          <p:txBody>
            <a:bodyPr rtlCol="0" anchor="ctr"/>
            <a:lstStyle/>
            <a:p>
              <a:pPr algn="ctr" fontAlgn="auto">
                <a:spcBef>
                  <a:spcPts val="0"/>
                </a:spcBef>
                <a:spcAft>
                  <a:spcPts val="0"/>
                </a:spcAft>
                <a:defRPr/>
              </a:pPr>
              <a:endParaRPr lang="en-US" sz="1800" kern="0">
                <a:solidFill>
                  <a:prstClr val="white"/>
                </a:solidFill>
                <a:latin typeface="Microsoft New Tai Lue"/>
              </a:endParaRPr>
            </a:p>
          </p:txBody>
        </p:sp>
      </p:grpSp>
      <p:grpSp>
        <p:nvGrpSpPr>
          <p:cNvPr id="3" name="Group 2"/>
          <p:cNvGrpSpPr/>
          <p:nvPr/>
        </p:nvGrpSpPr>
        <p:grpSpPr>
          <a:xfrm>
            <a:off x="39331" y="2"/>
            <a:ext cx="2973726" cy="2714347"/>
            <a:chOff x="39331" y="0"/>
            <a:chExt cx="2973726" cy="2714347"/>
          </a:xfrm>
        </p:grpSpPr>
        <p:sp>
          <p:nvSpPr>
            <p:cNvPr id="135"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Ekosistem Inovasi</a:t>
              </a:r>
              <a:endParaRPr kumimoji="0" lang="fi-FI" altLang="ja-JP" sz="3200" b="1" dirty="0">
                <a:latin typeface="HelveticaNeueLT Std" pitchFamily="34" charset="0"/>
                <a:ea typeface="+mn-ea"/>
                <a:cs typeface="+mn-cs"/>
              </a:endParaRPr>
            </a:p>
          </p:txBody>
        </p:sp>
        <p:cxnSp>
          <p:nvCxnSpPr>
            <p:cNvPr id="136" name="Straight Connector 135"/>
            <p:cNvCxnSpPr/>
            <p:nvPr/>
          </p:nvCxnSpPr>
          <p:spPr>
            <a:xfrm>
              <a:off x="3013057" y="0"/>
              <a:ext cx="0" cy="2714347"/>
            </a:xfrm>
            <a:prstGeom prst="line">
              <a:avLst/>
            </a:prstGeom>
            <a:noFill/>
            <a:ln w="28575">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7" name="Rectangle 136"/>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6" name="Group 5"/>
          <p:cNvGrpSpPr/>
          <p:nvPr/>
        </p:nvGrpSpPr>
        <p:grpSpPr>
          <a:xfrm>
            <a:off x="4022252" y="1628739"/>
            <a:ext cx="4085866" cy="2623509"/>
            <a:chOff x="4022252" y="1628737"/>
            <a:chExt cx="4085866" cy="2623509"/>
          </a:xfrm>
        </p:grpSpPr>
        <p:sp>
          <p:nvSpPr>
            <p:cNvPr id="138" name="Rectangle 40"/>
            <p:cNvSpPr txBox="1">
              <a:spLocks/>
            </p:cNvSpPr>
            <p:nvPr/>
          </p:nvSpPr>
          <p:spPr>
            <a:xfrm>
              <a:off x="4724659" y="2565075"/>
              <a:ext cx="1486936" cy="3216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F77900"/>
                  </a:solidFill>
                  <a:latin typeface="HelveticaNeueLT Std" pitchFamily="34" charset="0"/>
                  <a:ea typeface="+mn-ea"/>
                  <a:cs typeface="+mn-cs"/>
                </a:rPr>
                <a:t>Kerajaan</a:t>
              </a:r>
              <a:endParaRPr kumimoji="0" lang="fi-FI" altLang="ja-JP" sz="2200" b="1" dirty="0">
                <a:solidFill>
                  <a:srgbClr val="F77900"/>
                </a:solidFill>
                <a:latin typeface="HelveticaNeueLT Std" pitchFamily="34" charset="0"/>
                <a:ea typeface="+mn-ea"/>
                <a:cs typeface="+mn-cs"/>
              </a:endParaRPr>
            </a:p>
          </p:txBody>
        </p:sp>
        <p:sp>
          <p:nvSpPr>
            <p:cNvPr id="139" name="Rectangle 138"/>
            <p:cNvSpPr/>
            <p:nvPr/>
          </p:nvSpPr>
          <p:spPr>
            <a:xfrm>
              <a:off x="6459246" y="1653359"/>
              <a:ext cx="1513180" cy="52629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marL="1587" lvl="1" defTabSz="895350">
                <a:lnSpc>
                  <a:spcPct val="95000"/>
                </a:lnSpc>
                <a:spcBef>
                  <a:spcPts val="0"/>
                </a:spcBef>
                <a:buClr>
                  <a:schemeClr val="tx2"/>
                </a:buClr>
                <a:buSzPct val="125000"/>
              </a:pPr>
              <a:r>
                <a:rPr lang="fi-FI" altLang="ja-JP" sz="1800">
                  <a:solidFill>
                    <a:schemeClr val="bg1">
                      <a:lumMod val="75000"/>
                    </a:schemeClr>
                  </a:solidFill>
                  <a:latin typeface="HelveticaNeueLT Std" pitchFamily="34" charset="0"/>
                </a:rPr>
                <a:t>Quadruple Helix</a:t>
              </a:r>
              <a:endParaRPr lang="fi-FI" altLang="ja-JP" sz="1800" dirty="0">
                <a:solidFill>
                  <a:schemeClr val="bg1">
                    <a:lumMod val="75000"/>
                  </a:schemeClr>
                </a:solidFill>
                <a:latin typeface="HelveticaNeueLT Std" pitchFamily="34" charset="0"/>
              </a:endParaRPr>
            </a:p>
          </p:txBody>
        </p:sp>
        <p:sp>
          <p:nvSpPr>
            <p:cNvPr id="140" name="Rectangle 40"/>
            <p:cNvSpPr txBox="1">
              <a:spLocks/>
            </p:cNvSpPr>
            <p:nvPr/>
          </p:nvSpPr>
          <p:spPr>
            <a:xfrm>
              <a:off x="4724659" y="3013906"/>
              <a:ext cx="1486936" cy="3216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F77900"/>
                  </a:solidFill>
                  <a:latin typeface="HelveticaNeueLT Std" pitchFamily="34" charset="0"/>
                  <a:ea typeface="+mn-ea"/>
                  <a:cs typeface="+mn-cs"/>
                </a:rPr>
                <a:t>Universiti</a:t>
              </a:r>
              <a:endParaRPr kumimoji="0" lang="fi-FI" altLang="ja-JP" sz="2200" b="1" dirty="0">
                <a:solidFill>
                  <a:srgbClr val="F77900"/>
                </a:solidFill>
                <a:latin typeface="HelveticaNeueLT Std" pitchFamily="34" charset="0"/>
                <a:ea typeface="+mn-ea"/>
                <a:cs typeface="+mn-cs"/>
              </a:endParaRPr>
            </a:p>
          </p:txBody>
        </p:sp>
        <p:sp>
          <p:nvSpPr>
            <p:cNvPr id="141" name="Rectangle 40"/>
            <p:cNvSpPr txBox="1">
              <a:spLocks/>
            </p:cNvSpPr>
            <p:nvPr/>
          </p:nvSpPr>
          <p:spPr>
            <a:xfrm>
              <a:off x="4724659" y="3443047"/>
              <a:ext cx="1486936" cy="3216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F77900"/>
                  </a:solidFill>
                  <a:latin typeface="HelveticaNeueLT Std" pitchFamily="34" charset="0"/>
                  <a:ea typeface="+mn-ea"/>
                  <a:cs typeface="+mn-cs"/>
                </a:rPr>
                <a:t>Industri</a:t>
              </a:r>
              <a:endParaRPr kumimoji="0" lang="fi-FI" altLang="ja-JP" sz="2200" b="1" dirty="0">
                <a:solidFill>
                  <a:srgbClr val="F77900"/>
                </a:solidFill>
                <a:latin typeface="HelveticaNeueLT Std" pitchFamily="34" charset="0"/>
                <a:ea typeface="+mn-ea"/>
                <a:cs typeface="+mn-cs"/>
              </a:endParaRPr>
            </a:p>
          </p:txBody>
        </p:sp>
        <p:sp>
          <p:nvSpPr>
            <p:cNvPr id="142" name="Rectangle 40"/>
            <p:cNvSpPr txBox="1">
              <a:spLocks/>
            </p:cNvSpPr>
            <p:nvPr/>
          </p:nvSpPr>
          <p:spPr>
            <a:xfrm>
              <a:off x="4724659" y="3911569"/>
              <a:ext cx="1486936" cy="3216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F77900"/>
                  </a:solidFill>
                  <a:latin typeface="HelveticaNeueLT Std" pitchFamily="34" charset="0"/>
                  <a:ea typeface="+mn-ea"/>
                  <a:cs typeface="+mn-cs"/>
                </a:rPr>
                <a:t>Komuniti</a:t>
              </a:r>
              <a:endParaRPr kumimoji="0" lang="fi-FI" altLang="ja-JP" sz="2200" b="1" dirty="0">
                <a:solidFill>
                  <a:srgbClr val="F77900"/>
                </a:solidFill>
                <a:latin typeface="HelveticaNeueLT Std" pitchFamily="34" charset="0"/>
                <a:ea typeface="+mn-ea"/>
                <a:cs typeface="+mn-cs"/>
              </a:endParaRPr>
            </a:p>
          </p:txBody>
        </p:sp>
        <p:grpSp>
          <p:nvGrpSpPr>
            <p:cNvPr id="4" name="Group 3"/>
            <p:cNvGrpSpPr/>
            <p:nvPr/>
          </p:nvGrpSpPr>
          <p:grpSpPr>
            <a:xfrm>
              <a:off x="4219318" y="2721471"/>
              <a:ext cx="970680" cy="1368105"/>
              <a:chOff x="4224750" y="2430710"/>
              <a:chExt cx="1071754" cy="1368105"/>
            </a:xfrm>
          </p:grpSpPr>
          <p:cxnSp>
            <p:nvCxnSpPr>
              <p:cNvPr id="143" name="Straight Connector 142"/>
              <p:cNvCxnSpPr/>
              <p:nvPr/>
            </p:nvCxnSpPr>
            <p:spPr>
              <a:xfrm flipH="1">
                <a:off x="4224750" y="2430710"/>
                <a:ext cx="833762" cy="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Straight Connector 143"/>
              <p:cNvCxnSpPr/>
              <p:nvPr/>
            </p:nvCxnSpPr>
            <p:spPr>
              <a:xfrm flipH="1">
                <a:off x="4224750" y="2880290"/>
                <a:ext cx="833762" cy="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Straight Connector 144"/>
              <p:cNvCxnSpPr/>
              <p:nvPr/>
            </p:nvCxnSpPr>
            <p:spPr>
              <a:xfrm flipH="1">
                <a:off x="4224750" y="3345110"/>
                <a:ext cx="1071754" cy="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6" name="Straight Connector 145"/>
              <p:cNvCxnSpPr/>
              <p:nvPr/>
            </p:nvCxnSpPr>
            <p:spPr>
              <a:xfrm flipH="1">
                <a:off x="4224750" y="3798815"/>
                <a:ext cx="833762" cy="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49" name="Rectangle 40"/>
            <p:cNvSpPr txBox="1">
              <a:spLocks/>
            </p:cNvSpPr>
            <p:nvPr/>
          </p:nvSpPr>
          <p:spPr>
            <a:xfrm>
              <a:off x="6459245" y="2612700"/>
              <a:ext cx="1648873" cy="2631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1800">
                  <a:solidFill>
                    <a:schemeClr val="bg1">
                      <a:lumMod val="75000"/>
                    </a:schemeClr>
                  </a:solidFill>
                  <a:latin typeface="HelveticaNeueLT Std" pitchFamily="34" charset="0"/>
                  <a:ea typeface="+mn-ea"/>
                  <a:cs typeface="+mn-cs"/>
                </a:rPr>
                <a:t>Government</a:t>
              </a:r>
              <a:endParaRPr kumimoji="0" lang="fi-FI" altLang="ja-JP" sz="1800" dirty="0">
                <a:solidFill>
                  <a:schemeClr val="bg1">
                    <a:lumMod val="75000"/>
                  </a:schemeClr>
                </a:solidFill>
                <a:latin typeface="HelveticaNeueLT Std" pitchFamily="34" charset="0"/>
                <a:ea typeface="+mn-ea"/>
                <a:cs typeface="+mn-cs"/>
              </a:endParaRPr>
            </a:p>
          </p:txBody>
        </p:sp>
        <p:sp>
          <p:nvSpPr>
            <p:cNvPr id="150" name="Rectangle 40"/>
            <p:cNvSpPr txBox="1">
              <a:spLocks/>
            </p:cNvSpPr>
            <p:nvPr/>
          </p:nvSpPr>
          <p:spPr>
            <a:xfrm>
              <a:off x="6459245" y="3061531"/>
              <a:ext cx="1648873" cy="2631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1800">
                  <a:solidFill>
                    <a:schemeClr val="bg1">
                      <a:lumMod val="75000"/>
                    </a:schemeClr>
                  </a:solidFill>
                  <a:latin typeface="HelveticaNeueLT Std" pitchFamily="34" charset="0"/>
                  <a:ea typeface="+mn-ea"/>
                  <a:cs typeface="+mn-cs"/>
                </a:rPr>
                <a:t>Universities</a:t>
              </a:r>
              <a:endParaRPr kumimoji="0" lang="fi-FI" altLang="ja-JP" sz="1800" dirty="0">
                <a:solidFill>
                  <a:schemeClr val="bg1">
                    <a:lumMod val="75000"/>
                  </a:schemeClr>
                </a:solidFill>
                <a:latin typeface="HelveticaNeueLT Std" pitchFamily="34" charset="0"/>
                <a:ea typeface="+mn-ea"/>
                <a:cs typeface="+mn-cs"/>
              </a:endParaRPr>
            </a:p>
          </p:txBody>
        </p:sp>
        <p:sp>
          <p:nvSpPr>
            <p:cNvPr id="151" name="Rectangle 40"/>
            <p:cNvSpPr txBox="1">
              <a:spLocks/>
            </p:cNvSpPr>
            <p:nvPr/>
          </p:nvSpPr>
          <p:spPr>
            <a:xfrm>
              <a:off x="6459245" y="3510362"/>
              <a:ext cx="1648873" cy="2631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1800">
                  <a:solidFill>
                    <a:schemeClr val="bg1">
                      <a:lumMod val="75000"/>
                    </a:schemeClr>
                  </a:solidFill>
                  <a:latin typeface="HelveticaNeueLT Std" pitchFamily="34" charset="0"/>
                  <a:ea typeface="+mn-ea"/>
                  <a:cs typeface="+mn-cs"/>
                </a:rPr>
                <a:t>Industry</a:t>
              </a:r>
              <a:endParaRPr kumimoji="0" lang="fi-FI" altLang="ja-JP" sz="1800" dirty="0">
                <a:solidFill>
                  <a:schemeClr val="bg1">
                    <a:lumMod val="75000"/>
                  </a:schemeClr>
                </a:solidFill>
                <a:latin typeface="HelveticaNeueLT Std" pitchFamily="34" charset="0"/>
                <a:ea typeface="+mn-ea"/>
                <a:cs typeface="+mn-cs"/>
              </a:endParaRPr>
            </a:p>
          </p:txBody>
        </p:sp>
        <p:sp>
          <p:nvSpPr>
            <p:cNvPr id="152" name="Rectangle 40"/>
            <p:cNvSpPr txBox="1">
              <a:spLocks/>
            </p:cNvSpPr>
            <p:nvPr/>
          </p:nvSpPr>
          <p:spPr>
            <a:xfrm>
              <a:off x="6459245" y="3959194"/>
              <a:ext cx="1648873" cy="2631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1800">
                  <a:solidFill>
                    <a:schemeClr val="bg1">
                      <a:lumMod val="75000"/>
                    </a:schemeClr>
                  </a:solidFill>
                  <a:latin typeface="HelveticaNeueLT Std" pitchFamily="34" charset="0"/>
                  <a:ea typeface="+mn-ea"/>
                  <a:cs typeface="+mn-cs"/>
                </a:rPr>
                <a:t>Community</a:t>
              </a:r>
              <a:endParaRPr kumimoji="0" lang="fi-FI" altLang="ja-JP" sz="1800" dirty="0">
                <a:solidFill>
                  <a:schemeClr val="bg1">
                    <a:lumMod val="75000"/>
                  </a:schemeClr>
                </a:solidFill>
                <a:latin typeface="HelveticaNeueLT Std" pitchFamily="34" charset="0"/>
                <a:ea typeface="+mn-ea"/>
                <a:cs typeface="+mn-cs"/>
              </a:endParaRPr>
            </a:p>
          </p:txBody>
        </p:sp>
        <p:cxnSp>
          <p:nvCxnSpPr>
            <p:cNvPr id="153" name="Straight Connector 152"/>
            <p:cNvCxnSpPr/>
            <p:nvPr/>
          </p:nvCxnSpPr>
          <p:spPr>
            <a:xfrm>
              <a:off x="6321067" y="2585281"/>
              <a:ext cx="0" cy="1666965"/>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7" name="Rectangle 156"/>
            <p:cNvSpPr/>
            <p:nvPr/>
          </p:nvSpPr>
          <p:spPr>
            <a:xfrm>
              <a:off x="4022252" y="1628737"/>
              <a:ext cx="2189343" cy="57554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marL="1587" lvl="1" algn="r" defTabSz="895350">
                <a:lnSpc>
                  <a:spcPct val="85000"/>
                </a:lnSpc>
                <a:spcBef>
                  <a:spcPts val="0"/>
                </a:spcBef>
                <a:buClr>
                  <a:schemeClr val="tx2"/>
                </a:buClr>
                <a:buSzPct val="125000"/>
              </a:pPr>
              <a:r>
                <a:rPr lang="fi-FI" altLang="ja-JP" sz="2200" b="1">
                  <a:solidFill>
                    <a:srgbClr val="FF0000"/>
                  </a:solidFill>
                  <a:latin typeface="HelveticaNeueLT Std" pitchFamily="34" charset="0"/>
                </a:rPr>
                <a:t>Lingkaran Empat Pihak</a:t>
              </a:r>
              <a:endParaRPr lang="fi-FI" altLang="ja-JP" sz="2200" b="1" dirty="0">
                <a:solidFill>
                  <a:srgbClr val="FF0000"/>
                </a:solidFill>
                <a:latin typeface="HelveticaNeueLT Std" pitchFamily="34" charset="0"/>
              </a:endParaRPr>
            </a:p>
          </p:txBody>
        </p:sp>
        <p:cxnSp>
          <p:nvCxnSpPr>
            <p:cNvPr id="158" name="Straight Connector 157"/>
            <p:cNvCxnSpPr/>
            <p:nvPr/>
          </p:nvCxnSpPr>
          <p:spPr>
            <a:xfrm>
              <a:off x="6321067" y="1653359"/>
              <a:ext cx="0" cy="526298"/>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 name="Group 6"/>
          <p:cNvGrpSpPr/>
          <p:nvPr/>
        </p:nvGrpSpPr>
        <p:grpSpPr>
          <a:xfrm>
            <a:off x="-8697" y="4743985"/>
            <a:ext cx="7068244" cy="1977490"/>
            <a:chOff x="-8697" y="4743985"/>
            <a:chExt cx="7068244" cy="1977490"/>
          </a:xfrm>
        </p:grpSpPr>
        <p:sp>
          <p:nvSpPr>
            <p:cNvPr id="147" name="Rectangle 40"/>
            <p:cNvSpPr txBox="1">
              <a:spLocks/>
            </p:cNvSpPr>
            <p:nvPr/>
          </p:nvSpPr>
          <p:spPr>
            <a:xfrm>
              <a:off x="3714411" y="5378242"/>
              <a:ext cx="1756146" cy="4678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3200" b="1">
                  <a:solidFill>
                    <a:srgbClr val="FF0000"/>
                  </a:solidFill>
                  <a:latin typeface="HelveticaNeueLT Std" pitchFamily="34" charset="0"/>
                  <a:ea typeface="+mn-ea"/>
                  <a:cs typeface="+mn-cs"/>
                </a:rPr>
                <a:t>CREST</a:t>
              </a:r>
              <a:endParaRPr kumimoji="0" lang="fi-FI" altLang="ja-JP" sz="3200" b="1" dirty="0">
                <a:solidFill>
                  <a:srgbClr val="FF0000"/>
                </a:solidFill>
                <a:latin typeface="HelveticaNeueLT Std" pitchFamily="34" charset="0"/>
                <a:ea typeface="+mn-ea"/>
                <a:cs typeface="+mn-cs"/>
              </a:endParaRPr>
            </a:p>
          </p:txBody>
        </p:sp>
        <p:sp>
          <p:nvSpPr>
            <p:cNvPr id="148" name="Rectangle 40"/>
            <p:cNvSpPr txBox="1">
              <a:spLocks/>
            </p:cNvSpPr>
            <p:nvPr/>
          </p:nvSpPr>
          <p:spPr>
            <a:xfrm>
              <a:off x="550515" y="5031455"/>
              <a:ext cx="1756146" cy="46782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3200" b="1">
                  <a:solidFill>
                    <a:srgbClr val="FF0000"/>
                  </a:solidFill>
                  <a:latin typeface="HelveticaNeueLT Std" pitchFamily="34" charset="0"/>
                  <a:ea typeface="+mn-ea"/>
                  <a:cs typeface="+mn-cs"/>
                </a:rPr>
                <a:t>PPRN</a:t>
              </a:r>
              <a:endParaRPr kumimoji="0" lang="fi-FI" altLang="ja-JP" sz="3200" b="1" dirty="0">
                <a:solidFill>
                  <a:srgbClr val="FF0000"/>
                </a:solidFill>
                <a:latin typeface="HelveticaNeueLT Std" pitchFamily="34" charset="0"/>
                <a:ea typeface="+mn-ea"/>
                <a:cs typeface="+mn-cs"/>
              </a:endParaRPr>
            </a:p>
          </p:txBody>
        </p:sp>
        <p:sp>
          <p:nvSpPr>
            <p:cNvPr id="159" name="Rectangle 40"/>
            <p:cNvSpPr txBox="1">
              <a:spLocks/>
            </p:cNvSpPr>
            <p:nvPr/>
          </p:nvSpPr>
          <p:spPr>
            <a:xfrm>
              <a:off x="3714411" y="5831304"/>
              <a:ext cx="3345136" cy="41857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5000"/>
                </a:lnSpc>
                <a:spcBef>
                  <a:spcPts val="0"/>
                </a:spcBef>
                <a:buNone/>
              </a:pPr>
              <a:r>
                <a:rPr kumimoji="0" lang="fi-FI" altLang="ja-JP">
                  <a:solidFill>
                    <a:srgbClr val="F77900"/>
                  </a:solidFill>
                  <a:latin typeface="HelveticaNeueLT Std" pitchFamily="34" charset="0"/>
                  <a:ea typeface="+mn-ea"/>
                  <a:cs typeface="+mn-cs"/>
                </a:rPr>
                <a:t>Program Penyelidikan Kolaborasi Kejuruteraan, Sains dan Teknologi</a:t>
              </a:r>
              <a:endParaRPr kumimoji="0" lang="fi-FI" altLang="ja-JP" dirty="0">
                <a:solidFill>
                  <a:srgbClr val="F77900"/>
                </a:solidFill>
                <a:latin typeface="HelveticaNeueLT Std" pitchFamily="34" charset="0"/>
                <a:ea typeface="+mn-ea"/>
                <a:cs typeface="+mn-cs"/>
              </a:endParaRPr>
            </a:p>
          </p:txBody>
        </p:sp>
        <p:sp>
          <p:nvSpPr>
            <p:cNvPr id="160" name="Rectangle 40"/>
            <p:cNvSpPr txBox="1">
              <a:spLocks/>
            </p:cNvSpPr>
            <p:nvPr/>
          </p:nvSpPr>
          <p:spPr>
            <a:xfrm>
              <a:off x="-8697" y="5495330"/>
              <a:ext cx="2401083" cy="41857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85000"/>
                </a:lnSpc>
                <a:spcBef>
                  <a:spcPts val="0"/>
                </a:spcBef>
                <a:buNone/>
              </a:pPr>
              <a:r>
                <a:rPr kumimoji="0" lang="fi-FI" altLang="ja-JP">
                  <a:solidFill>
                    <a:srgbClr val="F77900"/>
                  </a:solidFill>
                  <a:latin typeface="HelveticaNeueLT Std" pitchFamily="34" charset="0"/>
                  <a:ea typeface="+mn-ea"/>
                  <a:cs typeface="+mn-cs"/>
                </a:rPr>
                <a:t>Rangkaian Penyelidikan Awam dan Swasta</a:t>
              </a:r>
              <a:endParaRPr kumimoji="0" lang="fi-FI" altLang="ja-JP" dirty="0">
                <a:solidFill>
                  <a:srgbClr val="F77900"/>
                </a:solidFill>
                <a:latin typeface="HelveticaNeueLT Std" pitchFamily="34" charset="0"/>
                <a:ea typeface="+mn-ea"/>
                <a:cs typeface="+mn-cs"/>
              </a:endParaRPr>
            </a:p>
          </p:txBody>
        </p:sp>
        <p:grpSp>
          <p:nvGrpSpPr>
            <p:cNvPr id="161" name="Group 160"/>
            <p:cNvGrpSpPr/>
            <p:nvPr/>
          </p:nvGrpSpPr>
          <p:grpSpPr>
            <a:xfrm rot="5400000">
              <a:off x="3175073" y="5317298"/>
              <a:ext cx="510328" cy="745170"/>
              <a:chOff x="6136370" y="2832717"/>
              <a:chExt cx="510328" cy="745170"/>
            </a:xfrm>
          </p:grpSpPr>
          <p:pic>
            <p:nvPicPr>
              <p:cNvPr id="162" name="Picture 161"/>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63" name="Group 162"/>
              <p:cNvGrpSpPr/>
              <p:nvPr/>
            </p:nvGrpSpPr>
            <p:grpSpPr>
              <a:xfrm>
                <a:off x="6198482" y="3050241"/>
                <a:ext cx="267510" cy="267508"/>
                <a:chOff x="7766137" y="3063389"/>
                <a:chExt cx="250738" cy="250736"/>
              </a:xfrm>
            </p:grpSpPr>
            <p:sp>
              <p:nvSpPr>
                <p:cNvPr id="164" name="Oval 163"/>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5" name="Rectangle 40"/>
                <p:cNvSpPr txBox="1">
                  <a:spLocks/>
                </p:cNvSpPr>
                <p:nvPr/>
              </p:nvSpPr>
              <p:spPr>
                <a:xfrm>
                  <a:off x="7795248" y="3065648"/>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nvGrpSpPr>
            <p:cNvPr id="176" name="Group 175"/>
            <p:cNvGrpSpPr/>
            <p:nvPr/>
          </p:nvGrpSpPr>
          <p:grpSpPr>
            <a:xfrm rot="16200000">
              <a:off x="2339802" y="4827539"/>
              <a:ext cx="510328" cy="745170"/>
              <a:chOff x="6136370" y="2832717"/>
              <a:chExt cx="510328" cy="745170"/>
            </a:xfrm>
          </p:grpSpPr>
          <p:pic>
            <p:nvPicPr>
              <p:cNvPr id="177" name="Picture 176"/>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78" name="Group 177"/>
              <p:cNvGrpSpPr/>
              <p:nvPr/>
            </p:nvGrpSpPr>
            <p:grpSpPr>
              <a:xfrm>
                <a:off x="6198482" y="3050241"/>
                <a:ext cx="267510" cy="267508"/>
                <a:chOff x="7766137" y="3063389"/>
                <a:chExt cx="250738" cy="250736"/>
              </a:xfrm>
            </p:grpSpPr>
            <p:sp>
              <p:nvSpPr>
                <p:cNvPr id="179" name="Oval 178"/>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0" name="Rectangle 40"/>
                <p:cNvSpPr txBox="1">
                  <a:spLocks/>
                </p:cNvSpPr>
                <p:nvPr/>
              </p:nvSpPr>
              <p:spPr>
                <a:xfrm>
                  <a:off x="7795249" y="3065647"/>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cxnSp>
          <p:nvCxnSpPr>
            <p:cNvPr id="181" name="Straight Connector 180"/>
            <p:cNvCxnSpPr/>
            <p:nvPr/>
          </p:nvCxnSpPr>
          <p:spPr>
            <a:xfrm>
              <a:off x="3013057" y="4743985"/>
              <a:ext cx="0" cy="1977490"/>
            </a:xfrm>
            <a:prstGeom prst="line">
              <a:avLst/>
            </a:prstGeom>
            <a:noFill/>
            <a:ln w="28575">
              <a:solidFill>
                <a:schemeClr val="bg1">
                  <a:lumMod val="6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7" name="Group 96"/>
          <p:cNvGrpSpPr/>
          <p:nvPr/>
        </p:nvGrpSpPr>
        <p:grpSpPr>
          <a:xfrm>
            <a:off x="3123105" y="-41515"/>
            <a:ext cx="459072" cy="745170"/>
            <a:chOff x="724072" y="1111010"/>
            <a:chExt cx="459072" cy="745170"/>
          </a:xfrm>
        </p:grpSpPr>
        <p:pic>
          <p:nvPicPr>
            <p:cNvPr id="98" name="Picture 97"/>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99" name="Oval 9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0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13" name="Group 112"/>
          <p:cNvGrpSpPr/>
          <p:nvPr/>
        </p:nvGrpSpPr>
        <p:grpSpPr>
          <a:xfrm>
            <a:off x="3535835" y="-41515"/>
            <a:ext cx="459072" cy="745170"/>
            <a:chOff x="724072" y="1111010"/>
            <a:chExt cx="459072" cy="745170"/>
          </a:xfrm>
        </p:grpSpPr>
        <p:pic>
          <p:nvPicPr>
            <p:cNvPr id="120" name="Picture 119"/>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1" name="Oval 12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3" name="Group 122"/>
          <p:cNvGrpSpPr/>
          <p:nvPr/>
        </p:nvGrpSpPr>
        <p:grpSpPr>
          <a:xfrm>
            <a:off x="3948565" y="-41515"/>
            <a:ext cx="459072" cy="745170"/>
            <a:chOff x="724072" y="1111010"/>
            <a:chExt cx="459072" cy="745170"/>
          </a:xfrm>
        </p:grpSpPr>
        <p:pic>
          <p:nvPicPr>
            <p:cNvPr id="124" name="Picture 123"/>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5" name="Oval 12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7" name="Group 126"/>
          <p:cNvGrpSpPr/>
          <p:nvPr/>
        </p:nvGrpSpPr>
        <p:grpSpPr>
          <a:xfrm>
            <a:off x="4361295" y="-41515"/>
            <a:ext cx="459072" cy="745170"/>
            <a:chOff x="724072" y="1111010"/>
            <a:chExt cx="459072" cy="745170"/>
          </a:xfrm>
        </p:grpSpPr>
        <p:pic>
          <p:nvPicPr>
            <p:cNvPr id="128" name="Picture 127"/>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9" name="Oval 12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5" name="Group 154"/>
          <p:cNvGrpSpPr/>
          <p:nvPr/>
        </p:nvGrpSpPr>
        <p:grpSpPr>
          <a:xfrm>
            <a:off x="4774025" y="-41515"/>
            <a:ext cx="459072" cy="745170"/>
            <a:chOff x="724072" y="1111010"/>
            <a:chExt cx="459072" cy="745170"/>
          </a:xfrm>
        </p:grpSpPr>
        <p:pic>
          <p:nvPicPr>
            <p:cNvPr id="156" name="Picture 155"/>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6" name="Oval 16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8" name="Group 167"/>
          <p:cNvGrpSpPr/>
          <p:nvPr/>
        </p:nvGrpSpPr>
        <p:grpSpPr>
          <a:xfrm>
            <a:off x="5186755" y="-41515"/>
            <a:ext cx="459072" cy="745170"/>
            <a:chOff x="724072" y="1111010"/>
            <a:chExt cx="459072" cy="745170"/>
          </a:xfrm>
        </p:grpSpPr>
        <p:pic>
          <p:nvPicPr>
            <p:cNvPr id="169" name="Picture 168"/>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0" name="Oval 16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2" name="Group 181"/>
          <p:cNvGrpSpPr/>
          <p:nvPr/>
        </p:nvGrpSpPr>
        <p:grpSpPr>
          <a:xfrm>
            <a:off x="6012215" y="-41515"/>
            <a:ext cx="459072" cy="745170"/>
            <a:chOff x="724072" y="1111010"/>
            <a:chExt cx="459072" cy="745170"/>
          </a:xfrm>
        </p:grpSpPr>
        <p:pic>
          <p:nvPicPr>
            <p:cNvPr id="183" name="Picture 182"/>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4" name="Oval 18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6" name="Group 185"/>
          <p:cNvGrpSpPr/>
          <p:nvPr/>
        </p:nvGrpSpPr>
        <p:grpSpPr>
          <a:xfrm>
            <a:off x="6424945" y="-41515"/>
            <a:ext cx="459072" cy="745170"/>
            <a:chOff x="724072" y="1111010"/>
            <a:chExt cx="459072" cy="745170"/>
          </a:xfrm>
        </p:grpSpPr>
        <p:pic>
          <p:nvPicPr>
            <p:cNvPr id="187" name="Picture 186"/>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8" name="Oval 18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90" name="Group 189"/>
          <p:cNvGrpSpPr/>
          <p:nvPr/>
        </p:nvGrpSpPr>
        <p:grpSpPr>
          <a:xfrm>
            <a:off x="6806532" y="-41515"/>
            <a:ext cx="490216" cy="745170"/>
            <a:chOff x="692928" y="1111010"/>
            <a:chExt cx="490216" cy="745170"/>
          </a:xfrm>
        </p:grpSpPr>
        <p:pic>
          <p:nvPicPr>
            <p:cNvPr id="191" name="Picture 190"/>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2" name="Oval 19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3"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25953209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72198"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H="1" flipV="1">
            <a:off x="6315833" y="-53196"/>
            <a:ext cx="745342" cy="1209847"/>
            <a:chOff x="4191168" y="2865515"/>
            <a:chExt cx="459072" cy="745170"/>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15" name="Group 114"/>
            <p:cNvGrpSpPr/>
            <p:nvPr/>
          </p:nvGrpSpPr>
          <p:grpSpPr>
            <a:xfrm>
              <a:off x="4321574" y="3050241"/>
              <a:ext cx="267510" cy="267508"/>
              <a:chOff x="7766137" y="3063389"/>
              <a:chExt cx="250738"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9</a:t>
                </a:r>
                <a:endParaRPr kumimoji="0" lang="fi-FI" altLang="ja-JP" sz="2400" b="1" dirty="0">
                  <a:solidFill>
                    <a:schemeClr val="accent4"/>
                  </a:solidFill>
                  <a:latin typeface="HelveticaNeueLT Std" pitchFamily="34" charset="0"/>
                  <a:ea typeface="+mn-ea"/>
                  <a:cs typeface="+mn-cs"/>
                </a:endParaRPr>
              </a:p>
            </p:txBody>
          </p:sp>
        </p:grpSp>
      </p:grpSp>
      <p:grpSp>
        <p:nvGrpSpPr>
          <p:cNvPr id="4" name="Group 3"/>
          <p:cNvGrpSpPr/>
          <p:nvPr/>
        </p:nvGrpSpPr>
        <p:grpSpPr>
          <a:xfrm>
            <a:off x="1318142" y="551726"/>
            <a:ext cx="4854338" cy="4735008"/>
            <a:chOff x="1318142" y="551726"/>
            <a:chExt cx="4854338" cy="4735008"/>
          </a:xfrm>
        </p:grpSpPr>
        <p:cxnSp>
          <p:nvCxnSpPr>
            <p:cNvPr id="161" name="Straight Connector 160"/>
            <p:cNvCxnSpPr/>
            <p:nvPr/>
          </p:nvCxnSpPr>
          <p:spPr>
            <a:xfrm>
              <a:off x="3728379" y="551726"/>
              <a:ext cx="0" cy="1944339"/>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 name="Group 2"/>
            <p:cNvGrpSpPr/>
            <p:nvPr/>
          </p:nvGrpSpPr>
          <p:grpSpPr>
            <a:xfrm>
              <a:off x="1318142" y="2451268"/>
              <a:ext cx="4854338" cy="2835466"/>
              <a:chOff x="1275381" y="2425353"/>
              <a:chExt cx="3633103" cy="2122131"/>
            </a:xfrm>
          </p:grpSpPr>
          <p:sp>
            <p:nvSpPr>
              <p:cNvPr id="129" name="Rectangle 6"/>
              <p:cNvSpPr>
                <a:spLocks noChangeArrowheads="1"/>
              </p:cNvSpPr>
              <p:nvPr/>
            </p:nvSpPr>
            <p:spPr bwMode="auto">
              <a:xfrm rot="5400000">
                <a:off x="4253906" y="3165927"/>
                <a:ext cx="653530" cy="653532"/>
              </a:xfrm>
              <a:prstGeom prst="rect">
                <a:avLst/>
              </a:prstGeom>
              <a:solidFill>
                <a:srgbClr val="FF9E29"/>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31" name="Rectangle 11"/>
              <p:cNvSpPr>
                <a:spLocks noChangeArrowheads="1"/>
              </p:cNvSpPr>
              <p:nvPr/>
            </p:nvSpPr>
            <p:spPr bwMode="auto">
              <a:xfrm rot="5400000">
                <a:off x="3508139" y="2429664"/>
                <a:ext cx="653530" cy="653532"/>
              </a:xfrm>
              <a:prstGeom prst="rect">
                <a:avLst/>
              </a:prstGeom>
              <a:solidFill>
                <a:srgbClr val="E7B800"/>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32" name="Rectangle 11"/>
              <p:cNvSpPr>
                <a:spLocks noChangeArrowheads="1"/>
              </p:cNvSpPr>
              <p:nvPr/>
            </p:nvSpPr>
            <p:spPr bwMode="auto">
              <a:xfrm rot="5400000">
                <a:off x="3508139" y="3165927"/>
                <a:ext cx="653530" cy="653532"/>
              </a:xfrm>
              <a:prstGeom prst="rect">
                <a:avLst/>
              </a:prstGeom>
              <a:solidFill>
                <a:srgbClr val="2E9FDF"/>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34" name="Rectangle 11"/>
              <p:cNvSpPr>
                <a:spLocks noChangeArrowheads="1"/>
              </p:cNvSpPr>
              <p:nvPr/>
            </p:nvSpPr>
            <p:spPr bwMode="auto">
              <a:xfrm rot="5400000">
                <a:off x="3508139" y="3893953"/>
                <a:ext cx="653530" cy="653532"/>
              </a:xfrm>
              <a:prstGeom prst="rect">
                <a:avLst/>
              </a:prstGeom>
              <a:solidFill>
                <a:srgbClr val="D1D1D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35" name="Rectangle 6"/>
              <p:cNvSpPr>
                <a:spLocks noChangeArrowheads="1"/>
              </p:cNvSpPr>
              <p:nvPr/>
            </p:nvSpPr>
            <p:spPr bwMode="auto">
              <a:xfrm rot="5400000">
                <a:off x="4253906" y="2429664"/>
                <a:ext cx="653530" cy="653532"/>
              </a:xfrm>
              <a:prstGeom prst="rect">
                <a:avLst/>
              </a:prstGeom>
              <a:solidFill>
                <a:srgbClr val="86AA00"/>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36" name="Rectangle 12"/>
              <p:cNvSpPr>
                <a:spLocks noChangeArrowheads="1"/>
              </p:cNvSpPr>
              <p:nvPr/>
            </p:nvSpPr>
            <p:spPr bwMode="auto">
              <a:xfrm rot="5400000">
                <a:off x="4251926" y="3886124"/>
                <a:ext cx="648240" cy="664876"/>
              </a:xfrm>
              <a:prstGeom prst="rect">
                <a:avLst/>
              </a:prstGeom>
              <a:solidFill>
                <a:srgbClr val="2D2D2A"/>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kern="0" dirty="0">
                  <a:solidFill>
                    <a:srgbClr val="2D2D2A"/>
                  </a:solidFill>
                  <a:latin typeface="Georgia"/>
                </a:endParaRPr>
              </a:p>
            </p:txBody>
          </p:sp>
          <p:sp>
            <p:nvSpPr>
              <p:cNvPr id="139" name="Rectangle 6"/>
              <p:cNvSpPr>
                <a:spLocks noChangeArrowheads="1"/>
              </p:cNvSpPr>
              <p:nvPr/>
            </p:nvSpPr>
            <p:spPr bwMode="auto">
              <a:xfrm rot="5400000">
                <a:off x="2021149" y="3161615"/>
                <a:ext cx="653530" cy="653532"/>
              </a:xfrm>
              <a:prstGeom prst="rect">
                <a:avLst/>
              </a:prstGeom>
              <a:solidFill>
                <a:srgbClr val="FF9E29"/>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0" name="Rectangle 9"/>
              <p:cNvSpPr>
                <a:spLocks noChangeArrowheads="1"/>
              </p:cNvSpPr>
              <p:nvPr/>
            </p:nvSpPr>
            <p:spPr bwMode="auto">
              <a:xfrm rot="5400000">
                <a:off x="2760165" y="3161105"/>
                <a:ext cx="652278" cy="653532"/>
              </a:xfrm>
              <a:prstGeom prst="rect">
                <a:avLst/>
              </a:prstGeom>
              <a:solidFill>
                <a:srgbClr val="0F2855"/>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1" name="Rectangle 11"/>
              <p:cNvSpPr>
                <a:spLocks noChangeArrowheads="1"/>
              </p:cNvSpPr>
              <p:nvPr/>
            </p:nvSpPr>
            <p:spPr bwMode="auto">
              <a:xfrm rot="5400000">
                <a:off x="1275382" y="2425352"/>
                <a:ext cx="653530" cy="653532"/>
              </a:xfrm>
              <a:prstGeom prst="rect">
                <a:avLst/>
              </a:prstGeom>
              <a:solidFill>
                <a:srgbClr val="E7B800"/>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2" name="Rectangle 11"/>
              <p:cNvSpPr>
                <a:spLocks noChangeArrowheads="1"/>
              </p:cNvSpPr>
              <p:nvPr/>
            </p:nvSpPr>
            <p:spPr bwMode="auto">
              <a:xfrm rot="5400000">
                <a:off x="1275382" y="3161615"/>
                <a:ext cx="653530" cy="653532"/>
              </a:xfrm>
              <a:prstGeom prst="rect">
                <a:avLst/>
              </a:prstGeom>
              <a:solidFill>
                <a:srgbClr val="2E9FDF"/>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3" name="Rectangle 11"/>
              <p:cNvSpPr>
                <a:spLocks noChangeArrowheads="1"/>
              </p:cNvSpPr>
              <p:nvPr/>
            </p:nvSpPr>
            <p:spPr bwMode="auto">
              <a:xfrm rot="5400000">
                <a:off x="2759539" y="2425352"/>
                <a:ext cx="653530" cy="653532"/>
              </a:xfrm>
              <a:prstGeom prst="rect">
                <a:avLst/>
              </a:prstGeom>
              <a:solidFill>
                <a:srgbClr val="00AFBB"/>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5" name="Rectangle 6"/>
              <p:cNvSpPr>
                <a:spLocks noChangeArrowheads="1"/>
              </p:cNvSpPr>
              <p:nvPr/>
            </p:nvSpPr>
            <p:spPr bwMode="auto">
              <a:xfrm rot="5400000">
                <a:off x="2021149" y="2425352"/>
                <a:ext cx="653530" cy="653532"/>
              </a:xfrm>
              <a:prstGeom prst="rect">
                <a:avLst/>
              </a:prstGeom>
              <a:solidFill>
                <a:srgbClr val="86AA00"/>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sp>
            <p:nvSpPr>
              <p:cNvPr id="146" name="Rectangle 12"/>
              <p:cNvSpPr>
                <a:spLocks noChangeArrowheads="1"/>
              </p:cNvSpPr>
              <p:nvPr/>
            </p:nvSpPr>
            <p:spPr bwMode="auto">
              <a:xfrm rot="5400000">
                <a:off x="1284016" y="3881812"/>
                <a:ext cx="648240" cy="664876"/>
              </a:xfrm>
              <a:prstGeom prst="rect">
                <a:avLst/>
              </a:prstGeom>
              <a:solidFill>
                <a:srgbClr val="2D2D2A"/>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kern="0" dirty="0">
                  <a:solidFill>
                    <a:srgbClr val="2D2D2A"/>
                  </a:solidFill>
                  <a:latin typeface="Georgia"/>
                </a:endParaRPr>
              </a:p>
            </p:txBody>
          </p:sp>
          <p:sp>
            <p:nvSpPr>
              <p:cNvPr id="147" name="Rectangle 12"/>
              <p:cNvSpPr>
                <a:spLocks noChangeArrowheads="1"/>
              </p:cNvSpPr>
              <p:nvPr/>
            </p:nvSpPr>
            <p:spPr bwMode="auto">
              <a:xfrm rot="5400000">
                <a:off x="2771818" y="3881812"/>
                <a:ext cx="648240" cy="664876"/>
              </a:xfrm>
              <a:prstGeom prst="rect">
                <a:avLst/>
              </a:prstGeom>
              <a:solidFill>
                <a:srgbClr val="2E9FD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kern="0" dirty="0">
                  <a:solidFill>
                    <a:srgbClr val="2D2D2A"/>
                  </a:solidFill>
                  <a:latin typeface="Georgia"/>
                </a:endParaRPr>
              </a:p>
            </p:txBody>
          </p:sp>
          <p:sp>
            <p:nvSpPr>
              <p:cNvPr id="148" name="Rectangle 40"/>
              <p:cNvSpPr txBox="1">
                <a:spLocks/>
              </p:cNvSpPr>
              <p:nvPr/>
            </p:nvSpPr>
            <p:spPr>
              <a:xfrm>
                <a:off x="1427213" y="2446739"/>
                <a:ext cx="349868" cy="6219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5400" b="1">
                    <a:solidFill>
                      <a:schemeClr val="bg1"/>
                    </a:solidFill>
                    <a:latin typeface="HelveticaNeueLT Std" pitchFamily="34" charset="0"/>
                    <a:ea typeface="+mn-ea"/>
                    <a:cs typeface="+mn-cs"/>
                  </a:rPr>
                  <a:t>M</a:t>
                </a:r>
                <a:endParaRPr kumimoji="0" lang="fi-FI" altLang="ja-JP" sz="5400" b="1" dirty="0">
                  <a:solidFill>
                    <a:schemeClr val="bg1"/>
                  </a:solidFill>
                  <a:latin typeface="HelveticaNeueLT Std" pitchFamily="34" charset="0"/>
                  <a:ea typeface="+mn-ea"/>
                  <a:cs typeface="+mn-cs"/>
                </a:endParaRPr>
              </a:p>
            </p:txBody>
          </p:sp>
          <p:sp>
            <p:nvSpPr>
              <p:cNvPr id="149" name="Rectangle 40"/>
              <p:cNvSpPr txBox="1">
                <a:spLocks/>
              </p:cNvSpPr>
              <p:nvPr/>
            </p:nvSpPr>
            <p:spPr>
              <a:xfrm>
                <a:off x="2187202" y="2446739"/>
                <a:ext cx="349868" cy="6219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5400" b="1">
                    <a:solidFill>
                      <a:schemeClr val="bg1"/>
                    </a:solidFill>
                    <a:latin typeface="HelveticaNeueLT Std" pitchFamily="34" charset="0"/>
                    <a:ea typeface="+mn-ea"/>
                    <a:cs typeface="+mn-cs"/>
                  </a:rPr>
                  <a:t>O</a:t>
                </a:r>
                <a:endParaRPr kumimoji="0" lang="fi-FI" altLang="ja-JP" sz="5400" b="1" dirty="0">
                  <a:solidFill>
                    <a:schemeClr val="bg1"/>
                  </a:solidFill>
                  <a:latin typeface="HelveticaNeueLT Std" pitchFamily="34" charset="0"/>
                  <a:ea typeface="+mn-ea"/>
                  <a:cs typeface="+mn-cs"/>
                </a:endParaRPr>
              </a:p>
            </p:txBody>
          </p:sp>
          <p:sp>
            <p:nvSpPr>
              <p:cNvPr id="150" name="Rectangle 40"/>
              <p:cNvSpPr txBox="1">
                <a:spLocks/>
              </p:cNvSpPr>
              <p:nvPr/>
            </p:nvSpPr>
            <p:spPr>
              <a:xfrm>
                <a:off x="2915000" y="2446739"/>
                <a:ext cx="349868" cy="6219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5400" b="1">
                    <a:solidFill>
                      <a:schemeClr val="bg1"/>
                    </a:solidFill>
                    <a:latin typeface="HelveticaNeueLT Std" pitchFamily="34" charset="0"/>
                    <a:ea typeface="+mn-ea"/>
                    <a:cs typeface="+mn-cs"/>
                  </a:rPr>
                  <a:t>O</a:t>
                </a:r>
                <a:endParaRPr kumimoji="0" lang="fi-FI" altLang="ja-JP" sz="5400" b="1" dirty="0">
                  <a:solidFill>
                    <a:schemeClr val="bg1"/>
                  </a:solidFill>
                  <a:latin typeface="HelveticaNeueLT Std" pitchFamily="34" charset="0"/>
                  <a:ea typeface="+mn-ea"/>
                  <a:cs typeface="+mn-cs"/>
                </a:endParaRPr>
              </a:p>
            </p:txBody>
          </p:sp>
          <p:sp>
            <p:nvSpPr>
              <p:cNvPr id="151" name="Rectangle 40"/>
              <p:cNvSpPr txBox="1">
                <a:spLocks/>
              </p:cNvSpPr>
              <p:nvPr/>
            </p:nvSpPr>
            <p:spPr>
              <a:xfrm>
                <a:off x="3679865" y="2446739"/>
                <a:ext cx="349868" cy="6219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5400" b="1">
                    <a:solidFill>
                      <a:schemeClr val="bg1"/>
                    </a:solidFill>
                    <a:latin typeface="HelveticaNeueLT Std" pitchFamily="34" charset="0"/>
                    <a:ea typeface="+mn-ea"/>
                    <a:cs typeface="+mn-cs"/>
                  </a:rPr>
                  <a:t>C</a:t>
                </a:r>
                <a:endParaRPr kumimoji="0" lang="fi-FI" altLang="ja-JP" sz="5400" b="1" dirty="0">
                  <a:solidFill>
                    <a:schemeClr val="bg1"/>
                  </a:solidFill>
                  <a:latin typeface="HelveticaNeueLT Std" pitchFamily="34" charset="0"/>
                  <a:ea typeface="+mn-ea"/>
                  <a:cs typeface="+mn-cs"/>
                </a:endParaRPr>
              </a:p>
            </p:txBody>
          </p:sp>
          <p:sp>
            <p:nvSpPr>
              <p:cNvPr id="152" name="Rectangle 40"/>
              <p:cNvSpPr txBox="1">
                <a:spLocks/>
              </p:cNvSpPr>
              <p:nvPr/>
            </p:nvSpPr>
            <p:spPr>
              <a:xfrm>
                <a:off x="1295887" y="3364760"/>
                <a:ext cx="612520" cy="18427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bg1"/>
                    </a:solidFill>
                    <a:latin typeface="HelveticaNeueLT Std" pitchFamily="34" charset="0"/>
                    <a:ea typeface="+mn-ea"/>
                    <a:cs typeface="+mn-cs"/>
                  </a:rPr>
                  <a:t>Massive</a:t>
                </a:r>
                <a:endParaRPr kumimoji="0" lang="fi-FI" altLang="ja-JP" b="1" dirty="0">
                  <a:solidFill>
                    <a:schemeClr val="bg1"/>
                  </a:solidFill>
                  <a:latin typeface="HelveticaNeueLT Std" pitchFamily="34" charset="0"/>
                  <a:ea typeface="+mn-ea"/>
                  <a:cs typeface="+mn-cs"/>
                </a:endParaRPr>
              </a:p>
            </p:txBody>
          </p:sp>
          <p:sp>
            <p:nvSpPr>
              <p:cNvPr id="153" name="Rectangle 40"/>
              <p:cNvSpPr txBox="1">
                <a:spLocks/>
              </p:cNvSpPr>
              <p:nvPr/>
            </p:nvSpPr>
            <p:spPr>
              <a:xfrm>
                <a:off x="2037029" y="3364760"/>
                <a:ext cx="612520" cy="2073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b="1">
                    <a:solidFill>
                      <a:schemeClr val="bg1"/>
                    </a:solidFill>
                    <a:latin typeface="HelveticaNeueLT Std" pitchFamily="34" charset="0"/>
                    <a:ea typeface="+mn-ea"/>
                    <a:cs typeface="+mn-cs"/>
                  </a:rPr>
                  <a:t>Open</a:t>
                </a:r>
                <a:endParaRPr kumimoji="0" lang="fi-FI" altLang="ja-JP" sz="1800" b="1" dirty="0">
                  <a:solidFill>
                    <a:schemeClr val="bg1"/>
                  </a:solidFill>
                  <a:latin typeface="HelveticaNeueLT Std" pitchFamily="34" charset="0"/>
                  <a:ea typeface="+mn-ea"/>
                  <a:cs typeface="+mn-cs"/>
                </a:endParaRPr>
              </a:p>
            </p:txBody>
          </p:sp>
          <p:sp>
            <p:nvSpPr>
              <p:cNvPr id="154" name="Rectangle 40"/>
              <p:cNvSpPr txBox="1">
                <a:spLocks/>
              </p:cNvSpPr>
              <p:nvPr/>
            </p:nvSpPr>
            <p:spPr>
              <a:xfrm>
                <a:off x="2756325" y="3364760"/>
                <a:ext cx="612520" cy="2073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1800" b="1">
                    <a:solidFill>
                      <a:schemeClr val="bg1"/>
                    </a:solidFill>
                    <a:latin typeface="HelveticaNeueLT Std" pitchFamily="34" charset="0"/>
                    <a:ea typeface="+mn-ea"/>
                    <a:cs typeface="+mn-cs"/>
                  </a:rPr>
                  <a:t>Online</a:t>
                </a:r>
                <a:endParaRPr kumimoji="0" lang="fi-FI" altLang="ja-JP" sz="1800" b="1" dirty="0">
                  <a:solidFill>
                    <a:schemeClr val="bg1"/>
                  </a:solidFill>
                  <a:latin typeface="HelveticaNeueLT Std" pitchFamily="34" charset="0"/>
                  <a:ea typeface="+mn-ea"/>
                  <a:cs typeface="+mn-cs"/>
                </a:endParaRPr>
              </a:p>
            </p:txBody>
          </p:sp>
          <p:sp>
            <p:nvSpPr>
              <p:cNvPr id="155" name="Rectangle 40"/>
              <p:cNvSpPr txBox="1">
                <a:spLocks/>
              </p:cNvSpPr>
              <p:nvPr/>
            </p:nvSpPr>
            <p:spPr>
              <a:xfrm>
                <a:off x="3530956" y="3364760"/>
                <a:ext cx="612520" cy="18427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bg1"/>
                    </a:solidFill>
                    <a:latin typeface="HelveticaNeueLT Std" pitchFamily="34" charset="0"/>
                    <a:ea typeface="+mn-ea"/>
                    <a:cs typeface="+mn-cs"/>
                  </a:rPr>
                  <a:t>Courses</a:t>
                </a:r>
                <a:endParaRPr kumimoji="0" lang="fi-FI" altLang="ja-JP" b="1" dirty="0">
                  <a:solidFill>
                    <a:schemeClr val="bg1"/>
                  </a:solidFill>
                  <a:latin typeface="HelveticaNeueLT Std" pitchFamily="34" charset="0"/>
                  <a:ea typeface="+mn-ea"/>
                  <a:cs typeface="+mn-cs"/>
                </a:endParaRPr>
              </a:p>
            </p:txBody>
          </p:sp>
          <p:sp>
            <p:nvSpPr>
              <p:cNvPr id="157" name="Rectangle 40"/>
              <p:cNvSpPr txBox="1">
                <a:spLocks/>
              </p:cNvSpPr>
              <p:nvPr/>
            </p:nvSpPr>
            <p:spPr>
              <a:xfrm>
                <a:off x="4277710" y="2492068"/>
                <a:ext cx="612520" cy="1266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sz="1100" b="1" dirty="0">
                  <a:solidFill>
                    <a:schemeClr val="bg1"/>
                  </a:solidFill>
                  <a:latin typeface="HelveticaNeueLT Std" pitchFamily="34" charset="0"/>
                  <a:ea typeface="+mn-ea"/>
                  <a:cs typeface="+mn-cs"/>
                </a:endParaRPr>
              </a:p>
            </p:txBody>
          </p:sp>
          <p:sp>
            <p:nvSpPr>
              <p:cNvPr id="158" name="Rectangle 40"/>
              <p:cNvSpPr txBox="1">
                <a:spLocks/>
              </p:cNvSpPr>
              <p:nvPr/>
            </p:nvSpPr>
            <p:spPr>
              <a:xfrm>
                <a:off x="4269786" y="3353881"/>
                <a:ext cx="612520" cy="1266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sz="1100" b="1" dirty="0">
                  <a:solidFill>
                    <a:schemeClr val="bg1"/>
                  </a:solidFill>
                  <a:latin typeface="HelveticaNeueLT Std" pitchFamily="34" charset="0"/>
                  <a:ea typeface="+mn-ea"/>
                  <a:cs typeface="+mn-cs"/>
                </a:endParaRPr>
              </a:p>
            </p:txBody>
          </p:sp>
          <p:sp>
            <p:nvSpPr>
              <p:cNvPr id="159" name="Rectangle 40"/>
              <p:cNvSpPr txBox="1">
                <a:spLocks/>
              </p:cNvSpPr>
              <p:nvPr/>
            </p:nvSpPr>
            <p:spPr>
              <a:xfrm>
                <a:off x="2765595" y="4031244"/>
                <a:ext cx="612520" cy="1266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sz="1100" b="1" dirty="0">
                  <a:solidFill>
                    <a:schemeClr val="bg1"/>
                  </a:solidFill>
                  <a:latin typeface="HelveticaNeueLT Std" pitchFamily="34" charset="0"/>
                  <a:ea typeface="+mn-ea"/>
                  <a:cs typeface="+mn-cs"/>
                </a:endParaRPr>
              </a:p>
            </p:txBody>
          </p:sp>
          <p:sp>
            <p:nvSpPr>
              <p:cNvPr id="167" name="Rectangle 11"/>
              <p:cNvSpPr>
                <a:spLocks noChangeArrowheads="1"/>
              </p:cNvSpPr>
              <p:nvPr/>
            </p:nvSpPr>
            <p:spPr bwMode="auto">
              <a:xfrm rot="5400000">
                <a:off x="2021008" y="3893953"/>
                <a:ext cx="653530" cy="653532"/>
              </a:xfrm>
              <a:prstGeom prst="rect">
                <a:avLst/>
              </a:prstGeom>
              <a:solidFill>
                <a:srgbClr val="D1D1D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sz="1800" kern="0" dirty="0">
                  <a:solidFill>
                    <a:srgbClr val="2D2D2A"/>
                  </a:solidFill>
                  <a:latin typeface="Georgia"/>
                </a:endParaRPr>
              </a:p>
            </p:txBody>
          </p:sp>
        </p:grpSp>
      </p:grpSp>
      <p:sp>
        <p:nvSpPr>
          <p:cNvPr id="160" name="Rectangle 40"/>
          <p:cNvSpPr txBox="1">
            <a:spLocks/>
          </p:cNvSpPr>
          <p:nvPr/>
        </p:nvSpPr>
        <p:spPr>
          <a:xfrm>
            <a:off x="271809" y="700653"/>
            <a:ext cx="2866926" cy="147732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Pembelajaran Dalam Talian Tahap Global</a:t>
            </a:r>
            <a:endParaRPr kumimoji="0" lang="fi-FI" altLang="ja-JP" sz="3200" b="1" dirty="0">
              <a:latin typeface="HelveticaNeueLT Std" pitchFamily="34" charset="0"/>
              <a:ea typeface="+mn-ea"/>
              <a:cs typeface="+mn-cs"/>
            </a:endParaRPr>
          </a:p>
        </p:txBody>
      </p:sp>
      <p:sp>
        <p:nvSpPr>
          <p:cNvPr id="162" name="Rectangle 161"/>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6" name="Group 5"/>
          <p:cNvGrpSpPr/>
          <p:nvPr/>
        </p:nvGrpSpPr>
        <p:grpSpPr>
          <a:xfrm>
            <a:off x="1211964" y="4542355"/>
            <a:ext cx="3159016" cy="2094655"/>
            <a:chOff x="1211964" y="4542353"/>
            <a:chExt cx="3159016" cy="2094655"/>
          </a:xfrm>
        </p:grpSpPr>
        <p:sp>
          <p:nvSpPr>
            <p:cNvPr id="165" name="Rectangle 40"/>
            <p:cNvSpPr txBox="1">
              <a:spLocks/>
            </p:cNvSpPr>
            <p:nvPr/>
          </p:nvSpPr>
          <p:spPr>
            <a:xfrm>
              <a:off x="1318565" y="5819861"/>
              <a:ext cx="3052415" cy="8171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2000" b="1">
                  <a:solidFill>
                    <a:schemeClr val="accent4"/>
                  </a:solidFill>
                  <a:latin typeface="HelveticaNeueLT Std" pitchFamily="34" charset="0"/>
                  <a:ea typeface="+mn-ea"/>
                  <a:cs typeface="+mn-cs"/>
                </a:rPr>
                <a:t>Kursus menggunakan </a:t>
              </a:r>
              <a:r>
                <a:rPr kumimoji="0" lang="fi-FI" altLang="ja-JP" sz="2000" b="1">
                  <a:solidFill>
                    <a:srgbClr val="F77900"/>
                  </a:solidFill>
                  <a:latin typeface="HelveticaNeueLT Std" pitchFamily="34" charset="0"/>
                  <a:ea typeface="+mn-ea"/>
                  <a:cs typeface="+mn-cs"/>
                </a:rPr>
                <a:t>Blended Learning</a:t>
              </a:r>
              <a:endParaRPr kumimoji="0" lang="en-US" sz="2000" b="1">
                <a:solidFill>
                  <a:srgbClr val="F77900"/>
                </a:solidFill>
                <a:latin typeface="HelveticaNeueLT Std" pitchFamily="34" charset="0"/>
                <a:ea typeface="+mn-ea"/>
                <a:cs typeface="+mn-cs"/>
              </a:endParaRPr>
            </a:p>
            <a:p>
              <a:pPr marL="1587" lvl="1" indent="0">
                <a:lnSpc>
                  <a:spcPct val="90000"/>
                </a:lnSpc>
                <a:spcBef>
                  <a:spcPct val="10000"/>
                </a:spcBef>
                <a:buNone/>
              </a:pPr>
              <a:endParaRPr kumimoji="0" lang="fi-FI" altLang="ja-JP" b="1" dirty="0">
                <a:solidFill>
                  <a:srgbClr val="F77900"/>
                </a:solidFill>
                <a:latin typeface="HelveticaNeueLT Std" pitchFamily="34" charset="0"/>
                <a:ea typeface="+mn-ea"/>
                <a:cs typeface="+mn-cs"/>
              </a:endParaRPr>
            </a:p>
          </p:txBody>
        </p:sp>
        <p:grpSp>
          <p:nvGrpSpPr>
            <p:cNvPr id="168" name="Group 167"/>
            <p:cNvGrpSpPr/>
            <p:nvPr/>
          </p:nvGrpSpPr>
          <p:grpSpPr>
            <a:xfrm rot="10800000">
              <a:off x="1306465" y="5290863"/>
              <a:ext cx="417158" cy="609125"/>
              <a:chOff x="6136370" y="2832717"/>
              <a:chExt cx="510328" cy="745170"/>
            </a:xfrm>
          </p:grpSpPr>
          <p:pic>
            <p:nvPicPr>
              <p:cNvPr id="169" name="Picture 168"/>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70" name="Group 169"/>
              <p:cNvGrpSpPr/>
              <p:nvPr/>
            </p:nvGrpSpPr>
            <p:grpSpPr>
              <a:xfrm>
                <a:off x="6198482" y="3025154"/>
                <a:ext cx="267510" cy="301212"/>
                <a:chOff x="7766137" y="3039876"/>
                <a:chExt cx="250738" cy="282327"/>
              </a:xfrm>
            </p:grpSpPr>
            <p:sp>
              <p:nvSpPr>
                <p:cNvPr id="171" name="Oval 170"/>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2" name="Rectangle 40"/>
                <p:cNvSpPr txBox="1">
                  <a:spLocks/>
                </p:cNvSpPr>
                <p:nvPr/>
              </p:nvSpPr>
              <p:spPr>
                <a:xfrm>
                  <a:off x="7795248" y="3039876"/>
                  <a:ext cx="192516" cy="2823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sp>
          <p:nvSpPr>
            <p:cNvPr id="107" name="Rectangle 40"/>
            <p:cNvSpPr txBox="1">
              <a:spLocks/>
            </p:cNvSpPr>
            <p:nvPr/>
          </p:nvSpPr>
          <p:spPr>
            <a:xfrm>
              <a:off x="1211964" y="4542353"/>
              <a:ext cx="1139448" cy="6155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4000" b="1">
                  <a:solidFill>
                    <a:schemeClr val="bg1"/>
                  </a:solidFill>
                  <a:latin typeface="HelveticaNeueLT Std" pitchFamily="34" charset="0"/>
                  <a:ea typeface="+mn-ea"/>
                  <a:cs typeface="+mn-cs"/>
                </a:rPr>
                <a:t>70</a:t>
              </a:r>
              <a:r>
                <a:rPr kumimoji="0" lang="fi-FI" altLang="ja-JP" sz="2000" b="1">
                  <a:solidFill>
                    <a:schemeClr val="bg1"/>
                  </a:solidFill>
                  <a:latin typeface="HelveticaNeueLT Std" pitchFamily="34" charset="0"/>
                  <a:ea typeface="+mn-ea"/>
                  <a:cs typeface="+mn-cs"/>
                </a:rPr>
                <a:t>%</a:t>
              </a:r>
              <a:endParaRPr kumimoji="0" lang="fi-FI" altLang="ja-JP" sz="4000" b="1" dirty="0">
                <a:solidFill>
                  <a:schemeClr val="bg1"/>
                </a:solidFill>
                <a:latin typeface="HelveticaNeueLT Std" pitchFamily="34" charset="0"/>
                <a:ea typeface="+mn-ea"/>
                <a:cs typeface="+mn-cs"/>
              </a:endParaRPr>
            </a:p>
          </p:txBody>
        </p:sp>
      </p:grpSp>
      <p:grpSp>
        <p:nvGrpSpPr>
          <p:cNvPr id="7" name="Group 6"/>
          <p:cNvGrpSpPr/>
          <p:nvPr/>
        </p:nvGrpSpPr>
        <p:grpSpPr>
          <a:xfrm>
            <a:off x="5169161" y="2391979"/>
            <a:ext cx="3603365" cy="2970813"/>
            <a:chOff x="5169159" y="2391977"/>
            <a:chExt cx="3603365" cy="2970813"/>
          </a:xfrm>
        </p:grpSpPr>
        <p:sp>
          <p:nvSpPr>
            <p:cNvPr id="156" name="Rectangle 40"/>
            <p:cNvSpPr txBox="1">
              <a:spLocks/>
            </p:cNvSpPr>
            <p:nvPr/>
          </p:nvSpPr>
          <p:spPr>
            <a:xfrm>
              <a:off x="6760925" y="2391977"/>
              <a:ext cx="2011599" cy="29708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10000"/>
                </a:spcBef>
                <a:buNone/>
              </a:pPr>
              <a:r>
                <a:rPr kumimoji="0" lang="fi-FI" altLang="ja-JP" sz="1800" b="1">
                  <a:solidFill>
                    <a:srgbClr val="E2AC00"/>
                  </a:solidFill>
                  <a:latin typeface="HelveticaNeueLT Std" pitchFamily="34" charset="0"/>
                  <a:ea typeface="+mn-ea"/>
                  <a:cs typeface="+mn-cs"/>
                </a:rPr>
                <a:t>SEP 2014</a:t>
              </a:r>
            </a:p>
            <a:p>
              <a:pPr marL="1587" lvl="1" indent="0">
                <a:lnSpc>
                  <a:spcPct val="90000"/>
                </a:lnSpc>
                <a:spcBef>
                  <a:spcPct val="10000"/>
                </a:spcBef>
                <a:buNone/>
              </a:pPr>
              <a:r>
                <a:rPr kumimoji="0" lang="fi-FI" altLang="ja-JP" sz="2000" b="1">
                  <a:solidFill>
                    <a:schemeClr val="accent4"/>
                  </a:solidFill>
                  <a:latin typeface="HelveticaNeueLT Std" pitchFamily="34" charset="0"/>
                </a:rPr>
                <a:t>Penglibatan pertama universiti awam dalam MOOC</a:t>
              </a:r>
              <a:endParaRPr kumimoji="0" lang="fi-FI" altLang="ja-JP" sz="2000" b="1">
                <a:solidFill>
                  <a:schemeClr val="accent4"/>
                </a:solidFill>
                <a:latin typeface="HelveticaNeueLT Std" pitchFamily="34" charset="0"/>
                <a:ea typeface="+mn-ea"/>
                <a:cs typeface="+mn-cs"/>
              </a:endParaRPr>
            </a:p>
            <a:p>
              <a:pPr marL="1587" lvl="1" indent="0">
                <a:lnSpc>
                  <a:spcPct val="85000"/>
                </a:lnSpc>
                <a:spcBef>
                  <a:spcPct val="10000"/>
                </a:spcBef>
                <a:buNone/>
              </a:pPr>
              <a:r>
                <a:rPr kumimoji="0" lang="fi-FI" altLang="ja-JP" sz="1700" b="1">
                  <a:solidFill>
                    <a:schemeClr val="bg1">
                      <a:lumMod val="65000"/>
                    </a:schemeClr>
                  </a:solidFill>
                  <a:latin typeface="HelveticaNeueLT Std" pitchFamily="34" charset="0"/>
                  <a:ea typeface="+mn-ea"/>
                  <a:cs typeface="+mn-cs"/>
                </a:rPr>
                <a:t>Kursus wajib umum dilancarkan dengan konsep MOOC dan </a:t>
              </a:r>
              <a:r>
                <a:rPr kumimoji="0" lang="fi-FI" altLang="ja-JP" sz="1700" b="1">
                  <a:solidFill>
                    <a:schemeClr val="bg1">
                      <a:lumMod val="65000"/>
                    </a:schemeClr>
                  </a:solidFill>
                  <a:latin typeface="HelveticaNeueLT Std" pitchFamily="34" charset="0"/>
                </a:rPr>
                <a:t>menghimpunkan pelajar dari 20 universiti awam</a:t>
              </a:r>
              <a:endParaRPr kumimoji="0" lang="fi-FI" altLang="ja-JP" sz="1700" b="1" dirty="0">
                <a:solidFill>
                  <a:schemeClr val="bg1">
                    <a:lumMod val="65000"/>
                  </a:schemeClr>
                </a:solidFill>
                <a:latin typeface="HelveticaNeueLT Std" pitchFamily="34" charset="0"/>
                <a:ea typeface="+mn-ea"/>
                <a:cs typeface="+mn-cs"/>
              </a:endParaRPr>
            </a:p>
          </p:txBody>
        </p:sp>
        <p:grpSp>
          <p:nvGrpSpPr>
            <p:cNvPr id="173" name="Group 172"/>
            <p:cNvGrpSpPr/>
            <p:nvPr/>
          </p:nvGrpSpPr>
          <p:grpSpPr>
            <a:xfrm rot="5400000">
              <a:off x="6279321" y="4600255"/>
              <a:ext cx="417158" cy="609125"/>
              <a:chOff x="6136370" y="2832717"/>
              <a:chExt cx="510328" cy="745170"/>
            </a:xfrm>
          </p:grpSpPr>
          <p:pic>
            <p:nvPicPr>
              <p:cNvPr id="174" name="Picture 173"/>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75" name="Group 174"/>
              <p:cNvGrpSpPr/>
              <p:nvPr/>
            </p:nvGrpSpPr>
            <p:grpSpPr>
              <a:xfrm>
                <a:off x="6198482" y="3025154"/>
                <a:ext cx="267510" cy="301212"/>
                <a:chOff x="7766137" y="3039876"/>
                <a:chExt cx="250738" cy="282327"/>
              </a:xfrm>
            </p:grpSpPr>
            <p:sp>
              <p:nvSpPr>
                <p:cNvPr id="176" name="Oval 17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7" name="Rectangle 40"/>
                <p:cNvSpPr txBox="1">
                  <a:spLocks/>
                </p:cNvSpPr>
                <p:nvPr/>
              </p:nvSpPr>
              <p:spPr>
                <a:xfrm>
                  <a:off x="7795247" y="3039876"/>
                  <a:ext cx="192516" cy="2823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sp>
          <p:nvSpPr>
            <p:cNvPr id="108" name="Rectangle 40"/>
            <p:cNvSpPr txBox="1">
              <a:spLocks/>
            </p:cNvSpPr>
            <p:nvPr/>
          </p:nvSpPr>
          <p:spPr>
            <a:xfrm>
              <a:off x="5169159" y="4515365"/>
              <a:ext cx="1139448" cy="61555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4000" b="1">
                  <a:solidFill>
                    <a:schemeClr val="bg1"/>
                  </a:solidFill>
                  <a:latin typeface="HelveticaNeueLT Std" pitchFamily="34" charset="0"/>
                  <a:ea typeface="+mn-ea"/>
                  <a:cs typeface="+mn-cs"/>
                </a:rPr>
                <a:t>20</a:t>
              </a:r>
              <a:endParaRPr kumimoji="0" lang="fi-FI" altLang="ja-JP" sz="4000" b="1" dirty="0">
                <a:solidFill>
                  <a:schemeClr val="bg1"/>
                </a:solidFill>
                <a:latin typeface="HelveticaNeueLT Std" pitchFamily="34" charset="0"/>
                <a:ea typeface="+mn-ea"/>
                <a:cs typeface="+mn-cs"/>
              </a:endParaRPr>
            </a:p>
          </p:txBody>
        </p:sp>
      </p:grpSp>
      <p:grpSp>
        <p:nvGrpSpPr>
          <p:cNvPr id="105" name="Group 104"/>
          <p:cNvGrpSpPr/>
          <p:nvPr/>
        </p:nvGrpSpPr>
        <p:grpSpPr>
          <a:xfrm>
            <a:off x="3123105" y="-41515"/>
            <a:ext cx="459072" cy="745170"/>
            <a:chOff x="724072" y="1111010"/>
            <a:chExt cx="459072" cy="745170"/>
          </a:xfrm>
        </p:grpSpPr>
        <p:pic>
          <p:nvPicPr>
            <p:cNvPr id="106" name="Picture 105"/>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13" name="Oval 11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1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19" name="Group 118"/>
          <p:cNvGrpSpPr/>
          <p:nvPr/>
        </p:nvGrpSpPr>
        <p:grpSpPr>
          <a:xfrm>
            <a:off x="3535835" y="-41515"/>
            <a:ext cx="459072" cy="745170"/>
            <a:chOff x="724072" y="1111010"/>
            <a:chExt cx="459072" cy="745170"/>
          </a:xfrm>
        </p:grpSpPr>
        <p:pic>
          <p:nvPicPr>
            <p:cNvPr id="120" name="Picture 119"/>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1" name="Oval 12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3" name="Group 122"/>
          <p:cNvGrpSpPr/>
          <p:nvPr/>
        </p:nvGrpSpPr>
        <p:grpSpPr>
          <a:xfrm>
            <a:off x="3948565" y="-41515"/>
            <a:ext cx="459072" cy="745170"/>
            <a:chOff x="724072" y="1111010"/>
            <a:chExt cx="459072" cy="745170"/>
          </a:xfrm>
        </p:grpSpPr>
        <p:pic>
          <p:nvPicPr>
            <p:cNvPr id="124" name="Picture 123"/>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5" name="Oval 12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7" name="Group 126"/>
          <p:cNvGrpSpPr/>
          <p:nvPr/>
        </p:nvGrpSpPr>
        <p:grpSpPr>
          <a:xfrm>
            <a:off x="4361295" y="-41515"/>
            <a:ext cx="459072" cy="745170"/>
            <a:chOff x="724072" y="1111010"/>
            <a:chExt cx="459072" cy="745170"/>
          </a:xfrm>
        </p:grpSpPr>
        <p:pic>
          <p:nvPicPr>
            <p:cNvPr id="128" name="Picture 127"/>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0" name="Oval 12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7" name="Group 136"/>
          <p:cNvGrpSpPr/>
          <p:nvPr/>
        </p:nvGrpSpPr>
        <p:grpSpPr>
          <a:xfrm>
            <a:off x="4774025" y="-41515"/>
            <a:ext cx="459072" cy="745170"/>
            <a:chOff x="724072" y="1111010"/>
            <a:chExt cx="459072" cy="745170"/>
          </a:xfrm>
        </p:grpSpPr>
        <p:pic>
          <p:nvPicPr>
            <p:cNvPr id="138" name="Picture 137"/>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4" name="Oval 14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4" name="Group 163"/>
          <p:cNvGrpSpPr/>
          <p:nvPr/>
        </p:nvGrpSpPr>
        <p:grpSpPr>
          <a:xfrm>
            <a:off x="5186755" y="-41515"/>
            <a:ext cx="459072" cy="745170"/>
            <a:chOff x="724072" y="1111010"/>
            <a:chExt cx="459072" cy="745170"/>
          </a:xfrm>
        </p:grpSpPr>
        <p:pic>
          <p:nvPicPr>
            <p:cNvPr id="166" name="Picture 165"/>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8" name="Oval 17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0" name="Group 179"/>
          <p:cNvGrpSpPr/>
          <p:nvPr/>
        </p:nvGrpSpPr>
        <p:grpSpPr>
          <a:xfrm>
            <a:off x="5599485" y="-41515"/>
            <a:ext cx="459072" cy="745170"/>
            <a:chOff x="724072" y="1111010"/>
            <a:chExt cx="459072" cy="745170"/>
          </a:xfrm>
        </p:grpSpPr>
        <p:pic>
          <p:nvPicPr>
            <p:cNvPr id="181" name="Picture 180"/>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2" name="Oval 18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4" name="Group 183"/>
          <p:cNvGrpSpPr/>
          <p:nvPr/>
        </p:nvGrpSpPr>
        <p:grpSpPr>
          <a:xfrm>
            <a:off x="6012215" y="-41515"/>
            <a:ext cx="459072" cy="745170"/>
            <a:chOff x="724072" y="1111010"/>
            <a:chExt cx="459072" cy="745170"/>
          </a:xfrm>
        </p:grpSpPr>
        <p:pic>
          <p:nvPicPr>
            <p:cNvPr id="185" name="Picture 184"/>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6" name="Oval 18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92" name="Group 191"/>
          <p:cNvGrpSpPr/>
          <p:nvPr/>
        </p:nvGrpSpPr>
        <p:grpSpPr>
          <a:xfrm>
            <a:off x="6806532" y="-41515"/>
            <a:ext cx="490216" cy="745170"/>
            <a:chOff x="692928" y="1111010"/>
            <a:chExt cx="490216" cy="745170"/>
          </a:xfrm>
        </p:grpSpPr>
        <p:pic>
          <p:nvPicPr>
            <p:cNvPr id="193" name="Picture 192"/>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4" name="Oval 19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5"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39583782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0"/>
                                        </p:tgtEl>
                                        <p:attrNameLst>
                                          <p:attrName>style.visibility</p:attrName>
                                        </p:attrNameLst>
                                      </p:cBhvr>
                                      <p:to>
                                        <p:strVal val="visible"/>
                                      </p:to>
                                    </p:set>
                                    <p:animEffect transition="in" filter="wipe(up)">
                                      <p:cBhvr>
                                        <p:cTn id="11" dur="500"/>
                                        <p:tgtEl>
                                          <p:spTgt spid="16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6095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H="1" flipV="1">
            <a:off x="4663643" y="-53196"/>
            <a:ext cx="745342" cy="1209847"/>
            <a:chOff x="4191168" y="2865515"/>
            <a:chExt cx="459072" cy="745170"/>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15" name="Group 114"/>
            <p:cNvGrpSpPr/>
            <p:nvPr/>
          </p:nvGrpSpPr>
          <p:grpSpPr>
            <a:xfrm>
              <a:off x="4321574" y="3050241"/>
              <a:ext cx="267510" cy="267508"/>
              <a:chOff x="7766137" y="3063389"/>
              <a:chExt cx="250738"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5</a:t>
                </a:r>
                <a:endParaRPr kumimoji="0" lang="fi-FI" altLang="ja-JP" sz="2400" b="1" dirty="0">
                  <a:solidFill>
                    <a:schemeClr val="accent4"/>
                  </a:solidFill>
                  <a:latin typeface="HelveticaNeueLT Std" pitchFamily="34" charset="0"/>
                  <a:ea typeface="+mn-ea"/>
                  <a:cs typeface="+mn-cs"/>
                </a:endParaRPr>
              </a:p>
            </p:txBody>
          </p:sp>
        </p:grpSp>
      </p:grpSp>
      <p:sp>
        <p:nvSpPr>
          <p:cNvPr id="113" name="Rectangle 112"/>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10" name="Group 9"/>
          <p:cNvGrpSpPr/>
          <p:nvPr/>
        </p:nvGrpSpPr>
        <p:grpSpPr>
          <a:xfrm>
            <a:off x="2" y="2888322"/>
            <a:ext cx="8961435" cy="2111154"/>
            <a:chOff x="0" y="2888322"/>
            <a:chExt cx="8961435" cy="2111154"/>
          </a:xfrm>
        </p:grpSpPr>
        <p:sp>
          <p:nvSpPr>
            <p:cNvPr id="26" name="Line 18"/>
            <p:cNvSpPr>
              <a:spLocks noChangeShapeType="1"/>
            </p:cNvSpPr>
            <p:nvPr/>
          </p:nvSpPr>
          <p:spPr bwMode="auto">
            <a:xfrm rot="10800000">
              <a:off x="0" y="3992789"/>
              <a:ext cx="535464"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nvGrpSpPr>
            <p:cNvPr id="3" name="Group 2"/>
            <p:cNvGrpSpPr/>
            <p:nvPr/>
          </p:nvGrpSpPr>
          <p:grpSpPr>
            <a:xfrm>
              <a:off x="441546" y="2888322"/>
              <a:ext cx="2111154" cy="2111154"/>
              <a:chOff x="420162" y="2835072"/>
              <a:chExt cx="1446251" cy="1446251"/>
            </a:xfrm>
          </p:grpSpPr>
          <p:sp>
            <p:nvSpPr>
              <p:cNvPr id="122" name="Block Arc 121"/>
              <p:cNvSpPr/>
              <p:nvPr/>
            </p:nvSpPr>
            <p:spPr>
              <a:xfrm rot="7344733">
                <a:off x="420162" y="2835072"/>
                <a:ext cx="1446251" cy="1446251"/>
              </a:xfrm>
              <a:prstGeom prst="blockArc">
                <a:avLst>
                  <a:gd name="adj1" fmla="val 10777252"/>
                  <a:gd name="adj2" fmla="val 10123515"/>
                  <a:gd name="adj3" fmla="val 14491"/>
                </a:avLst>
              </a:prstGeom>
              <a:solidFill>
                <a:schemeClr val="accent1">
                  <a:lumMod val="9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118" name="Block Arc 117"/>
              <p:cNvSpPr/>
              <p:nvPr/>
            </p:nvSpPr>
            <p:spPr>
              <a:xfrm rot="5400000">
                <a:off x="420162" y="2835072"/>
                <a:ext cx="1446251" cy="1446251"/>
              </a:xfrm>
              <a:prstGeom prst="blockArc">
                <a:avLst>
                  <a:gd name="adj1" fmla="val 10777252"/>
                  <a:gd name="adj2" fmla="val 8150311"/>
                  <a:gd name="adj3" fmla="val 14620"/>
                </a:avLst>
              </a:prstGeom>
              <a:solidFill>
                <a:srgbClr val="7030A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120" name="Rectangle 40"/>
              <p:cNvSpPr txBox="1">
                <a:spLocks/>
              </p:cNvSpPr>
              <p:nvPr/>
            </p:nvSpPr>
            <p:spPr>
              <a:xfrm>
                <a:off x="689611" y="3228825"/>
                <a:ext cx="989056" cy="63252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6000" b="1">
                    <a:solidFill>
                      <a:schemeClr val="accent4"/>
                    </a:solidFill>
                    <a:latin typeface="HelveticaNeueLT Std" pitchFamily="34" charset="0"/>
                    <a:ea typeface="+mn-ea"/>
                    <a:cs typeface="+mn-cs"/>
                  </a:rPr>
                  <a:t>90</a:t>
                </a:r>
                <a:r>
                  <a:rPr kumimoji="0" lang="fi-FI" altLang="ja-JP" sz="4000" b="1">
                    <a:solidFill>
                      <a:schemeClr val="accent4"/>
                    </a:solidFill>
                    <a:latin typeface="HelveticaNeueLT Std" pitchFamily="34" charset="0"/>
                    <a:ea typeface="+mn-ea"/>
                    <a:cs typeface="+mn-cs"/>
                  </a:rPr>
                  <a:t>%</a:t>
                </a:r>
                <a:endParaRPr kumimoji="0" lang="fi-FI" altLang="ja-JP" sz="6000" b="1" dirty="0">
                  <a:solidFill>
                    <a:schemeClr val="accent4"/>
                  </a:solidFill>
                  <a:latin typeface="HelveticaNeueLT Std" pitchFamily="34" charset="0"/>
                  <a:ea typeface="+mn-ea"/>
                  <a:cs typeface="+mn-cs"/>
                </a:endParaRPr>
              </a:p>
            </p:txBody>
          </p:sp>
        </p:grpSp>
        <p:sp>
          <p:nvSpPr>
            <p:cNvPr id="124" name="Line 18"/>
            <p:cNvSpPr>
              <a:spLocks noChangeShapeType="1"/>
            </p:cNvSpPr>
            <p:nvPr/>
          </p:nvSpPr>
          <p:spPr bwMode="auto">
            <a:xfrm rot="10800000">
              <a:off x="3833442" y="3992789"/>
              <a:ext cx="512799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25" name="Rectangle 40"/>
            <p:cNvSpPr txBox="1">
              <a:spLocks/>
            </p:cNvSpPr>
            <p:nvPr/>
          </p:nvSpPr>
          <p:spPr>
            <a:xfrm>
              <a:off x="2646477" y="3223347"/>
              <a:ext cx="1493524" cy="15388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10000"/>
                </a:spcBef>
                <a:buNone/>
              </a:pPr>
              <a:r>
                <a:rPr kumimoji="0" lang="fi-FI" altLang="ja-JP" sz="2000" b="1">
                  <a:solidFill>
                    <a:schemeClr val="accent4"/>
                  </a:solidFill>
                  <a:latin typeface="HelveticaNeueLT Std" pitchFamily="34" charset="0"/>
                  <a:ea typeface="+mn-ea"/>
                  <a:cs typeface="+mn-cs"/>
                </a:rPr>
                <a:t>Kerajaan membiayai 90% Kos Operasi di IPT awam</a:t>
              </a:r>
              <a:endParaRPr kumimoji="0" lang="fi-FI" altLang="ja-JP" sz="2000" b="1" dirty="0">
                <a:solidFill>
                  <a:schemeClr val="accent4"/>
                </a:solidFill>
                <a:latin typeface="HelveticaNeueLT Std" pitchFamily="34" charset="0"/>
                <a:ea typeface="+mn-ea"/>
                <a:cs typeface="+mn-cs"/>
              </a:endParaRPr>
            </a:p>
          </p:txBody>
        </p:sp>
      </p:grpSp>
      <p:grpSp>
        <p:nvGrpSpPr>
          <p:cNvPr id="8" name="Group 7"/>
          <p:cNvGrpSpPr/>
          <p:nvPr/>
        </p:nvGrpSpPr>
        <p:grpSpPr>
          <a:xfrm>
            <a:off x="39331" y="0"/>
            <a:ext cx="2989620" cy="1809750"/>
            <a:chOff x="39331" y="0"/>
            <a:chExt cx="2989620" cy="1809750"/>
          </a:xfrm>
        </p:grpSpPr>
        <p:sp>
          <p:nvSpPr>
            <p:cNvPr id="119"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Kemampanan Kewangan</a:t>
              </a:r>
              <a:endParaRPr kumimoji="0" lang="fi-FI" altLang="ja-JP" sz="3200" b="1" dirty="0">
                <a:latin typeface="HelveticaNeueLT Std" pitchFamily="34" charset="0"/>
                <a:ea typeface="+mn-ea"/>
                <a:cs typeface="+mn-cs"/>
              </a:endParaRPr>
            </a:p>
          </p:txBody>
        </p:sp>
        <p:cxnSp>
          <p:nvCxnSpPr>
            <p:cNvPr id="7" name="Straight Connector 6"/>
            <p:cNvCxnSpPr/>
            <p:nvPr/>
          </p:nvCxnSpPr>
          <p:spPr>
            <a:xfrm>
              <a:off x="3028951" y="0"/>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 name="Group 10"/>
          <p:cNvGrpSpPr/>
          <p:nvPr/>
        </p:nvGrpSpPr>
        <p:grpSpPr>
          <a:xfrm>
            <a:off x="4475781" y="2486970"/>
            <a:ext cx="1955765" cy="2561484"/>
            <a:chOff x="4475779" y="2486970"/>
            <a:chExt cx="1955765" cy="2561484"/>
          </a:xfrm>
        </p:grpSpPr>
        <p:sp>
          <p:nvSpPr>
            <p:cNvPr id="57" name="Rectangle 40"/>
            <p:cNvSpPr txBox="1">
              <a:spLocks/>
            </p:cNvSpPr>
            <p:nvPr/>
          </p:nvSpPr>
          <p:spPr>
            <a:xfrm>
              <a:off x="4475779" y="4125124"/>
              <a:ext cx="1955765"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chemeClr val="accent4"/>
                  </a:solidFill>
                  <a:latin typeface="HelveticaNeueLT Std" pitchFamily="34" charset="0"/>
                  <a:ea typeface="+mn-ea"/>
                  <a:cs typeface="+mn-cs"/>
                </a:rPr>
                <a:t>Jumlah Pelajar Semakin Bertambah</a:t>
              </a:r>
              <a:endParaRPr kumimoji="0" lang="fi-FI" altLang="ja-JP" sz="2000" b="1" dirty="0">
                <a:solidFill>
                  <a:schemeClr val="accent4"/>
                </a:solidFill>
                <a:latin typeface="HelveticaNeueLT Std" pitchFamily="34" charset="0"/>
                <a:ea typeface="+mn-ea"/>
                <a:cs typeface="+mn-cs"/>
              </a:endParaRPr>
            </a:p>
          </p:txBody>
        </p:sp>
        <p:sp>
          <p:nvSpPr>
            <p:cNvPr id="126" name="Up Arrow 125"/>
            <p:cNvSpPr/>
            <p:nvPr/>
          </p:nvSpPr>
          <p:spPr>
            <a:xfrm>
              <a:off x="4758130" y="2878390"/>
              <a:ext cx="552740" cy="503157"/>
            </a:xfrm>
            <a:prstGeom prst="upArrow">
              <a:avLst>
                <a:gd name="adj1" fmla="val 42542"/>
                <a:gd name="adj2" fmla="val 50934"/>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127" name="Up Arrow 126"/>
            <p:cNvSpPr/>
            <p:nvPr/>
          </p:nvSpPr>
          <p:spPr>
            <a:xfrm>
              <a:off x="4509144" y="2486970"/>
              <a:ext cx="1841996" cy="1394628"/>
            </a:xfrm>
            <a:prstGeom prst="upArrow">
              <a:avLst>
                <a:gd name="adj1" fmla="val 66667"/>
                <a:gd name="adj2" fmla="val 56613"/>
              </a:avLst>
            </a:prstGeom>
            <a:solidFill>
              <a:srgbClr val="91A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70" name="Rectangle 40"/>
            <p:cNvSpPr txBox="1">
              <a:spLocks/>
            </p:cNvSpPr>
            <p:nvPr/>
          </p:nvSpPr>
          <p:spPr>
            <a:xfrm>
              <a:off x="4793537" y="2839770"/>
              <a:ext cx="1443767" cy="73866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4800" b="1">
                  <a:solidFill>
                    <a:schemeClr val="bg1"/>
                  </a:solidFill>
                  <a:latin typeface="HelveticaNeueLT Std" pitchFamily="34" charset="0"/>
                  <a:ea typeface="+mn-ea"/>
                  <a:cs typeface="+mn-cs"/>
                </a:rPr>
                <a:t>6</a:t>
              </a:r>
              <a:r>
                <a:rPr kumimoji="0" lang="fi-FI" altLang="ja-JP" sz="3200" b="1">
                  <a:solidFill>
                    <a:schemeClr val="bg1"/>
                  </a:solidFill>
                  <a:latin typeface="HelveticaNeueLT Std" pitchFamily="34" charset="0"/>
                  <a:ea typeface="+mn-ea"/>
                  <a:cs typeface="+mn-cs"/>
                </a:rPr>
                <a:t>%</a:t>
              </a:r>
              <a:endParaRPr kumimoji="0" lang="fi-FI" altLang="ja-JP" sz="4800" b="1" dirty="0">
                <a:solidFill>
                  <a:schemeClr val="bg1"/>
                </a:solidFill>
                <a:latin typeface="HelveticaNeueLT Std" pitchFamily="34" charset="0"/>
                <a:ea typeface="+mn-ea"/>
                <a:cs typeface="+mn-cs"/>
              </a:endParaRPr>
            </a:p>
          </p:txBody>
        </p:sp>
        <p:sp>
          <p:nvSpPr>
            <p:cNvPr id="74" name="Rectangle 40"/>
            <p:cNvSpPr txBox="1">
              <a:spLocks/>
            </p:cNvSpPr>
            <p:nvPr/>
          </p:nvSpPr>
          <p:spPr>
            <a:xfrm>
              <a:off x="4714375" y="3555432"/>
              <a:ext cx="1443767"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chemeClr val="bg1"/>
                  </a:solidFill>
                  <a:latin typeface="HelveticaNeueLT Std" pitchFamily="34" charset="0"/>
                  <a:ea typeface="+mn-ea"/>
                  <a:cs typeface="+mn-cs"/>
                </a:rPr>
                <a:t>setahun</a:t>
              </a:r>
              <a:endParaRPr kumimoji="0" lang="fi-FI" altLang="ja-JP" sz="4800" b="1" dirty="0">
                <a:solidFill>
                  <a:schemeClr val="bg1"/>
                </a:solidFill>
                <a:latin typeface="HelveticaNeueLT Std" pitchFamily="34" charset="0"/>
                <a:ea typeface="+mn-ea"/>
                <a:cs typeface="+mn-cs"/>
              </a:endParaRPr>
            </a:p>
          </p:txBody>
        </p:sp>
      </p:grpSp>
      <p:grpSp>
        <p:nvGrpSpPr>
          <p:cNvPr id="12" name="Group 11"/>
          <p:cNvGrpSpPr/>
          <p:nvPr/>
        </p:nvGrpSpPr>
        <p:grpSpPr>
          <a:xfrm>
            <a:off x="6595725" y="2486970"/>
            <a:ext cx="2037320" cy="2561484"/>
            <a:chOff x="6595725" y="2486970"/>
            <a:chExt cx="2037320" cy="2561484"/>
          </a:xfrm>
        </p:grpSpPr>
        <p:sp>
          <p:nvSpPr>
            <p:cNvPr id="58" name="Rectangle 40"/>
            <p:cNvSpPr txBox="1">
              <a:spLocks/>
            </p:cNvSpPr>
            <p:nvPr/>
          </p:nvSpPr>
          <p:spPr>
            <a:xfrm>
              <a:off x="6595725" y="4125124"/>
              <a:ext cx="2037320"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chemeClr val="accent4"/>
                  </a:solidFill>
                  <a:latin typeface="HelveticaNeueLT Std" pitchFamily="34" charset="0"/>
                  <a:ea typeface="+mn-ea"/>
                  <a:cs typeface="+mn-cs"/>
                </a:rPr>
                <a:t>Kos Pendidikan Tinggi Semakin Meningkat</a:t>
              </a:r>
              <a:endParaRPr kumimoji="0" lang="fi-FI" altLang="ja-JP" sz="2000" b="1" dirty="0">
                <a:solidFill>
                  <a:schemeClr val="accent4"/>
                </a:solidFill>
                <a:latin typeface="HelveticaNeueLT Std" pitchFamily="34" charset="0"/>
                <a:ea typeface="+mn-ea"/>
                <a:cs typeface="+mn-cs"/>
              </a:endParaRPr>
            </a:p>
          </p:txBody>
        </p:sp>
        <p:sp>
          <p:nvSpPr>
            <p:cNvPr id="67" name="Up Arrow 66"/>
            <p:cNvSpPr/>
            <p:nvPr/>
          </p:nvSpPr>
          <p:spPr>
            <a:xfrm>
              <a:off x="6663829" y="2486970"/>
              <a:ext cx="1841996" cy="1394628"/>
            </a:xfrm>
            <a:prstGeom prst="upArrow">
              <a:avLst>
                <a:gd name="adj1" fmla="val 66667"/>
                <a:gd name="adj2" fmla="val 56613"/>
              </a:avLst>
            </a:prstGeom>
            <a:solidFill>
              <a:srgbClr val="2961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72" name="Rectangle 40"/>
            <p:cNvSpPr txBox="1">
              <a:spLocks/>
            </p:cNvSpPr>
            <p:nvPr/>
          </p:nvSpPr>
          <p:spPr>
            <a:xfrm>
              <a:off x="6898832" y="2839770"/>
              <a:ext cx="1443767" cy="73866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4800" b="1">
                  <a:solidFill>
                    <a:schemeClr val="bg1"/>
                  </a:solidFill>
                  <a:latin typeface="HelveticaNeueLT Std" pitchFamily="34" charset="0"/>
                  <a:ea typeface="+mn-ea"/>
                  <a:cs typeface="+mn-cs"/>
                </a:rPr>
                <a:t>7</a:t>
              </a:r>
              <a:r>
                <a:rPr kumimoji="0" lang="fi-FI" altLang="ja-JP" sz="3200" b="1">
                  <a:solidFill>
                    <a:schemeClr val="bg1"/>
                  </a:solidFill>
                  <a:latin typeface="HelveticaNeueLT Std" pitchFamily="34" charset="0"/>
                  <a:ea typeface="+mn-ea"/>
                  <a:cs typeface="+mn-cs"/>
                </a:rPr>
                <a:t>%</a:t>
              </a:r>
              <a:endParaRPr kumimoji="0" lang="fi-FI" altLang="ja-JP" sz="4800" b="1" dirty="0">
                <a:solidFill>
                  <a:schemeClr val="bg1"/>
                </a:solidFill>
                <a:latin typeface="HelveticaNeueLT Std" pitchFamily="34" charset="0"/>
                <a:ea typeface="+mn-ea"/>
                <a:cs typeface="+mn-cs"/>
              </a:endParaRPr>
            </a:p>
          </p:txBody>
        </p:sp>
        <p:sp>
          <p:nvSpPr>
            <p:cNvPr id="89" name="Rectangle 40"/>
            <p:cNvSpPr txBox="1">
              <a:spLocks/>
            </p:cNvSpPr>
            <p:nvPr/>
          </p:nvSpPr>
          <p:spPr>
            <a:xfrm>
              <a:off x="6875776" y="3555432"/>
              <a:ext cx="1443767"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chemeClr val="bg1"/>
                  </a:solidFill>
                  <a:latin typeface="HelveticaNeueLT Std" pitchFamily="34" charset="0"/>
                  <a:ea typeface="+mn-ea"/>
                  <a:cs typeface="+mn-cs"/>
                </a:rPr>
                <a:t>setahun</a:t>
              </a:r>
              <a:endParaRPr kumimoji="0" lang="fi-FI" altLang="ja-JP" sz="4800" b="1" dirty="0">
                <a:solidFill>
                  <a:schemeClr val="bg1"/>
                </a:solidFill>
                <a:latin typeface="HelveticaNeueLT Std" pitchFamily="34" charset="0"/>
                <a:ea typeface="+mn-ea"/>
                <a:cs typeface="+mn-cs"/>
              </a:endParaRPr>
            </a:p>
          </p:txBody>
        </p:sp>
      </p:grpSp>
      <p:grpSp>
        <p:nvGrpSpPr>
          <p:cNvPr id="68" name="Group 67"/>
          <p:cNvGrpSpPr/>
          <p:nvPr/>
        </p:nvGrpSpPr>
        <p:grpSpPr>
          <a:xfrm>
            <a:off x="3123105" y="-41515"/>
            <a:ext cx="459072" cy="745170"/>
            <a:chOff x="724072" y="1111010"/>
            <a:chExt cx="459072" cy="745170"/>
          </a:xfrm>
        </p:grpSpPr>
        <p:pic>
          <p:nvPicPr>
            <p:cNvPr id="69" name="Picture 68"/>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90" name="Oval 8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9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92" name="Group 91"/>
          <p:cNvGrpSpPr/>
          <p:nvPr/>
        </p:nvGrpSpPr>
        <p:grpSpPr>
          <a:xfrm>
            <a:off x="3535835" y="-41515"/>
            <a:ext cx="459072" cy="745170"/>
            <a:chOff x="724072" y="1111010"/>
            <a:chExt cx="459072" cy="745170"/>
          </a:xfrm>
        </p:grpSpPr>
        <p:pic>
          <p:nvPicPr>
            <p:cNvPr id="121" name="Picture 120"/>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3" name="Oval 12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9" name="Group 128"/>
          <p:cNvGrpSpPr/>
          <p:nvPr/>
        </p:nvGrpSpPr>
        <p:grpSpPr>
          <a:xfrm>
            <a:off x="3948565" y="-41515"/>
            <a:ext cx="459072" cy="745170"/>
            <a:chOff x="724072" y="1111010"/>
            <a:chExt cx="459072" cy="745170"/>
          </a:xfrm>
        </p:grpSpPr>
        <p:pic>
          <p:nvPicPr>
            <p:cNvPr id="130" name="Picture 129"/>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1" name="Oval 13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3" name="Group 132"/>
          <p:cNvGrpSpPr/>
          <p:nvPr/>
        </p:nvGrpSpPr>
        <p:grpSpPr>
          <a:xfrm>
            <a:off x="4361295" y="-41515"/>
            <a:ext cx="459072" cy="745170"/>
            <a:chOff x="724072" y="1111010"/>
            <a:chExt cx="459072" cy="745170"/>
          </a:xfrm>
        </p:grpSpPr>
        <p:pic>
          <p:nvPicPr>
            <p:cNvPr id="134" name="Picture 133"/>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5" name="Oval 13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1" name="Group 140"/>
          <p:cNvGrpSpPr/>
          <p:nvPr/>
        </p:nvGrpSpPr>
        <p:grpSpPr>
          <a:xfrm>
            <a:off x="5186755" y="-41515"/>
            <a:ext cx="459072" cy="745170"/>
            <a:chOff x="724072" y="1111010"/>
            <a:chExt cx="459072" cy="745170"/>
          </a:xfrm>
        </p:grpSpPr>
        <p:pic>
          <p:nvPicPr>
            <p:cNvPr id="142" name="Picture 141"/>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3" name="Oval 14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5" name="Group 144"/>
          <p:cNvGrpSpPr/>
          <p:nvPr/>
        </p:nvGrpSpPr>
        <p:grpSpPr>
          <a:xfrm>
            <a:off x="5599485" y="-41515"/>
            <a:ext cx="459072" cy="745170"/>
            <a:chOff x="724072" y="1111010"/>
            <a:chExt cx="459072" cy="745170"/>
          </a:xfrm>
        </p:grpSpPr>
        <p:pic>
          <p:nvPicPr>
            <p:cNvPr id="146" name="Picture 145"/>
            <p:cNvPicPr>
              <a:picLocks noChangeAspect="1"/>
            </p:cNvPicPr>
            <p:nvPr/>
          </p:nvPicPr>
          <p:blipFill rotWithShape="1">
            <a:blip r:embed="rId10" cstate="print">
              <a:duotone>
                <a:schemeClr val="accent6">
                  <a:shade val="45000"/>
                  <a:satMod val="135000"/>
                </a:schemeClr>
                <a:prstClr val="white"/>
              </a:duotone>
              <a:extLst>
                <a:ext uri="{BEBA8EAE-BF5A-486C-A8C5-ECC9F3942E4B}">
                  <a14:imgProps xmlns:a14="http://schemas.microsoft.com/office/drawing/2010/main">
                    <a14:imgLayer r:embed="rId11">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7" name="Oval 14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9" name="Group 148"/>
          <p:cNvGrpSpPr/>
          <p:nvPr/>
        </p:nvGrpSpPr>
        <p:grpSpPr>
          <a:xfrm>
            <a:off x="6012215" y="-41515"/>
            <a:ext cx="459072" cy="745170"/>
            <a:chOff x="724072" y="1111010"/>
            <a:chExt cx="459072" cy="745170"/>
          </a:xfrm>
        </p:grpSpPr>
        <p:pic>
          <p:nvPicPr>
            <p:cNvPr id="150" name="Picture 149"/>
            <p:cNvPicPr>
              <a:picLocks noChangeAspect="1"/>
            </p:cNvPicPr>
            <p:nvPr/>
          </p:nvPicPr>
          <p:blipFill rotWithShape="1">
            <a:blip r:embed="rId10" cstate="print">
              <a:duotone>
                <a:schemeClr val="accent6">
                  <a:shade val="45000"/>
                  <a:satMod val="135000"/>
                </a:schemeClr>
                <a:prstClr val="white"/>
              </a:duotone>
              <a:extLst>
                <a:ext uri="{BEBA8EAE-BF5A-486C-A8C5-ECC9F3942E4B}">
                  <a14:imgProps xmlns:a14="http://schemas.microsoft.com/office/drawing/2010/main">
                    <a14:imgLayer r:embed="rId11">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1" name="Oval 15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3" name="Group 152"/>
          <p:cNvGrpSpPr/>
          <p:nvPr/>
        </p:nvGrpSpPr>
        <p:grpSpPr>
          <a:xfrm>
            <a:off x="6424945" y="-41515"/>
            <a:ext cx="459072" cy="745170"/>
            <a:chOff x="724072" y="1111010"/>
            <a:chExt cx="459072" cy="745170"/>
          </a:xfrm>
        </p:grpSpPr>
        <p:pic>
          <p:nvPicPr>
            <p:cNvPr id="154" name="Picture 153"/>
            <p:cNvPicPr>
              <a:picLocks noChangeAspect="1"/>
            </p:cNvPicPr>
            <p:nvPr/>
          </p:nvPicPr>
          <p:blipFill rotWithShape="1">
            <a:blip r:embed="rId10" cstate="print">
              <a:duotone>
                <a:schemeClr val="accent6">
                  <a:shade val="45000"/>
                  <a:satMod val="135000"/>
                </a:schemeClr>
                <a:prstClr val="white"/>
              </a:duotone>
              <a:extLst>
                <a:ext uri="{BEBA8EAE-BF5A-486C-A8C5-ECC9F3942E4B}">
                  <a14:imgProps xmlns:a14="http://schemas.microsoft.com/office/drawing/2010/main">
                    <a14:imgLayer r:embed="rId11">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5" name="Oval 15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7" name="Group 156"/>
          <p:cNvGrpSpPr/>
          <p:nvPr/>
        </p:nvGrpSpPr>
        <p:grpSpPr>
          <a:xfrm>
            <a:off x="6806532" y="-41515"/>
            <a:ext cx="490216" cy="745170"/>
            <a:chOff x="692928" y="1111010"/>
            <a:chExt cx="490216" cy="745170"/>
          </a:xfrm>
        </p:grpSpPr>
        <p:pic>
          <p:nvPicPr>
            <p:cNvPr id="158" name="Picture 157"/>
            <p:cNvPicPr>
              <a:picLocks noChangeAspect="1"/>
            </p:cNvPicPr>
            <p:nvPr/>
          </p:nvPicPr>
          <p:blipFill rotWithShape="1">
            <a:blip r:embed="rId10" cstate="print">
              <a:duotone>
                <a:schemeClr val="accent6">
                  <a:shade val="45000"/>
                  <a:satMod val="135000"/>
                </a:schemeClr>
                <a:prstClr val="white"/>
              </a:duotone>
              <a:extLst>
                <a:ext uri="{BEBA8EAE-BF5A-486C-A8C5-ECC9F3942E4B}">
                  <a14:imgProps xmlns:a14="http://schemas.microsoft.com/office/drawing/2010/main">
                    <a14:imgLayer r:embed="rId11">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9" name="Oval 15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0"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8659097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62999"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H="1" flipV="1">
            <a:off x="4663643" y="-53196"/>
            <a:ext cx="745342" cy="1209847"/>
            <a:chOff x="4191168" y="2865515"/>
            <a:chExt cx="459072" cy="745170"/>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15" name="Group 114"/>
            <p:cNvGrpSpPr/>
            <p:nvPr/>
          </p:nvGrpSpPr>
          <p:grpSpPr>
            <a:xfrm>
              <a:off x="4321574" y="3050241"/>
              <a:ext cx="267510" cy="267508"/>
              <a:chOff x="7766137" y="3063389"/>
              <a:chExt cx="250738"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95248" y="3074431"/>
                <a:ext cx="192516"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5</a:t>
                </a:r>
                <a:endParaRPr kumimoji="0" lang="fi-FI" altLang="ja-JP" sz="2400" b="1" dirty="0">
                  <a:solidFill>
                    <a:schemeClr val="accent4"/>
                  </a:solidFill>
                  <a:latin typeface="HelveticaNeueLT Std" pitchFamily="34" charset="0"/>
                  <a:ea typeface="+mn-ea"/>
                  <a:cs typeface="+mn-cs"/>
                </a:endParaRPr>
              </a:p>
            </p:txBody>
          </p:sp>
        </p:grpSp>
      </p:grpSp>
      <p:sp>
        <p:nvSpPr>
          <p:cNvPr id="113" name="Rectangle 112"/>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sp>
        <p:nvSpPr>
          <p:cNvPr id="119" name="Rectangle 40"/>
          <p:cNvSpPr txBox="1">
            <a:spLocks/>
          </p:cNvSpPr>
          <p:nvPr/>
        </p:nvSpPr>
        <p:spPr>
          <a:xfrm>
            <a:off x="39331" y="621281"/>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Kemampanan Kewangan</a:t>
            </a:r>
            <a:endParaRPr kumimoji="0" lang="fi-FI" altLang="ja-JP" sz="3200" b="1" dirty="0">
              <a:latin typeface="HelveticaNeueLT Std" pitchFamily="34" charset="0"/>
              <a:ea typeface="+mn-ea"/>
              <a:cs typeface="+mn-cs"/>
            </a:endParaRPr>
          </a:p>
        </p:txBody>
      </p:sp>
      <p:sp>
        <p:nvSpPr>
          <p:cNvPr id="124" name="Line 18"/>
          <p:cNvSpPr>
            <a:spLocks noChangeShapeType="1"/>
          </p:cNvSpPr>
          <p:nvPr/>
        </p:nvSpPr>
        <p:spPr bwMode="auto">
          <a:xfrm rot="10800000">
            <a:off x="3175" y="3992789"/>
            <a:ext cx="8958260"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cxnSp>
        <p:nvCxnSpPr>
          <p:cNvPr id="7" name="Straight Connector 6"/>
          <p:cNvCxnSpPr/>
          <p:nvPr/>
        </p:nvCxnSpPr>
        <p:spPr>
          <a:xfrm>
            <a:off x="3028951" y="0"/>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 name="Group 7"/>
          <p:cNvGrpSpPr/>
          <p:nvPr/>
        </p:nvGrpSpPr>
        <p:grpSpPr>
          <a:xfrm>
            <a:off x="306822" y="2717352"/>
            <a:ext cx="2391930" cy="2820173"/>
            <a:chOff x="306822" y="2717350"/>
            <a:chExt cx="2391930" cy="2820173"/>
          </a:xfrm>
        </p:grpSpPr>
        <p:sp>
          <p:nvSpPr>
            <p:cNvPr id="57" name="Rectangle 40"/>
            <p:cNvSpPr txBox="1">
              <a:spLocks/>
            </p:cNvSpPr>
            <p:nvPr/>
          </p:nvSpPr>
          <p:spPr>
            <a:xfrm>
              <a:off x="814129" y="4048924"/>
              <a:ext cx="1718650"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Pinjaman Luar Jangka dari PTPTN </a:t>
              </a:r>
            </a:p>
          </p:txBody>
        </p:sp>
        <p:sp>
          <p:nvSpPr>
            <p:cNvPr id="4" name="Rectangle 3"/>
            <p:cNvSpPr/>
            <p:nvPr/>
          </p:nvSpPr>
          <p:spPr>
            <a:xfrm>
              <a:off x="746799" y="4974292"/>
              <a:ext cx="1951953" cy="563231"/>
            </a:xfrm>
            <a:prstGeom prst="rect">
              <a:avLst/>
            </a:prstGeom>
          </p:spPr>
          <p:txBody>
            <a:bodyPr wrap="square">
              <a:spAutoFit/>
            </a:bodyPr>
            <a:lstStyle/>
            <a:p>
              <a:pPr marL="1587" lvl="1">
                <a:lnSpc>
                  <a:spcPct val="90000"/>
                </a:lnSpc>
                <a:spcBef>
                  <a:spcPts val="0"/>
                </a:spcBef>
              </a:pPr>
              <a:r>
                <a:rPr lang="fi-FI" altLang="ja-JP" sz="1700">
                  <a:solidFill>
                    <a:schemeClr val="bg1">
                      <a:lumMod val="65000"/>
                    </a:schemeClr>
                  </a:solidFill>
                  <a:latin typeface="HelveticaNeueLT Std" pitchFamily="34" charset="0"/>
                </a:rPr>
                <a:t>(Income-Contingent Loan)</a:t>
              </a:r>
              <a:endParaRPr lang="fi-FI" altLang="ja-JP" sz="1700" b="1" dirty="0">
                <a:solidFill>
                  <a:schemeClr val="bg1">
                    <a:lumMod val="65000"/>
                  </a:schemeClr>
                </a:solidFill>
                <a:latin typeface="HelveticaNeueLT Std" pitchFamily="34" charset="0"/>
              </a:endParaRPr>
            </a:p>
          </p:txBody>
        </p:sp>
        <p:cxnSp>
          <p:nvCxnSpPr>
            <p:cNvPr id="142" name="Straight Connector 141"/>
            <p:cNvCxnSpPr/>
            <p:nvPr/>
          </p:nvCxnSpPr>
          <p:spPr>
            <a:xfrm>
              <a:off x="724143" y="3686145"/>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0" name="Group 69"/>
            <p:cNvGrpSpPr/>
            <p:nvPr/>
          </p:nvGrpSpPr>
          <p:grpSpPr>
            <a:xfrm>
              <a:off x="306822" y="2717350"/>
              <a:ext cx="752303" cy="1221145"/>
              <a:chOff x="4191168" y="2865515"/>
              <a:chExt cx="459072" cy="745170"/>
            </a:xfrm>
          </p:grpSpPr>
          <p:pic>
            <p:nvPicPr>
              <p:cNvPr id="72" name="Picture 71"/>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sp>
            <p:nvSpPr>
              <p:cNvPr id="74" name="Oval 73"/>
              <p:cNvSpPr/>
              <p:nvPr/>
            </p:nvSpPr>
            <p:spPr>
              <a:xfrm>
                <a:off x="4321574"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 name="Oval 2"/>
            <p:cNvSpPr/>
            <p:nvPr/>
          </p:nvSpPr>
          <p:spPr>
            <a:xfrm>
              <a:off x="577353" y="3074265"/>
              <a:ext cx="324722" cy="324722"/>
            </a:xfrm>
            <a:prstGeom prst="ellipse">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grpSp>
        <p:nvGrpSpPr>
          <p:cNvPr id="10" name="Group 9"/>
          <p:cNvGrpSpPr/>
          <p:nvPr/>
        </p:nvGrpSpPr>
        <p:grpSpPr>
          <a:xfrm>
            <a:off x="2390095" y="2717352"/>
            <a:ext cx="3468176" cy="2820173"/>
            <a:chOff x="2390095" y="2717350"/>
            <a:chExt cx="3468176" cy="2820173"/>
          </a:xfrm>
        </p:grpSpPr>
        <p:sp>
          <p:nvSpPr>
            <p:cNvPr id="58" name="Rectangle 40"/>
            <p:cNvSpPr txBox="1">
              <a:spLocks/>
            </p:cNvSpPr>
            <p:nvPr/>
          </p:nvSpPr>
          <p:spPr>
            <a:xfrm>
              <a:off x="2903439" y="4048924"/>
              <a:ext cx="2552350"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Tabung Endowmen dan Waqf dengan Geran Padanan</a:t>
              </a:r>
              <a:endParaRPr kumimoji="0" lang="fi-FI" altLang="ja-JP" sz="2000" b="1" dirty="0">
                <a:solidFill>
                  <a:schemeClr val="accent4"/>
                </a:solidFill>
                <a:latin typeface="HelveticaNeueLT Std" pitchFamily="34" charset="0"/>
                <a:ea typeface="+mn-ea"/>
                <a:cs typeface="+mn-cs"/>
              </a:endParaRPr>
            </a:p>
          </p:txBody>
        </p:sp>
        <p:sp>
          <p:nvSpPr>
            <p:cNvPr id="126" name="Up Arrow 125"/>
            <p:cNvSpPr/>
            <p:nvPr/>
          </p:nvSpPr>
          <p:spPr>
            <a:xfrm>
              <a:off x="4758130" y="2878390"/>
              <a:ext cx="552740" cy="503157"/>
            </a:xfrm>
            <a:prstGeom prst="upArrow">
              <a:avLst>
                <a:gd name="adj1" fmla="val 42542"/>
                <a:gd name="adj2" fmla="val 50934"/>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5" name="Rectangle 4"/>
            <p:cNvSpPr/>
            <p:nvPr/>
          </p:nvSpPr>
          <p:spPr>
            <a:xfrm>
              <a:off x="2825261" y="4974292"/>
              <a:ext cx="3033010" cy="563231"/>
            </a:xfrm>
            <a:prstGeom prst="rect">
              <a:avLst/>
            </a:prstGeom>
          </p:spPr>
          <p:txBody>
            <a:bodyPr wrap="square">
              <a:spAutoFit/>
            </a:bodyPr>
            <a:lstStyle/>
            <a:p>
              <a:pPr marL="1587" lvl="1">
                <a:lnSpc>
                  <a:spcPct val="90000"/>
                </a:lnSpc>
                <a:spcBef>
                  <a:spcPts val="0"/>
                </a:spcBef>
              </a:pPr>
              <a:r>
                <a:rPr lang="fi-FI" altLang="ja-JP" sz="1700">
                  <a:solidFill>
                    <a:schemeClr val="bg1">
                      <a:lumMod val="65000"/>
                    </a:schemeClr>
                  </a:solidFill>
                  <a:latin typeface="HelveticaNeueLT Std" pitchFamily="34" charset="0"/>
                </a:rPr>
                <a:t>(Endowment and Waqf Funds with Matching Grants)</a:t>
              </a:r>
              <a:endParaRPr lang="fi-FI" altLang="ja-JP" sz="1700" b="1" dirty="0">
                <a:solidFill>
                  <a:schemeClr val="bg1">
                    <a:lumMod val="65000"/>
                  </a:schemeClr>
                </a:solidFill>
                <a:latin typeface="HelveticaNeueLT Std" pitchFamily="34" charset="0"/>
              </a:endParaRPr>
            </a:p>
          </p:txBody>
        </p:sp>
        <p:cxnSp>
          <p:nvCxnSpPr>
            <p:cNvPr id="143" name="Straight Connector 142"/>
            <p:cNvCxnSpPr/>
            <p:nvPr/>
          </p:nvCxnSpPr>
          <p:spPr>
            <a:xfrm>
              <a:off x="2808788" y="3686145"/>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9" name="Group 88"/>
            <p:cNvGrpSpPr/>
            <p:nvPr/>
          </p:nvGrpSpPr>
          <p:grpSpPr>
            <a:xfrm>
              <a:off x="2390095" y="2717350"/>
              <a:ext cx="752303" cy="1221145"/>
              <a:chOff x="4191168" y="2865515"/>
              <a:chExt cx="459072" cy="745170"/>
            </a:xfrm>
          </p:grpSpPr>
          <p:pic>
            <p:nvPicPr>
              <p:cNvPr id="90" name="Picture 89"/>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sp>
            <p:nvSpPr>
              <p:cNvPr id="91" name="Oval 90"/>
              <p:cNvSpPr/>
              <p:nvPr/>
            </p:nvSpPr>
            <p:spPr>
              <a:xfrm>
                <a:off x="4321574"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25" name="Oval 124"/>
            <p:cNvSpPr/>
            <p:nvPr/>
          </p:nvSpPr>
          <p:spPr>
            <a:xfrm>
              <a:off x="2660626" y="3074265"/>
              <a:ext cx="324722" cy="324722"/>
            </a:xfrm>
            <a:prstGeom prst="ellipse">
              <a:avLst/>
            </a:prstGeom>
            <a:solidFill>
              <a:srgbClr val="7030A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grpSp>
        <p:nvGrpSpPr>
          <p:cNvPr id="11" name="Group 10"/>
          <p:cNvGrpSpPr/>
          <p:nvPr/>
        </p:nvGrpSpPr>
        <p:grpSpPr>
          <a:xfrm>
            <a:off x="5447445" y="2717352"/>
            <a:ext cx="3461155" cy="2820173"/>
            <a:chOff x="5447443" y="2717350"/>
            <a:chExt cx="3461155" cy="2820173"/>
          </a:xfrm>
        </p:grpSpPr>
        <p:sp>
          <p:nvSpPr>
            <p:cNvPr id="133" name="Rectangle 40"/>
            <p:cNvSpPr txBox="1">
              <a:spLocks/>
            </p:cNvSpPr>
            <p:nvPr/>
          </p:nvSpPr>
          <p:spPr>
            <a:xfrm>
              <a:off x="5989698" y="4048924"/>
              <a:ext cx="2918900"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Formula pendanaan universiti awam berdasarkan prestasi</a:t>
              </a:r>
            </a:p>
          </p:txBody>
        </p:sp>
        <p:cxnSp>
          <p:nvCxnSpPr>
            <p:cNvPr id="144" name="Straight Connector 143"/>
            <p:cNvCxnSpPr/>
            <p:nvPr/>
          </p:nvCxnSpPr>
          <p:spPr>
            <a:xfrm>
              <a:off x="5879661" y="3686145"/>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5" name="Rectangle 144"/>
            <p:cNvSpPr/>
            <p:nvPr/>
          </p:nvSpPr>
          <p:spPr>
            <a:xfrm>
              <a:off x="5901052" y="4974292"/>
              <a:ext cx="2835380" cy="563231"/>
            </a:xfrm>
            <a:prstGeom prst="rect">
              <a:avLst/>
            </a:prstGeom>
          </p:spPr>
          <p:txBody>
            <a:bodyPr wrap="square">
              <a:spAutoFit/>
            </a:bodyPr>
            <a:lstStyle/>
            <a:p>
              <a:pPr marL="1587" lvl="1">
                <a:lnSpc>
                  <a:spcPct val="90000"/>
                </a:lnSpc>
                <a:spcBef>
                  <a:spcPts val="0"/>
                </a:spcBef>
              </a:pPr>
              <a:r>
                <a:rPr lang="fi-FI" altLang="ja-JP" sz="1700">
                  <a:solidFill>
                    <a:schemeClr val="bg1">
                      <a:lumMod val="65000"/>
                    </a:schemeClr>
                  </a:solidFill>
                  <a:latin typeface="HelveticaNeueLT Std" pitchFamily="34" charset="0"/>
                </a:rPr>
                <a:t>(New Funding Formulae based on performance)</a:t>
              </a:r>
              <a:endParaRPr lang="fi-FI" altLang="ja-JP" sz="1700" b="1" dirty="0">
                <a:solidFill>
                  <a:schemeClr val="bg1">
                    <a:lumMod val="65000"/>
                  </a:schemeClr>
                </a:solidFill>
                <a:latin typeface="HelveticaNeueLT Std" pitchFamily="34" charset="0"/>
              </a:endParaRPr>
            </a:p>
          </p:txBody>
        </p:sp>
        <p:grpSp>
          <p:nvGrpSpPr>
            <p:cNvPr id="118" name="Group 117"/>
            <p:cNvGrpSpPr/>
            <p:nvPr/>
          </p:nvGrpSpPr>
          <p:grpSpPr>
            <a:xfrm>
              <a:off x="5447443" y="2717350"/>
              <a:ext cx="752303" cy="1221145"/>
              <a:chOff x="4191168" y="2865515"/>
              <a:chExt cx="459072" cy="745170"/>
            </a:xfrm>
          </p:grpSpPr>
          <p:pic>
            <p:nvPicPr>
              <p:cNvPr id="120" name="Picture 119"/>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sp>
            <p:nvSpPr>
              <p:cNvPr id="122" name="Oval 121"/>
              <p:cNvSpPr/>
              <p:nvPr/>
            </p:nvSpPr>
            <p:spPr>
              <a:xfrm>
                <a:off x="4321574"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27" name="Oval 126"/>
            <p:cNvSpPr/>
            <p:nvPr/>
          </p:nvSpPr>
          <p:spPr>
            <a:xfrm>
              <a:off x="5717300" y="3074265"/>
              <a:ext cx="324722" cy="324722"/>
            </a:xfrm>
            <a:prstGeom prst="ellipse">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grpSp>
        <p:nvGrpSpPr>
          <p:cNvPr id="92" name="Group 91"/>
          <p:cNvGrpSpPr/>
          <p:nvPr/>
        </p:nvGrpSpPr>
        <p:grpSpPr>
          <a:xfrm>
            <a:off x="3123105" y="-41515"/>
            <a:ext cx="459072" cy="745170"/>
            <a:chOff x="724072" y="1111010"/>
            <a:chExt cx="459072" cy="745170"/>
          </a:xfrm>
        </p:grpSpPr>
        <p:pic>
          <p:nvPicPr>
            <p:cNvPr id="121" name="Picture 120"/>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3" name="Oval 12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9" name="Group 128"/>
          <p:cNvGrpSpPr/>
          <p:nvPr/>
        </p:nvGrpSpPr>
        <p:grpSpPr>
          <a:xfrm>
            <a:off x="3535835" y="-41515"/>
            <a:ext cx="459072" cy="745170"/>
            <a:chOff x="724072" y="1111010"/>
            <a:chExt cx="459072" cy="745170"/>
          </a:xfrm>
        </p:grpSpPr>
        <p:pic>
          <p:nvPicPr>
            <p:cNvPr id="130" name="Picture 129"/>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1" name="Oval 13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4" name="Group 133"/>
          <p:cNvGrpSpPr/>
          <p:nvPr/>
        </p:nvGrpSpPr>
        <p:grpSpPr>
          <a:xfrm>
            <a:off x="3948565" y="-41515"/>
            <a:ext cx="459072" cy="745170"/>
            <a:chOff x="724072" y="1111010"/>
            <a:chExt cx="459072" cy="745170"/>
          </a:xfrm>
        </p:grpSpPr>
        <p:pic>
          <p:nvPicPr>
            <p:cNvPr id="135" name="Picture 134"/>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6" name="Oval 13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8" name="Group 137"/>
          <p:cNvGrpSpPr/>
          <p:nvPr/>
        </p:nvGrpSpPr>
        <p:grpSpPr>
          <a:xfrm>
            <a:off x="4361295" y="-41515"/>
            <a:ext cx="459072" cy="745170"/>
            <a:chOff x="724072" y="1111010"/>
            <a:chExt cx="459072" cy="745170"/>
          </a:xfrm>
        </p:grpSpPr>
        <p:pic>
          <p:nvPicPr>
            <p:cNvPr id="139" name="Picture 138"/>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0" name="Oval 13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0" name="Group 149"/>
          <p:cNvGrpSpPr/>
          <p:nvPr/>
        </p:nvGrpSpPr>
        <p:grpSpPr>
          <a:xfrm>
            <a:off x="5186755" y="-41515"/>
            <a:ext cx="459072" cy="745170"/>
            <a:chOff x="724072" y="1111010"/>
            <a:chExt cx="459072" cy="745170"/>
          </a:xfrm>
        </p:grpSpPr>
        <p:pic>
          <p:nvPicPr>
            <p:cNvPr id="151" name="Picture 150"/>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2" name="Oval 15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4" name="Group 153"/>
          <p:cNvGrpSpPr/>
          <p:nvPr/>
        </p:nvGrpSpPr>
        <p:grpSpPr>
          <a:xfrm>
            <a:off x="5599485" y="-41515"/>
            <a:ext cx="459072" cy="745170"/>
            <a:chOff x="724072" y="1111010"/>
            <a:chExt cx="459072" cy="745170"/>
          </a:xfrm>
        </p:grpSpPr>
        <p:pic>
          <p:nvPicPr>
            <p:cNvPr id="155" name="Picture 154"/>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6" name="Oval 15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8" name="Group 157"/>
          <p:cNvGrpSpPr/>
          <p:nvPr/>
        </p:nvGrpSpPr>
        <p:grpSpPr>
          <a:xfrm>
            <a:off x="6012215" y="-41515"/>
            <a:ext cx="459072" cy="745170"/>
            <a:chOff x="724072" y="1111010"/>
            <a:chExt cx="459072" cy="745170"/>
          </a:xfrm>
        </p:grpSpPr>
        <p:pic>
          <p:nvPicPr>
            <p:cNvPr id="159" name="Picture 158"/>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0" name="Oval 15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2" name="Group 161"/>
          <p:cNvGrpSpPr/>
          <p:nvPr/>
        </p:nvGrpSpPr>
        <p:grpSpPr>
          <a:xfrm>
            <a:off x="6424945" y="-41515"/>
            <a:ext cx="459072" cy="745170"/>
            <a:chOff x="724072" y="1111010"/>
            <a:chExt cx="459072" cy="745170"/>
          </a:xfrm>
        </p:grpSpPr>
        <p:pic>
          <p:nvPicPr>
            <p:cNvPr id="163" name="Picture 162"/>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4" name="Oval 16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6" name="Group 165"/>
          <p:cNvGrpSpPr/>
          <p:nvPr/>
        </p:nvGrpSpPr>
        <p:grpSpPr>
          <a:xfrm>
            <a:off x="6806532" y="-41515"/>
            <a:ext cx="490216" cy="745170"/>
            <a:chOff x="692928" y="1111010"/>
            <a:chExt cx="490216" cy="745170"/>
          </a:xfrm>
        </p:grpSpPr>
        <p:pic>
          <p:nvPicPr>
            <p:cNvPr id="167" name="Picture 166"/>
            <p:cNvPicPr>
              <a:picLocks noChangeAspect="1"/>
            </p:cNvPicPr>
            <p:nvPr/>
          </p:nvPicPr>
          <p:blipFill rotWithShape="1">
            <a:blip r:embed="rId8" cstate="print">
              <a:duotone>
                <a:schemeClr val="accent6">
                  <a:shade val="45000"/>
                  <a:satMod val="135000"/>
                </a:schemeClr>
                <a:prstClr val="white"/>
              </a:duotone>
              <a:extLst>
                <a:ext uri="{BEBA8EAE-BF5A-486C-A8C5-ECC9F3942E4B}">
                  <a14:imgProps xmlns:a14="http://schemas.microsoft.com/office/drawing/2010/main">
                    <a14:imgLayer r:embed="rId9">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8" name="Oval 16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9"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3471776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857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V="1">
            <a:off x="4852307" y="-3175"/>
            <a:ext cx="1063055" cy="1209844"/>
            <a:chOff x="4896551" y="2832720"/>
            <a:chExt cx="654758" cy="745168"/>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15" name="Group 114"/>
            <p:cNvGrpSpPr/>
            <p:nvPr/>
          </p:nvGrpSpPr>
          <p:grpSpPr>
            <a:xfrm>
              <a:off x="5072675" y="3050241"/>
              <a:ext cx="303666" cy="267508"/>
              <a:chOff x="7749192" y="3063389"/>
              <a:chExt cx="284627"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49192" y="3074431"/>
                <a:ext cx="284627"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6</a:t>
                </a:r>
                <a:endParaRPr kumimoji="0" lang="fi-FI" altLang="ja-JP" sz="2400" b="1" dirty="0">
                  <a:solidFill>
                    <a:schemeClr val="accent4"/>
                  </a:solidFill>
                  <a:latin typeface="HelveticaNeueLT Std" pitchFamily="34" charset="0"/>
                  <a:ea typeface="+mn-ea"/>
                  <a:cs typeface="+mn-cs"/>
                </a:endParaRPr>
              </a:p>
            </p:txBody>
          </p:sp>
        </p:grpSp>
      </p:grpSp>
      <p:sp>
        <p:nvSpPr>
          <p:cNvPr id="121" name="Rectangle 120"/>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3" name="Group 2"/>
          <p:cNvGrpSpPr/>
          <p:nvPr/>
        </p:nvGrpSpPr>
        <p:grpSpPr>
          <a:xfrm>
            <a:off x="39331" y="0"/>
            <a:ext cx="2989620" cy="1809750"/>
            <a:chOff x="39331" y="0"/>
            <a:chExt cx="2989620" cy="1809750"/>
          </a:xfrm>
        </p:grpSpPr>
        <p:sp>
          <p:nvSpPr>
            <p:cNvPr id="122"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solidFill>
                    <a:schemeClr val="accent4"/>
                  </a:solidFill>
                  <a:latin typeface="HelveticaNeueLT Std" pitchFamily="34" charset="0"/>
                </a:rPr>
                <a:t>Pemantapan Tadbir Urus</a:t>
              </a:r>
            </a:p>
          </p:txBody>
        </p:sp>
        <p:cxnSp>
          <p:nvCxnSpPr>
            <p:cNvPr id="123" name="Straight Connector 122"/>
            <p:cNvCxnSpPr/>
            <p:nvPr/>
          </p:nvCxnSpPr>
          <p:spPr>
            <a:xfrm>
              <a:off x="3028951" y="0"/>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 name="Group 3"/>
          <p:cNvGrpSpPr/>
          <p:nvPr/>
        </p:nvGrpSpPr>
        <p:grpSpPr>
          <a:xfrm>
            <a:off x="-58174" y="2758289"/>
            <a:ext cx="2815809" cy="2815354"/>
            <a:chOff x="-58175" y="2758289"/>
            <a:chExt cx="2815809" cy="2815354"/>
          </a:xfrm>
        </p:grpSpPr>
        <p:sp>
          <p:nvSpPr>
            <p:cNvPr id="124" name="Rectangle 40"/>
            <p:cNvSpPr txBox="1">
              <a:spLocks/>
            </p:cNvSpPr>
            <p:nvPr/>
          </p:nvSpPr>
          <p:spPr>
            <a:xfrm>
              <a:off x="503847" y="2851323"/>
              <a:ext cx="2056030" cy="55553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dirty="0">
                  <a:solidFill>
                    <a:schemeClr val="accent4"/>
                  </a:solidFill>
                  <a:latin typeface="HelveticaNeueLT Std" pitchFamily="34" charset="0"/>
                  <a:ea typeface="+mn-ea"/>
                  <a:cs typeface="+mn-cs"/>
                </a:rPr>
                <a:t>Pengawal </a:t>
              </a:r>
              <a:r>
                <a:rPr kumimoji="0" lang="fi-FI" altLang="ja-JP" sz="2000" b="1" dirty="0" smtClean="0">
                  <a:solidFill>
                    <a:schemeClr val="accent4"/>
                  </a:solidFill>
                  <a:latin typeface="HelveticaNeueLT Std" pitchFamily="34" charset="0"/>
                  <a:ea typeface="+mn-ea"/>
                  <a:cs typeface="+mn-cs"/>
                </a:rPr>
                <a:t>Tegas</a:t>
              </a:r>
              <a:r>
                <a:rPr kumimoji="0" lang="fi-FI" altLang="ja-JP" sz="2000" dirty="0" smtClean="0">
                  <a:solidFill>
                    <a:schemeClr val="accent4"/>
                  </a:solidFill>
                  <a:latin typeface="HelveticaNeueLT Std" pitchFamily="34" charset="0"/>
                  <a:ea typeface="+mn-ea"/>
                  <a:cs typeface="+mn-cs"/>
                </a:rPr>
                <a:t> </a:t>
              </a:r>
              <a:r>
                <a:rPr kumimoji="0" lang="fi-FI" altLang="ja-JP" sz="1800" dirty="0">
                  <a:solidFill>
                    <a:schemeClr val="bg1">
                      <a:lumMod val="65000"/>
                    </a:schemeClr>
                  </a:solidFill>
                  <a:latin typeface="HelveticaNeueLT Std" pitchFamily="34" charset="0"/>
                  <a:ea typeface="+mn-ea"/>
                  <a:cs typeface="+mn-cs"/>
                </a:rPr>
                <a:t>(Tight Controller)</a:t>
              </a:r>
              <a:endParaRPr kumimoji="0" lang="fi-FI" altLang="ja-JP" sz="2000" b="1" dirty="0">
                <a:solidFill>
                  <a:schemeClr val="bg1">
                    <a:lumMod val="65000"/>
                  </a:schemeClr>
                </a:solidFill>
                <a:latin typeface="HelveticaNeueLT Std" pitchFamily="34" charset="0"/>
                <a:ea typeface="+mn-ea"/>
                <a:cs typeface="+mn-cs"/>
              </a:endParaRPr>
            </a:p>
          </p:txBody>
        </p:sp>
        <p:sp>
          <p:nvSpPr>
            <p:cNvPr id="125" name="Rectangle 40"/>
            <p:cNvSpPr txBox="1">
              <a:spLocks/>
            </p:cNvSpPr>
            <p:nvPr/>
          </p:nvSpPr>
          <p:spPr>
            <a:xfrm>
              <a:off x="503847" y="4462570"/>
              <a:ext cx="2253787" cy="111107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rgbClr val="0069F6"/>
                  </a:solidFill>
                  <a:latin typeface="HelveticaNeueLT Std" pitchFamily="34" charset="0"/>
                  <a:ea typeface="+mn-ea"/>
                  <a:cs typeface="+mn-cs"/>
                </a:rPr>
                <a:t>Pengawal Selia, Pembuat Dasar</a:t>
              </a:r>
            </a:p>
            <a:p>
              <a:pPr marL="1587" lvl="1" indent="0">
                <a:lnSpc>
                  <a:spcPct val="95000"/>
                </a:lnSpc>
                <a:spcBef>
                  <a:spcPts val="0"/>
                </a:spcBef>
                <a:buNone/>
              </a:pPr>
              <a:r>
                <a:rPr kumimoji="0" lang="fi-FI" altLang="ja-JP" sz="1800">
                  <a:solidFill>
                    <a:schemeClr val="bg1">
                      <a:lumMod val="65000"/>
                    </a:schemeClr>
                  </a:solidFill>
                  <a:latin typeface="HelveticaNeueLT Std" pitchFamily="34" charset="0"/>
                </a:rPr>
                <a:t>(Regulator and Policy-Maker)</a:t>
              </a:r>
              <a:endParaRPr kumimoji="0" lang="fi-FI" altLang="ja-JP" sz="1800" b="1" dirty="0">
                <a:solidFill>
                  <a:schemeClr val="accent4"/>
                </a:solidFill>
                <a:latin typeface="HelveticaNeueLT Std" pitchFamily="34" charset="0"/>
                <a:ea typeface="+mn-ea"/>
                <a:cs typeface="+mn-cs"/>
              </a:endParaRPr>
            </a:p>
          </p:txBody>
        </p:sp>
        <p:sp>
          <p:nvSpPr>
            <p:cNvPr id="134" name="Up Arrow 133"/>
            <p:cNvSpPr/>
            <p:nvPr/>
          </p:nvSpPr>
          <p:spPr>
            <a:xfrm rot="10800000">
              <a:off x="859489" y="3566841"/>
              <a:ext cx="1022051" cy="829957"/>
            </a:xfrm>
            <a:prstGeom prst="upArrow">
              <a:avLst>
                <a:gd name="adj1" fmla="val 66667"/>
                <a:gd name="adj2" fmla="val 56613"/>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nvGrpSpPr>
            <p:cNvPr id="177" name="Group 176"/>
            <p:cNvGrpSpPr/>
            <p:nvPr/>
          </p:nvGrpSpPr>
          <p:grpSpPr>
            <a:xfrm rot="5400000">
              <a:off x="8177" y="2720593"/>
              <a:ext cx="545998" cy="621390"/>
              <a:chOff x="4896551" y="2832720"/>
              <a:chExt cx="654758" cy="745168"/>
            </a:xfrm>
          </p:grpSpPr>
          <p:pic>
            <p:nvPicPr>
              <p:cNvPr id="178" name="Picture 17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sp>
            <p:nvSpPr>
              <p:cNvPr id="179" name="Oval 178"/>
              <p:cNvSpPr/>
              <p:nvPr/>
            </p:nvSpPr>
            <p:spPr>
              <a:xfrm>
                <a:off x="5090749"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0" name="Group 179"/>
            <p:cNvGrpSpPr/>
            <p:nvPr/>
          </p:nvGrpSpPr>
          <p:grpSpPr>
            <a:xfrm rot="5400000">
              <a:off x="61112" y="4318799"/>
              <a:ext cx="382817" cy="621392"/>
              <a:chOff x="4191168" y="2865515"/>
              <a:chExt cx="459072" cy="745170"/>
            </a:xfrm>
          </p:grpSpPr>
          <p:pic>
            <p:nvPicPr>
              <p:cNvPr id="181" name="Picture 180"/>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82" name="Group 181"/>
              <p:cNvGrpSpPr/>
              <p:nvPr/>
            </p:nvGrpSpPr>
            <p:grpSpPr>
              <a:xfrm>
                <a:off x="4321574" y="3028122"/>
                <a:ext cx="267510" cy="295267"/>
                <a:chOff x="7766137" y="3042662"/>
                <a:chExt cx="250738" cy="276755"/>
              </a:xfrm>
            </p:grpSpPr>
            <p:sp>
              <p:nvSpPr>
                <p:cNvPr id="183" name="Oval 18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4" name="Rectangle 40"/>
                <p:cNvSpPr txBox="1">
                  <a:spLocks/>
                </p:cNvSpPr>
                <p:nvPr/>
              </p:nvSpPr>
              <p:spPr>
                <a:xfrm>
                  <a:off x="7795248" y="3042662"/>
                  <a:ext cx="192516" cy="2767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nvGrpSpPr>
          <p:cNvPr id="5" name="Group 4"/>
          <p:cNvGrpSpPr/>
          <p:nvPr/>
        </p:nvGrpSpPr>
        <p:grpSpPr>
          <a:xfrm>
            <a:off x="2559878" y="2581276"/>
            <a:ext cx="3385804" cy="3144768"/>
            <a:chOff x="2559878" y="2581276"/>
            <a:chExt cx="3385804" cy="3144768"/>
          </a:xfrm>
        </p:grpSpPr>
        <p:grpSp>
          <p:nvGrpSpPr>
            <p:cNvPr id="37" name="Group 36"/>
            <p:cNvGrpSpPr/>
            <p:nvPr/>
          </p:nvGrpSpPr>
          <p:grpSpPr>
            <a:xfrm rot="5400000">
              <a:off x="2626230" y="2697733"/>
              <a:ext cx="545998" cy="621390"/>
              <a:chOff x="4896551" y="2832720"/>
              <a:chExt cx="654758" cy="745168"/>
            </a:xfrm>
          </p:grpSpPr>
          <p:pic>
            <p:nvPicPr>
              <p:cNvPr id="38" name="Picture 3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sp>
            <p:nvSpPr>
              <p:cNvPr id="41" name="Oval 40"/>
              <p:cNvSpPr/>
              <p:nvPr/>
            </p:nvSpPr>
            <p:spPr>
              <a:xfrm>
                <a:off x="5090749"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27" name="Rectangle 40"/>
            <p:cNvSpPr txBox="1">
              <a:spLocks/>
            </p:cNvSpPr>
            <p:nvPr/>
          </p:nvSpPr>
          <p:spPr>
            <a:xfrm>
              <a:off x="3151680" y="4462570"/>
              <a:ext cx="2794002"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rgbClr val="0069F6"/>
                  </a:solidFill>
                  <a:latin typeface="HelveticaNeueLT Std" pitchFamily="34" charset="0"/>
                  <a:ea typeface="+mn-ea"/>
                  <a:cs typeface="+mn-cs"/>
                </a:rPr>
                <a:t>Kontrak Prestasi </a:t>
              </a:r>
            </a:p>
            <a:p>
              <a:pPr marL="1587" lvl="1" indent="0">
                <a:lnSpc>
                  <a:spcPct val="95000"/>
                </a:lnSpc>
                <a:spcBef>
                  <a:spcPts val="0"/>
                </a:spcBef>
                <a:buNone/>
              </a:pPr>
              <a:r>
                <a:rPr kumimoji="0" lang="fi-FI" altLang="ja-JP" sz="2000" b="1">
                  <a:solidFill>
                    <a:srgbClr val="0069F6"/>
                  </a:solidFill>
                  <a:latin typeface="HelveticaNeueLT Std" pitchFamily="34" charset="0"/>
                  <a:ea typeface="+mn-ea"/>
                  <a:cs typeface="+mn-cs"/>
                </a:rPr>
                <a:t>5 tahun (3+2)</a:t>
              </a:r>
            </a:p>
            <a:p>
              <a:pPr marL="1587" lvl="1" indent="0">
                <a:lnSpc>
                  <a:spcPct val="95000"/>
                </a:lnSpc>
                <a:spcBef>
                  <a:spcPts val="0"/>
                </a:spcBef>
                <a:buNone/>
              </a:pPr>
              <a:r>
                <a:rPr kumimoji="0" lang="fi-FI" altLang="ja-JP" sz="1800">
                  <a:solidFill>
                    <a:schemeClr val="bg1">
                      <a:lumMod val="65000"/>
                    </a:schemeClr>
                  </a:solidFill>
                  <a:latin typeface="HelveticaNeueLT Std" pitchFamily="34" charset="0"/>
                </a:rPr>
                <a:t>(Performance Contracts)</a:t>
              </a:r>
              <a:endParaRPr kumimoji="0" lang="fi-FI" altLang="ja-JP" sz="1800" b="1">
                <a:solidFill>
                  <a:schemeClr val="accent4"/>
                </a:solidFill>
                <a:latin typeface="HelveticaNeueLT Std" pitchFamily="34" charset="0"/>
              </a:endParaRPr>
            </a:p>
          </p:txBody>
        </p:sp>
        <p:sp>
          <p:nvSpPr>
            <p:cNvPr id="128" name="Rectangle 40"/>
            <p:cNvSpPr txBox="1">
              <a:spLocks/>
            </p:cNvSpPr>
            <p:nvPr/>
          </p:nvSpPr>
          <p:spPr>
            <a:xfrm>
              <a:off x="3151680" y="2851323"/>
              <a:ext cx="2742171" cy="146193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Meningkatkan Autonomi dan Akauntabiliti Institusi </a:t>
              </a:r>
              <a:r>
                <a:rPr kumimoji="0" lang="fi-FI" altLang="ja-JP" sz="2000">
                  <a:solidFill>
                    <a:schemeClr val="accent4"/>
                  </a:solidFill>
                  <a:latin typeface="HelveticaNeueLT Std" pitchFamily="34" charset="0"/>
                  <a:ea typeface="+mn-ea"/>
                  <a:cs typeface="+mn-cs"/>
                </a:rPr>
                <a:t>berdasarkan tahap kesediaan</a:t>
              </a:r>
              <a:endParaRPr kumimoji="0" lang="fi-FI" altLang="ja-JP" sz="2400">
                <a:solidFill>
                  <a:schemeClr val="accent4"/>
                </a:solidFill>
                <a:latin typeface="HelveticaNeueLT Std" pitchFamily="34" charset="0"/>
                <a:ea typeface="+mn-ea"/>
                <a:cs typeface="+mn-cs"/>
              </a:endParaRPr>
            </a:p>
          </p:txBody>
        </p:sp>
        <p:grpSp>
          <p:nvGrpSpPr>
            <p:cNvPr id="172" name="Group 171"/>
            <p:cNvGrpSpPr/>
            <p:nvPr/>
          </p:nvGrpSpPr>
          <p:grpSpPr>
            <a:xfrm rot="5400000">
              <a:off x="2679165" y="4318799"/>
              <a:ext cx="382817" cy="621392"/>
              <a:chOff x="4191168" y="2865515"/>
              <a:chExt cx="459072" cy="745170"/>
            </a:xfrm>
          </p:grpSpPr>
          <p:pic>
            <p:nvPicPr>
              <p:cNvPr id="173" name="Picture 172"/>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74" name="Group 173"/>
              <p:cNvGrpSpPr/>
              <p:nvPr/>
            </p:nvGrpSpPr>
            <p:grpSpPr>
              <a:xfrm>
                <a:off x="4321574" y="3028122"/>
                <a:ext cx="267510" cy="295267"/>
                <a:chOff x="7766137" y="3042662"/>
                <a:chExt cx="250738" cy="276755"/>
              </a:xfrm>
            </p:grpSpPr>
            <p:sp>
              <p:nvSpPr>
                <p:cNvPr id="175" name="Oval 174"/>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6" name="Rectangle 40"/>
                <p:cNvSpPr txBox="1">
                  <a:spLocks/>
                </p:cNvSpPr>
                <p:nvPr/>
              </p:nvSpPr>
              <p:spPr>
                <a:xfrm>
                  <a:off x="7795248" y="3042662"/>
                  <a:ext cx="192516" cy="27675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cxnSp>
          <p:nvCxnSpPr>
            <p:cNvPr id="129" name="Straight Connector 128"/>
            <p:cNvCxnSpPr/>
            <p:nvPr/>
          </p:nvCxnSpPr>
          <p:spPr>
            <a:xfrm>
              <a:off x="2617109" y="2581276"/>
              <a:ext cx="0" cy="3144768"/>
            </a:xfrm>
            <a:prstGeom prst="line">
              <a:avLst/>
            </a:prstGeom>
            <a:noFill/>
            <a:ln w="3810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 name="Group 6"/>
          <p:cNvGrpSpPr/>
          <p:nvPr/>
        </p:nvGrpSpPr>
        <p:grpSpPr>
          <a:xfrm>
            <a:off x="5812753" y="2581276"/>
            <a:ext cx="3133748" cy="3144768"/>
            <a:chOff x="5812753" y="2581276"/>
            <a:chExt cx="3133748" cy="3144768"/>
          </a:xfrm>
        </p:grpSpPr>
        <p:grpSp>
          <p:nvGrpSpPr>
            <p:cNvPr id="6" name="Group 5"/>
            <p:cNvGrpSpPr/>
            <p:nvPr/>
          </p:nvGrpSpPr>
          <p:grpSpPr>
            <a:xfrm>
              <a:off x="5812753" y="2833242"/>
              <a:ext cx="3133748" cy="2445049"/>
              <a:chOff x="5812753" y="2833242"/>
              <a:chExt cx="3133748" cy="2445049"/>
            </a:xfrm>
          </p:grpSpPr>
          <p:sp>
            <p:nvSpPr>
              <p:cNvPr id="126" name="Rectangle 40"/>
              <p:cNvSpPr txBox="1">
                <a:spLocks/>
              </p:cNvSpPr>
              <p:nvPr/>
            </p:nvSpPr>
            <p:spPr>
              <a:xfrm>
                <a:off x="6371395" y="2851323"/>
                <a:ext cx="2552350" cy="175432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587" lvl="1" indent="0" defTabSz="895350" eaLnBrk="1" hangingPunct="1">
                  <a:lnSpc>
                    <a:spcPct val="95000"/>
                  </a:lnSpc>
                  <a:spcBef>
                    <a:spcPts val="0"/>
                  </a:spcBef>
                  <a:buClr>
                    <a:schemeClr val="tx2"/>
                  </a:buClr>
                  <a:buSzPct val="125000"/>
                  <a:buFont typeface="Arial" charset="0"/>
                  <a:buNone/>
                  <a:defRPr kumimoji="0" sz="2000" b="1" baseline="0">
                    <a:solidFill>
                      <a:schemeClr val="accent4"/>
                    </a:solidFill>
                    <a:latin typeface="HelveticaNeueLT Std" pitchFamily="34" charset="0"/>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lvl="1"/>
                <a:r>
                  <a:rPr lang="fi-FI" altLang="ja-JP"/>
                  <a:t>Lembaga Pengarah Universiti (LPU) </a:t>
                </a:r>
                <a:r>
                  <a:rPr lang="fi-FI" altLang="ja-JP" b="0"/>
                  <a:t>dianggotai oleh perwakilan lebih meluas</a:t>
                </a:r>
              </a:p>
              <a:p>
                <a:pPr lvl="1"/>
                <a:endParaRPr lang="fi-FI" altLang="ja-JP" dirty="0"/>
              </a:p>
            </p:txBody>
          </p:sp>
          <p:sp>
            <p:nvSpPr>
              <p:cNvPr id="131" name="Rectangle 40"/>
              <p:cNvSpPr txBox="1">
                <a:spLocks/>
              </p:cNvSpPr>
              <p:nvPr/>
            </p:nvSpPr>
            <p:spPr>
              <a:xfrm>
                <a:off x="6371395" y="4462570"/>
                <a:ext cx="2552350" cy="29238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rgbClr val="0069F6"/>
                    </a:solidFill>
                    <a:latin typeface="HelveticaNeueLT Std" pitchFamily="34" charset="0"/>
                    <a:ea typeface="+mn-ea"/>
                    <a:cs typeface="+mn-cs"/>
                  </a:rPr>
                  <a:t>Kaum Wanita</a:t>
                </a:r>
                <a:endParaRPr kumimoji="0" lang="fi-FI" altLang="ja-JP" sz="2000" b="1" dirty="0">
                  <a:solidFill>
                    <a:srgbClr val="0069F6"/>
                  </a:solidFill>
                  <a:latin typeface="HelveticaNeueLT Std" pitchFamily="34" charset="0"/>
                  <a:ea typeface="+mn-ea"/>
                  <a:cs typeface="+mn-cs"/>
                </a:endParaRPr>
              </a:p>
            </p:txBody>
          </p:sp>
          <p:sp>
            <p:nvSpPr>
              <p:cNvPr id="132" name="Rectangle 40"/>
              <p:cNvSpPr txBox="1">
                <a:spLocks/>
              </p:cNvSpPr>
              <p:nvPr/>
            </p:nvSpPr>
            <p:spPr>
              <a:xfrm>
                <a:off x="6241751" y="3426594"/>
                <a:ext cx="2552350" cy="29238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endParaRPr kumimoji="0" lang="fi-FI" altLang="ja-JP" sz="2000" b="1" dirty="0">
                  <a:solidFill>
                    <a:schemeClr val="accent4"/>
                  </a:solidFill>
                  <a:latin typeface="HelveticaNeueLT Std" pitchFamily="34" charset="0"/>
                  <a:ea typeface="+mn-ea"/>
                  <a:cs typeface="+mn-cs"/>
                </a:endParaRPr>
              </a:p>
            </p:txBody>
          </p:sp>
          <p:sp>
            <p:nvSpPr>
              <p:cNvPr id="133" name="Rectangle 40"/>
              <p:cNvSpPr txBox="1">
                <a:spLocks/>
              </p:cNvSpPr>
              <p:nvPr/>
            </p:nvSpPr>
            <p:spPr>
              <a:xfrm>
                <a:off x="6371395" y="4859098"/>
                <a:ext cx="2552350" cy="29238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rgbClr val="0069F6"/>
                    </a:solidFill>
                    <a:latin typeface="HelveticaNeueLT Std" pitchFamily="34" charset="0"/>
                    <a:ea typeface="+mn-ea"/>
                    <a:cs typeface="+mn-cs"/>
                  </a:rPr>
                  <a:t>Pakar Antarabangsa</a:t>
                </a:r>
                <a:endParaRPr kumimoji="0" lang="fi-FI" altLang="ja-JP" sz="2000" b="1" dirty="0">
                  <a:solidFill>
                    <a:srgbClr val="0069F6"/>
                  </a:solidFill>
                  <a:latin typeface="HelveticaNeueLT Std" pitchFamily="34" charset="0"/>
                  <a:ea typeface="+mn-ea"/>
                  <a:cs typeface="+mn-cs"/>
                </a:endParaRPr>
              </a:p>
            </p:txBody>
          </p:sp>
          <p:grpSp>
            <p:nvGrpSpPr>
              <p:cNvPr id="185" name="Group 184"/>
              <p:cNvGrpSpPr/>
              <p:nvPr/>
            </p:nvGrpSpPr>
            <p:grpSpPr>
              <a:xfrm rot="5400000">
                <a:off x="5865033" y="4303506"/>
                <a:ext cx="545998" cy="621390"/>
                <a:chOff x="4896551" y="2832720"/>
                <a:chExt cx="654758" cy="745168"/>
              </a:xfrm>
            </p:grpSpPr>
            <p:pic>
              <p:nvPicPr>
                <p:cNvPr id="186" name="Picture 185"/>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sp>
              <p:nvSpPr>
                <p:cNvPr id="187" name="Oval 186"/>
                <p:cNvSpPr/>
                <p:nvPr/>
              </p:nvSpPr>
              <p:spPr>
                <a:xfrm>
                  <a:off x="5090749"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93" name="Group 192"/>
              <p:cNvGrpSpPr/>
              <p:nvPr/>
            </p:nvGrpSpPr>
            <p:grpSpPr>
              <a:xfrm rot="5400000">
                <a:off x="5915882" y="2730113"/>
                <a:ext cx="448215" cy="654474"/>
                <a:chOff x="6136370" y="2832717"/>
                <a:chExt cx="510328" cy="745170"/>
              </a:xfrm>
            </p:grpSpPr>
            <p:pic>
              <p:nvPicPr>
                <p:cNvPr id="194" name="Picture 193"/>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95" name="Group 194"/>
                <p:cNvGrpSpPr/>
                <p:nvPr/>
              </p:nvGrpSpPr>
              <p:grpSpPr>
                <a:xfrm>
                  <a:off x="6198482" y="3035584"/>
                  <a:ext cx="267510" cy="282158"/>
                  <a:chOff x="7766137" y="3049657"/>
                  <a:chExt cx="250738" cy="264468"/>
                </a:xfrm>
              </p:grpSpPr>
              <p:sp>
                <p:nvSpPr>
                  <p:cNvPr id="196" name="Oval 19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7" name="Rectangle 40"/>
                  <p:cNvSpPr txBox="1">
                    <a:spLocks/>
                  </p:cNvSpPr>
                  <p:nvPr/>
                </p:nvSpPr>
                <p:spPr>
                  <a:xfrm>
                    <a:off x="7795248" y="3049657"/>
                    <a:ext cx="192516" cy="2627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nvGrpSpPr>
              <p:cNvPr id="198" name="Group 197"/>
              <p:cNvGrpSpPr/>
              <p:nvPr/>
            </p:nvGrpSpPr>
            <p:grpSpPr>
              <a:xfrm rot="5400000">
                <a:off x="5865033" y="4694597"/>
                <a:ext cx="545998" cy="621390"/>
                <a:chOff x="4896551" y="2832720"/>
                <a:chExt cx="654758" cy="745168"/>
              </a:xfrm>
            </p:grpSpPr>
            <p:pic>
              <p:nvPicPr>
                <p:cNvPr id="199" name="Picture 198"/>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sp>
              <p:nvSpPr>
                <p:cNvPr id="200" name="Oval 199"/>
                <p:cNvSpPr/>
                <p:nvPr/>
              </p:nvSpPr>
              <p:spPr>
                <a:xfrm>
                  <a:off x="5090749" y="3050241"/>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01" name="Rectangle 40"/>
              <p:cNvSpPr txBox="1">
                <a:spLocks/>
              </p:cNvSpPr>
              <p:nvPr/>
            </p:nvSpPr>
            <p:spPr>
              <a:xfrm>
                <a:off x="6394151" y="3578994"/>
                <a:ext cx="2552350" cy="29238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endParaRPr kumimoji="0" lang="fi-FI" altLang="ja-JP" sz="2000" b="1" dirty="0">
                  <a:solidFill>
                    <a:schemeClr val="accent4"/>
                  </a:solidFill>
                  <a:latin typeface="HelveticaNeueLT Std" pitchFamily="34" charset="0"/>
                  <a:ea typeface="+mn-ea"/>
                  <a:cs typeface="+mn-cs"/>
                </a:endParaRPr>
              </a:p>
            </p:txBody>
          </p:sp>
        </p:grpSp>
        <p:cxnSp>
          <p:nvCxnSpPr>
            <p:cNvPr id="93" name="Straight Connector 92"/>
            <p:cNvCxnSpPr/>
            <p:nvPr/>
          </p:nvCxnSpPr>
          <p:spPr>
            <a:xfrm>
              <a:off x="5853485" y="2581276"/>
              <a:ext cx="0" cy="3144768"/>
            </a:xfrm>
            <a:prstGeom prst="line">
              <a:avLst/>
            </a:prstGeom>
            <a:noFill/>
            <a:ln w="3810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4" name="Group 93"/>
          <p:cNvGrpSpPr/>
          <p:nvPr/>
        </p:nvGrpSpPr>
        <p:grpSpPr>
          <a:xfrm>
            <a:off x="3123105" y="-41515"/>
            <a:ext cx="459072" cy="745170"/>
            <a:chOff x="724072" y="1111010"/>
            <a:chExt cx="459072" cy="745170"/>
          </a:xfrm>
        </p:grpSpPr>
        <p:pic>
          <p:nvPicPr>
            <p:cNvPr id="95" name="Picture 94"/>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96" name="Oval 9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1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18" name="Group 117"/>
          <p:cNvGrpSpPr/>
          <p:nvPr/>
        </p:nvGrpSpPr>
        <p:grpSpPr>
          <a:xfrm>
            <a:off x="3535835" y="-41515"/>
            <a:ext cx="459072" cy="745170"/>
            <a:chOff x="724072" y="1111010"/>
            <a:chExt cx="459072" cy="745170"/>
          </a:xfrm>
        </p:grpSpPr>
        <p:pic>
          <p:nvPicPr>
            <p:cNvPr id="119" name="Picture 118"/>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0" name="Oval 11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5" name="Group 134"/>
          <p:cNvGrpSpPr/>
          <p:nvPr/>
        </p:nvGrpSpPr>
        <p:grpSpPr>
          <a:xfrm>
            <a:off x="3948565" y="-41515"/>
            <a:ext cx="459072" cy="745170"/>
            <a:chOff x="724072" y="1111010"/>
            <a:chExt cx="459072" cy="745170"/>
          </a:xfrm>
        </p:grpSpPr>
        <p:pic>
          <p:nvPicPr>
            <p:cNvPr id="136" name="Picture 135"/>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7" name="Oval 13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9" name="Group 138"/>
          <p:cNvGrpSpPr/>
          <p:nvPr/>
        </p:nvGrpSpPr>
        <p:grpSpPr>
          <a:xfrm>
            <a:off x="4361295" y="-41515"/>
            <a:ext cx="459072" cy="745170"/>
            <a:chOff x="724072" y="1111010"/>
            <a:chExt cx="459072" cy="745170"/>
          </a:xfrm>
        </p:grpSpPr>
        <p:pic>
          <p:nvPicPr>
            <p:cNvPr id="140" name="Picture 139"/>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1" name="Oval 14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3" name="Group 142"/>
          <p:cNvGrpSpPr/>
          <p:nvPr/>
        </p:nvGrpSpPr>
        <p:grpSpPr>
          <a:xfrm>
            <a:off x="4774025" y="-41515"/>
            <a:ext cx="459072" cy="745170"/>
            <a:chOff x="724072" y="1111010"/>
            <a:chExt cx="459072" cy="745170"/>
          </a:xfrm>
        </p:grpSpPr>
        <p:pic>
          <p:nvPicPr>
            <p:cNvPr id="144" name="Picture 14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5" name="Oval 14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1" name="Group 150"/>
          <p:cNvGrpSpPr/>
          <p:nvPr/>
        </p:nvGrpSpPr>
        <p:grpSpPr>
          <a:xfrm>
            <a:off x="5599485" y="-41515"/>
            <a:ext cx="459072" cy="745170"/>
            <a:chOff x="724072" y="1111010"/>
            <a:chExt cx="459072" cy="745170"/>
          </a:xfrm>
        </p:grpSpPr>
        <p:pic>
          <p:nvPicPr>
            <p:cNvPr id="152" name="Picture 151"/>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3" name="Oval 15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5" name="Group 154"/>
          <p:cNvGrpSpPr/>
          <p:nvPr/>
        </p:nvGrpSpPr>
        <p:grpSpPr>
          <a:xfrm>
            <a:off x="6012215" y="-41515"/>
            <a:ext cx="459072" cy="745170"/>
            <a:chOff x="724072" y="1111010"/>
            <a:chExt cx="459072" cy="745170"/>
          </a:xfrm>
        </p:grpSpPr>
        <p:pic>
          <p:nvPicPr>
            <p:cNvPr id="156" name="Picture 155"/>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7" name="Oval 15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9" name="Group 158"/>
          <p:cNvGrpSpPr/>
          <p:nvPr/>
        </p:nvGrpSpPr>
        <p:grpSpPr>
          <a:xfrm>
            <a:off x="6424945" y="-41515"/>
            <a:ext cx="459072" cy="745170"/>
            <a:chOff x="724072" y="1111010"/>
            <a:chExt cx="459072" cy="745170"/>
          </a:xfrm>
        </p:grpSpPr>
        <p:pic>
          <p:nvPicPr>
            <p:cNvPr id="160" name="Picture 159"/>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1" name="Oval 16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3" name="Group 162"/>
          <p:cNvGrpSpPr/>
          <p:nvPr/>
        </p:nvGrpSpPr>
        <p:grpSpPr>
          <a:xfrm>
            <a:off x="6806532" y="-41515"/>
            <a:ext cx="490216" cy="745170"/>
            <a:chOff x="692928" y="1111010"/>
            <a:chExt cx="490216" cy="745170"/>
          </a:xfrm>
        </p:grpSpPr>
        <p:pic>
          <p:nvPicPr>
            <p:cNvPr id="164" name="Picture 16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5" name="Oval 16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6" name="Rectangle 40"/>
            <p:cNvSpPr txBox="1">
              <a:spLocks/>
            </p:cNvSpPr>
            <p:nvPr/>
          </p:nvSpPr>
          <p:spPr>
            <a:xfrm>
              <a:off x="692928" y="1413581"/>
              <a:ext cx="43563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10</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1429948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437" y="1559"/>
          <a:ext cx="1436" cy="1555"/>
        </p:xfrm>
        <a:graphic>
          <a:graphicData uri="http://schemas.openxmlformats.org/presentationml/2006/ole">
            <mc:AlternateContent xmlns:mc="http://schemas.openxmlformats.org/markup-compatibility/2006">
              <mc:Choice xmlns:v="urn:schemas-microsoft-com:vml" Requires="v">
                <p:oleObj spid="_x0000_s1336372"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437" y="1559"/>
                        <a:ext cx="1436" cy="1555"/>
                      </a:xfrm>
                      <a:prstGeom prst="rect">
                        <a:avLst/>
                      </a:prstGeom>
                    </p:spPr>
                  </p:pic>
                </p:oleObj>
              </mc:Fallback>
            </mc:AlternateContent>
          </a:graphicData>
        </a:graphic>
      </p:graphicFrame>
      <p:sp>
        <p:nvSpPr>
          <p:cNvPr id="17" name="Text Placeholder 30"/>
          <p:cNvSpPr txBox="1">
            <a:spLocks/>
          </p:cNvSpPr>
          <p:nvPr/>
        </p:nvSpPr>
        <p:spPr>
          <a:xfrm>
            <a:off x="396874" y="2126416"/>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01</a:t>
            </a:r>
          </a:p>
        </p:txBody>
      </p:sp>
      <p:sp>
        <p:nvSpPr>
          <p:cNvPr id="18" name="Rectangle 3"/>
          <p:cNvSpPr txBox="1"/>
          <p:nvPr/>
        </p:nvSpPr>
        <p:spPr>
          <a:xfrm>
            <a:off x="359294" y="3677475"/>
            <a:ext cx="2714866"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a:latin typeface="HelveticaNeueLT Std" pitchFamily="34" charset="0"/>
              </a:rPr>
              <a:t>Prestasi</a:t>
            </a:r>
            <a:endParaRPr lang="en-US" sz="2400" b="1" dirty="0">
              <a:latin typeface="HelveticaNeueLT Std" pitchFamily="34" charset="0"/>
            </a:endParaRPr>
          </a:p>
        </p:txBody>
      </p:sp>
      <p:sp>
        <p:nvSpPr>
          <p:cNvPr id="19" name="Rectangle 3"/>
          <p:cNvSpPr txBox="1"/>
          <p:nvPr/>
        </p:nvSpPr>
        <p:spPr>
          <a:xfrm>
            <a:off x="3111738" y="3677475"/>
            <a:ext cx="2922494"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a:latin typeface="HelveticaNeueLT Std" pitchFamily="34" charset="0"/>
              </a:rPr>
              <a:t>Proses</a:t>
            </a:r>
            <a:endParaRPr lang="en-US" sz="2400" b="1" dirty="0">
              <a:latin typeface="HelveticaNeueLT Std" pitchFamily="34" charset="0"/>
            </a:endParaRPr>
          </a:p>
        </p:txBody>
      </p:sp>
      <p:sp>
        <p:nvSpPr>
          <p:cNvPr id="20" name="Rectangle 3"/>
          <p:cNvSpPr txBox="1"/>
          <p:nvPr/>
        </p:nvSpPr>
        <p:spPr>
          <a:xfrm>
            <a:off x="5826604" y="3677475"/>
            <a:ext cx="2922494"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dirty="0" err="1">
                <a:latin typeface="HelveticaNeueLT Std" pitchFamily="34" charset="0"/>
              </a:rPr>
              <a:t>Aspirasi</a:t>
            </a:r>
            <a:endParaRPr lang="en-US" sz="2400" b="1" dirty="0">
              <a:latin typeface="HelveticaNeueLT Std" pitchFamily="34" charset="0"/>
            </a:endParaRPr>
          </a:p>
        </p:txBody>
      </p:sp>
      <p:sp>
        <p:nvSpPr>
          <p:cNvPr id="21" name="Rectangle 3"/>
          <p:cNvSpPr txBox="1"/>
          <p:nvPr/>
        </p:nvSpPr>
        <p:spPr>
          <a:xfrm>
            <a:off x="359296" y="5928379"/>
            <a:ext cx="2165353"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dirty="0">
                <a:latin typeface="HelveticaNeueLT Std" pitchFamily="34" charset="0"/>
              </a:rPr>
              <a:t>10 </a:t>
            </a:r>
            <a:r>
              <a:rPr lang="en-US" sz="2400" b="1" dirty="0" err="1">
                <a:latin typeface="HelveticaNeueLT Std" pitchFamily="34" charset="0"/>
              </a:rPr>
              <a:t>Lonjakan</a:t>
            </a:r>
            <a:endParaRPr lang="en-US" sz="2400" b="1" dirty="0">
              <a:latin typeface="HelveticaNeueLT Std" pitchFamily="34" charset="0"/>
            </a:endParaRPr>
          </a:p>
        </p:txBody>
      </p:sp>
      <p:sp>
        <p:nvSpPr>
          <p:cNvPr id="22" name="Rectangle 3"/>
          <p:cNvSpPr txBox="1"/>
          <p:nvPr/>
        </p:nvSpPr>
        <p:spPr>
          <a:xfrm>
            <a:off x="3111740" y="5928379"/>
            <a:ext cx="2165353"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dirty="0" err="1">
                <a:latin typeface="HelveticaNeueLT Std" pitchFamily="34" charset="0"/>
              </a:rPr>
              <a:t>Pelaksanaan</a:t>
            </a:r>
            <a:endParaRPr lang="en-US" sz="2400" b="1" dirty="0">
              <a:latin typeface="HelveticaNeueLT Std" pitchFamily="34" charset="0"/>
            </a:endParaRPr>
          </a:p>
        </p:txBody>
      </p:sp>
      <p:sp>
        <p:nvSpPr>
          <p:cNvPr id="23" name="Rectangle 3"/>
          <p:cNvSpPr txBox="1"/>
          <p:nvPr/>
        </p:nvSpPr>
        <p:spPr>
          <a:xfrm>
            <a:off x="5826605" y="5928379"/>
            <a:ext cx="3016771"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spcBef>
                <a:spcPct val="30000"/>
              </a:spcBef>
              <a:buNone/>
            </a:pPr>
            <a:r>
              <a:rPr lang="en-US" sz="2400" b="1">
                <a:latin typeface="HelveticaNeueLT Std" pitchFamily="34" charset="0"/>
              </a:rPr>
              <a:t>Impak</a:t>
            </a:r>
            <a:endParaRPr lang="en-US" sz="2400" b="1" dirty="0">
              <a:latin typeface="HelveticaNeueLT Std" pitchFamily="34" charset="0"/>
            </a:endParaRPr>
          </a:p>
        </p:txBody>
      </p:sp>
      <p:sp>
        <p:nvSpPr>
          <p:cNvPr id="24" name="Text Placeholder 30"/>
          <p:cNvSpPr txBox="1">
            <a:spLocks/>
          </p:cNvSpPr>
          <p:nvPr/>
        </p:nvSpPr>
        <p:spPr>
          <a:xfrm>
            <a:off x="3111740" y="2126416"/>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02</a:t>
            </a:r>
          </a:p>
        </p:txBody>
      </p:sp>
      <p:sp>
        <p:nvSpPr>
          <p:cNvPr id="25" name="Text Placeholder 30"/>
          <p:cNvSpPr txBox="1">
            <a:spLocks/>
          </p:cNvSpPr>
          <p:nvPr/>
        </p:nvSpPr>
        <p:spPr>
          <a:xfrm>
            <a:off x="5826606" y="2136393"/>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03</a:t>
            </a:r>
          </a:p>
        </p:txBody>
      </p:sp>
      <p:sp>
        <p:nvSpPr>
          <p:cNvPr id="26" name="Text Placeholder 30"/>
          <p:cNvSpPr txBox="1">
            <a:spLocks/>
          </p:cNvSpPr>
          <p:nvPr/>
        </p:nvSpPr>
        <p:spPr>
          <a:xfrm>
            <a:off x="396874" y="4316798"/>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04</a:t>
            </a:r>
          </a:p>
        </p:txBody>
      </p:sp>
      <p:sp>
        <p:nvSpPr>
          <p:cNvPr id="27" name="Text Placeholder 30"/>
          <p:cNvSpPr txBox="1">
            <a:spLocks/>
          </p:cNvSpPr>
          <p:nvPr/>
        </p:nvSpPr>
        <p:spPr>
          <a:xfrm>
            <a:off x="3111740" y="4316798"/>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05</a:t>
            </a:r>
          </a:p>
        </p:txBody>
      </p:sp>
      <p:sp>
        <p:nvSpPr>
          <p:cNvPr id="28" name="Text Placeholder 30"/>
          <p:cNvSpPr txBox="1">
            <a:spLocks/>
          </p:cNvSpPr>
          <p:nvPr/>
        </p:nvSpPr>
        <p:spPr>
          <a:xfrm>
            <a:off x="5826606" y="4362496"/>
            <a:ext cx="1320243" cy="937839"/>
          </a:xfrm>
          <a:prstGeom prst="rect">
            <a:avLst/>
          </a:prstGeom>
        </p:spPr>
        <p:txBody>
          <a:bodyPr/>
          <a:lstStyle>
            <a:lvl1pPr marL="0" indent="0" algn="l" defTabSz="895350" rtl="0" eaLnBrk="1" fontAlgn="base" hangingPunct="1">
              <a:spcBef>
                <a:spcPct val="0"/>
              </a:spcBef>
              <a:spcAft>
                <a:spcPct val="0"/>
              </a:spcAft>
              <a:buClr>
                <a:schemeClr val="tx2"/>
              </a:buClr>
              <a:defRPr kumimoji="1" sz="1600" baseline="0">
                <a:solidFill>
                  <a:schemeClr val="tx1"/>
                </a:solidFill>
                <a:latin typeface="+mn-lt"/>
                <a:ea typeface="Arial Unicode MS" pitchFamily="34" charset="-128"/>
                <a:cs typeface="Arial Unicode MS" pitchFamily="34" charset="-128"/>
              </a:defRPr>
            </a:lvl1pPr>
            <a:lvl2pPr marL="193675" indent="-192088" algn="l" defTabSz="895350" rtl="0" eaLnBrk="1" fontAlgn="base" hangingPunct="1">
              <a:spcBef>
                <a:spcPct val="0"/>
              </a:spcBef>
              <a:spcAft>
                <a:spcPct val="0"/>
              </a:spcAft>
              <a:buClr>
                <a:schemeClr val="tx2"/>
              </a:buClr>
              <a:buSzPct val="125000"/>
              <a:buFont typeface="Arial" charset="0"/>
              <a:buChar char="▪"/>
              <a:defRPr kumimoji="1" sz="1600" baseline="0">
                <a:solidFill>
                  <a:schemeClr val="tx1"/>
                </a:solidFill>
                <a:latin typeface="+mn-lt"/>
                <a:ea typeface="Arial Unicode MS" pitchFamily="34" charset="-128"/>
                <a:cs typeface="Arial Unicode MS" pitchFamily="34" charset="-128"/>
              </a:defRPr>
            </a:lvl2pPr>
            <a:lvl3pPr marL="457200" indent="-261938"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3pPr>
            <a:lvl4pPr marL="614363" indent="-155575" algn="l" defTabSz="895350" rtl="0" eaLnBrk="1" fontAlgn="base" hangingPunct="1">
              <a:spcBef>
                <a:spcPct val="0"/>
              </a:spcBef>
              <a:spcAft>
                <a:spcPct val="0"/>
              </a:spcAft>
              <a:buClr>
                <a:schemeClr val="tx2"/>
              </a:buClr>
              <a:buSzPct val="120000"/>
              <a:buFont typeface="Arial" charset="0"/>
              <a:buChar char="▫"/>
              <a:defRPr kumimoji="1" sz="1600" baseline="0">
                <a:solidFill>
                  <a:schemeClr val="tx1"/>
                </a:solidFill>
                <a:latin typeface="+mn-lt"/>
                <a:ea typeface="Arial Unicode MS" pitchFamily="34" charset="-128"/>
                <a:cs typeface="Arial Unicode MS" pitchFamily="34" charset="-128"/>
              </a:defRPr>
            </a:lvl4pPr>
            <a:lvl5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ea typeface="Arial Unicode MS" pitchFamily="34" charset="-128"/>
                <a:cs typeface="Arial Unicode MS" pitchFamily="34" charset="-128"/>
              </a:defRPr>
            </a:lvl5pPr>
            <a:lvl6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kumimoji="1" sz="1600" baseline="0">
                <a:solidFill>
                  <a:schemeClr val="tx1"/>
                </a:solidFill>
                <a:latin typeface="+mn-lt"/>
              </a:defRPr>
            </a:lvl9pPr>
          </a:lstStyle>
          <a:p>
            <a:r>
              <a:rPr lang="en-US" sz="8000" b="1" kern="0" dirty="0">
                <a:latin typeface="HelveticaNeueLT Std" panose="020B0604020202020204" pitchFamily="34" charset="0"/>
              </a:rPr>
              <a:t>06</a:t>
            </a:r>
          </a:p>
        </p:txBody>
      </p:sp>
      <p:sp>
        <p:nvSpPr>
          <p:cNvPr id="2" name="Rectangle 1"/>
          <p:cNvSpPr/>
          <p:nvPr/>
        </p:nvSpPr>
        <p:spPr>
          <a:xfrm>
            <a:off x="396872" y="3312547"/>
            <a:ext cx="2536828" cy="295275"/>
          </a:xfrm>
          <a:prstGeom prst="rect">
            <a:avLst/>
          </a:prstGeom>
          <a:solidFill>
            <a:srgbClr val="91A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Rectangle 28"/>
          <p:cNvSpPr/>
          <p:nvPr/>
        </p:nvSpPr>
        <p:spPr>
          <a:xfrm>
            <a:off x="3111738" y="3307784"/>
            <a:ext cx="2536828" cy="295275"/>
          </a:xfrm>
          <a:prstGeom prst="rect">
            <a:avLst/>
          </a:prstGeom>
          <a:solidFill>
            <a:srgbClr val="E2AC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p:cNvSpPr/>
          <p:nvPr/>
        </p:nvSpPr>
        <p:spPr>
          <a:xfrm>
            <a:off x="5826604" y="3307784"/>
            <a:ext cx="2536828" cy="295275"/>
          </a:xfrm>
          <a:prstGeom prst="rect">
            <a:avLst/>
          </a:prstGeom>
          <a:solidFill>
            <a:srgbClr val="FF66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Rectangle 30"/>
          <p:cNvSpPr/>
          <p:nvPr/>
        </p:nvSpPr>
        <p:spPr>
          <a:xfrm>
            <a:off x="396872" y="5538416"/>
            <a:ext cx="2536828" cy="295275"/>
          </a:xfrm>
          <a:prstGeom prst="rect">
            <a:avLst/>
          </a:prstGeom>
          <a:solidFill>
            <a:srgbClr val="FFFF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31"/>
          <p:cNvSpPr/>
          <p:nvPr/>
        </p:nvSpPr>
        <p:spPr>
          <a:xfrm>
            <a:off x="3111738" y="5533653"/>
            <a:ext cx="2536828" cy="295275"/>
          </a:xfrm>
          <a:prstGeom prst="rect">
            <a:avLst/>
          </a:prstGeom>
          <a:solidFill>
            <a:srgbClr val="80808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p:cNvSpPr/>
          <p:nvPr/>
        </p:nvSpPr>
        <p:spPr>
          <a:xfrm>
            <a:off x="5826604" y="5533653"/>
            <a:ext cx="2536828" cy="295275"/>
          </a:xfrm>
          <a:prstGeom prst="rect">
            <a:avLst/>
          </a:prstGeom>
          <a:solidFill>
            <a:srgbClr val="0874BA"/>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9109854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346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75" name="Group 74"/>
          <p:cNvGrpSpPr/>
          <p:nvPr/>
        </p:nvGrpSpPr>
        <p:grpSpPr>
          <a:xfrm flipV="1">
            <a:off x="6504476" y="-3175"/>
            <a:ext cx="1063055" cy="1209844"/>
            <a:chOff x="4896551" y="2832720"/>
            <a:chExt cx="654758" cy="745168"/>
          </a:xfrm>
        </p:grpSpPr>
        <p:pic>
          <p:nvPicPr>
            <p:cNvPr id="114" name="Picture 1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15" name="Group 114"/>
            <p:cNvGrpSpPr/>
            <p:nvPr/>
          </p:nvGrpSpPr>
          <p:grpSpPr>
            <a:xfrm>
              <a:off x="5064853" y="3050241"/>
              <a:ext cx="303666" cy="267508"/>
              <a:chOff x="7741860" y="3063389"/>
              <a:chExt cx="284627" cy="250736"/>
            </a:xfrm>
          </p:grpSpPr>
          <p:sp>
            <p:nvSpPr>
              <p:cNvPr id="116" name="Oval 115"/>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40"/>
              <p:cNvSpPr txBox="1">
                <a:spLocks/>
              </p:cNvSpPr>
              <p:nvPr/>
            </p:nvSpPr>
            <p:spPr>
              <a:xfrm rot="10800000">
                <a:off x="7741860" y="3074431"/>
                <a:ext cx="284627"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10</a:t>
                </a:r>
                <a:endParaRPr kumimoji="0" lang="fi-FI" altLang="ja-JP" sz="2400" b="1" dirty="0">
                  <a:solidFill>
                    <a:schemeClr val="accent4"/>
                  </a:solidFill>
                  <a:latin typeface="HelveticaNeueLT Std" pitchFamily="34" charset="0"/>
                  <a:ea typeface="+mn-ea"/>
                  <a:cs typeface="+mn-cs"/>
                </a:endParaRPr>
              </a:p>
            </p:txBody>
          </p:sp>
        </p:grpSp>
      </p:grpSp>
      <p:sp>
        <p:nvSpPr>
          <p:cNvPr id="110" name="Rectangle 109"/>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5" name="Group 4"/>
          <p:cNvGrpSpPr/>
          <p:nvPr/>
        </p:nvGrpSpPr>
        <p:grpSpPr>
          <a:xfrm>
            <a:off x="39331" y="0"/>
            <a:ext cx="2989620" cy="1606164"/>
            <a:chOff x="39331" y="0"/>
            <a:chExt cx="2989620" cy="1606164"/>
          </a:xfrm>
        </p:grpSpPr>
        <p:sp>
          <p:nvSpPr>
            <p:cNvPr id="111"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Transformasi Penyampaian</a:t>
              </a:r>
              <a:endParaRPr kumimoji="0" lang="fi-FI" altLang="ja-JP" sz="3200" b="1" dirty="0">
                <a:latin typeface="HelveticaNeueLT Std" pitchFamily="34" charset="0"/>
                <a:ea typeface="+mn-ea"/>
                <a:cs typeface="+mn-cs"/>
              </a:endParaRPr>
            </a:p>
          </p:txBody>
        </p:sp>
        <p:cxnSp>
          <p:nvCxnSpPr>
            <p:cNvPr id="112" name="Straight Connector 111"/>
            <p:cNvCxnSpPr/>
            <p:nvPr/>
          </p:nvCxnSpPr>
          <p:spPr>
            <a:xfrm>
              <a:off x="3028951" y="0"/>
              <a:ext cx="0" cy="160616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 name="Group 2"/>
          <p:cNvGrpSpPr/>
          <p:nvPr/>
        </p:nvGrpSpPr>
        <p:grpSpPr>
          <a:xfrm>
            <a:off x="4468238" y="1606164"/>
            <a:ext cx="3913417" cy="4522274"/>
            <a:chOff x="4076901" y="1816100"/>
            <a:chExt cx="3913417" cy="4522274"/>
          </a:xfrm>
        </p:grpSpPr>
        <p:pic>
          <p:nvPicPr>
            <p:cNvPr id="118" name="Picture 1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01" y="1816100"/>
              <a:ext cx="3913417" cy="4522274"/>
            </a:xfrm>
            <a:prstGeom prst="rect">
              <a:avLst/>
            </a:prstGeom>
          </p:spPr>
        </p:pic>
        <p:sp>
          <p:nvSpPr>
            <p:cNvPr id="121" name="Rectangle 40"/>
            <p:cNvSpPr txBox="1">
              <a:spLocks/>
            </p:cNvSpPr>
            <p:nvPr/>
          </p:nvSpPr>
          <p:spPr>
            <a:xfrm>
              <a:off x="5266837" y="4967580"/>
              <a:ext cx="1583439" cy="2631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5000"/>
                </a:lnSpc>
                <a:spcBef>
                  <a:spcPts val="0"/>
                </a:spcBef>
                <a:buNone/>
              </a:pPr>
              <a:r>
                <a:rPr kumimoji="0" lang="fi-FI" altLang="ja-JP" sz="1800" b="1">
                  <a:solidFill>
                    <a:schemeClr val="accent4"/>
                  </a:solidFill>
                  <a:latin typeface="HelveticaNeueLT Std" pitchFamily="34" charset="0"/>
                  <a:ea typeface="+mn-ea"/>
                  <a:cs typeface="+mn-cs"/>
                </a:rPr>
                <a:t>Kementerian</a:t>
              </a:r>
              <a:endParaRPr kumimoji="0" lang="fi-FI" altLang="ja-JP" sz="1800" b="1" dirty="0">
                <a:solidFill>
                  <a:schemeClr val="accent4"/>
                </a:solidFill>
                <a:latin typeface="HelveticaNeueLT Std" pitchFamily="34" charset="0"/>
                <a:ea typeface="+mn-ea"/>
                <a:cs typeface="+mn-cs"/>
              </a:endParaRPr>
            </a:p>
          </p:txBody>
        </p:sp>
        <p:sp>
          <p:nvSpPr>
            <p:cNvPr id="126" name="Rectangle 40"/>
            <p:cNvSpPr txBox="1">
              <a:spLocks/>
            </p:cNvSpPr>
            <p:nvPr/>
          </p:nvSpPr>
          <p:spPr>
            <a:xfrm>
              <a:off x="5266837" y="4586355"/>
              <a:ext cx="1583439" cy="4093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5000"/>
                </a:lnSpc>
                <a:spcBef>
                  <a:spcPts val="0"/>
                </a:spcBef>
                <a:buNone/>
              </a:pPr>
              <a:r>
                <a:rPr kumimoji="0" lang="fi-FI" altLang="ja-JP" sz="2800" b="1">
                  <a:solidFill>
                    <a:schemeClr val="accent4"/>
                  </a:solidFill>
                  <a:latin typeface="HelveticaNeueLT Std" pitchFamily="34" charset="0"/>
                  <a:ea typeface="+mn-ea"/>
                  <a:cs typeface="+mn-cs"/>
                </a:rPr>
                <a:t>Bakat</a:t>
              </a:r>
              <a:endParaRPr kumimoji="0" lang="fi-FI" altLang="ja-JP" sz="1800" b="1" dirty="0">
                <a:solidFill>
                  <a:schemeClr val="accent4"/>
                </a:solidFill>
                <a:latin typeface="HelveticaNeueLT Std" pitchFamily="34" charset="0"/>
                <a:ea typeface="+mn-ea"/>
                <a:cs typeface="+mn-cs"/>
              </a:endParaRPr>
            </a:p>
          </p:txBody>
        </p:sp>
      </p:grpSp>
      <p:grpSp>
        <p:nvGrpSpPr>
          <p:cNvPr id="11" name="Group 10"/>
          <p:cNvGrpSpPr/>
          <p:nvPr/>
        </p:nvGrpSpPr>
        <p:grpSpPr>
          <a:xfrm>
            <a:off x="458420" y="1606166"/>
            <a:ext cx="5370881" cy="5115311"/>
            <a:chOff x="458418" y="1606164"/>
            <a:chExt cx="5370881" cy="5115311"/>
          </a:xfrm>
        </p:grpSpPr>
        <p:sp>
          <p:nvSpPr>
            <p:cNvPr id="122" name="Rectangle 40"/>
            <p:cNvSpPr txBox="1">
              <a:spLocks/>
            </p:cNvSpPr>
            <p:nvPr/>
          </p:nvSpPr>
          <p:spPr>
            <a:xfrm>
              <a:off x="3253419" y="3022988"/>
              <a:ext cx="2099631" cy="15788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1800" b="1">
                  <a:solidFill>
                    <a:srgbClr val="002060"/>
                  </a:solidFill>
                  <a:latin typeface="HelveticaNeueLT Std" pitchFamily="34" charset="0"/>
                  <a:ea typeface="+mn-ea"/>
                  <a:cs typeface="+mn-cs"/>
                </a:rPr>
                <a:t>Mengenalpasti dan membangunkan pemimpin berkualiti     dengan lebih objektif</a:t>
              </a:r>
              <a:endParaRPr kumimoji="0" lang="fi-FI" altLang="ja-JP" b="1" dirty="0">
                <a:solidFill>
                  <a:srgbClr val="002060"/>
                </a:solidFill>
                <a:latin typeface="HelveticaNeueLT Std" pitchFamily="34" charset="0"/>
                <a:ea typeface="+mn-ea"/>
                <a:cs typeface="+mn-cs"/>
              </a:endParaRPr>
            </a:p>
          </p:txBody>
        </p:sp>
        <p:grpSp>
          <p:nvGrpSpPr>
            <p:cNvPr id="10" name="Group 9"/>
            <p:cNvGrpSpPr/>
            <p:nvPr/>
          </p:nvGrpSpPr>
          <p:grpSpPr>
            <a:xfrm>
              <a:off x="458418" y="1606164"/>
              <a:ext cx="5370881" cy="5115311"/>
              <a:chOff x="458418" y="1606164"/>
              <a:chExt cx="5370881" cy="5115311"/>
            </a:xfrm>
          </p:grpSpPr>
          <p:grpSp>
            <p:nvGrpSpPr>
              <p:cNvPr id="8" name="Group 7"/>
              <p:cNvGrpSpPr/>
              <p:nvPr/>
            </p:nvGrpSpPr>
            <p:grpSpPr>
              <a:xfrm>
                <a:off x="458418" y="2282504"/>
                <a:ext cx="5370881" cy="3617203"/>
                <a:chOff x="458418" y="2282504"/>
                <a:chExt cx="5370881" cy="3617203"/>
              </a:xfrm>
            </p:grpSpPr>
            <p:sp>
              <p:nvSpPr>
                <p:cNvPr id="119" name="Rectangle 40"/>
                <p:cNvSpPr txBox="1">
                  <a:spLocks/>
                </p:cNvSpPr>
                <p:nvPr/>
              </p:nvSpPr>
              <p:spPr>
                <a:xfrm>
                  <a:off x="458418" y="2282504"/>
                  <a:ext cx="2419264" cy="18420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0070C0"/>
                      </a:solidFill>
                      <a:latin typeface="HelveticaNeueLT Std" pitchFamily="34" charset="0"/>
                      <a:ea typeface="+mn-ea"/>
                      <a:cs typeface="+mn-cs"/>
                    </a:rPr>
                    <a:t>Kerangka Pengurusan Bakat Strategik</a:t>
                  </a:r>
                </a:p>
                <a:p>
                  <a:pPr marL="1587" lvl="1" indent="0" algn="r">
                    <a:lnSpc>
                      <a:spcPct val="95000"/>
                    </a:lnSpc>
                    <a:spcBef>
                      <a:spcPts val="0"/>
                    </a:spcBef>
                    <a:buNone/>
                  </a:pPr>
                  <a:r>
                    <a:rPr kumimoji="0" lang="fi-FI" altLang="ja-JP" sz="2000">
                      <a:solidFill>
                        <a:schemeClr val="bg1">
                          <a:lumMod val="65000"/>
                        </a:schemeClr>
                      </a:solidFill>
                      <a:latin typeface="HelveticaNeueLT Std" pitchFamily="34" charset="0"/>
                    </a:rPr>
                    <a:t>(Strategic Talent Management Framework)</a:t>
                  </a:r>
                  <a:endParaRPr kumimoji="0" lang="fi-FI" altLang="ja-JP" sz="2000" b="1" dirty="0">
                    <a:solidFill>
                      <a:schemeClr val="accent4"/>
                    </a:solidFill>
                    <a:latin typeface="HelveticaNeueLT Std" pitchFamily="34" charset="0"/>
                    <a:ea typeface="+mn-ea"/>
                    <a:cs typeface="+mn-cs"/>
                  </a:endParaRPr>
                </a:p>
              </p:txBody>
            </p:sp>
            <p:sp>
              <p:nvSpPr>
                <p:cNvPr id="120" name="Rectangle 40"/>
                <p:cNvSpPr txBox="1">
                  <a:spLocks/>
                </p:cNvSpPr>
                <p:nvPr/>
              </p:nvSpPr>
              <p:spPr>
                <a:xfrm>
                  <a:off x="676274" y="4671679"/>
                  <a:ext cx="2201407" cy="122802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rgbClr val="0070C0"/>
                      </a:solidFill>
                      <a:latin typeface="HelveticaNeueLT Std" pitchFamily="34" charset="0"/>
                      <a:ea typeface="+mn-ea"/>
                      <a:cs typeface="+mn-cs"/>
                    </a:rPr>
                    <a:t>Perancangan Penggantian</a:t>
                  </a:r>
                </a:p>
                <a:p>
                  <a:pPr marL="1587" lvl="1" indent="0" algn="r">
                    <a:lnSpc>
                      <a:spcPct val="95000"/>
                    </a:lnSpc>
                    <a:spcBef>
                      <a:spcPts val="0"/>
                    </a:spcBef>
                    <a:buNone/>
                  </a:pPr>
                  <a:r>
                    <a:rPr kumimoji="0" lang="fi-FI" altLang="ja-JP" sz="2000">
                      <a:solidFill>
                        <a:schemeClr val="bg1">
                          <a:lumMod val="65000"/>
                        </a:schemeClr>
                      </a:solidFill>
                      <a:latin typeface="HelveticaNeueLT Std" pitchFamily="34" charset="0"/>
                    </a:rPr>
                    <a:t>(Succession Planning)</a:t>
                  </a:r>
                  <a:endParaRPr kumimoji="0" lang="fi-FI" altLang="ja-JP" sz="2000" dirty="0">
                    <a:solidFill>
                      <a:schemeClr val="bg1">
                        <a:lumMod val="65000"/>
                      </a:schemeClr>
                    </a:solidFill>
                    <a:latin typeface="HelveticaNeueLT Std" pitchFamily="34" charset="0"/>
                  </a:endParaRPr>
                </a:p>
              </p:txBody>
            </p:sp>
            <p:sp>
              <p:nvSpPr>
                <p:cNvPr id="124" name="Line 18"/>
                <p:cNvSpPr>
                  <a:spLocks noChangeShapeType="1"/>
                </p:cNvSpPr>
                <p:nvPr/>
              </p:nvSpPr>
              <p:spPr bwMode="auto">
                <a:xfrm rot="10800000">
                  <a:off x="3058444" y="2586161"/>
                  <a:ext cx="2770855"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25" name="Line 18"/>
                <p:cNvSpPr>
                  <a:spLocks noChangeShapeType="1"/>
                </p:cNvSpPr>
                <p:nvPr/>
              </p:nvSpPr>
              <p:spPr bwMode="auto">
                <a:xfrm rot="10800000">
                  <a:off x="3058442" y="4995986"/>
                  <a:ext cx="1600460"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cxnSp>
            <p:nvCxnSpPr>
              <p:cNvPr id="130" name="Straight Connector 129"/>
              <p:cNvCxnSpPr/>
              <p:nvPr/>
            </p:nvCxnSpPr>
            <p:spPr>
              <a:xfrm>
                <a:off x="3028951" y="1606164"/>
                <a:ext cx="0" cy="5115311"/>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61" name="Group 60"/>
          <p:cNvGrpSpPr/>
          <p:nvPr/>
        </p:nvGrpSpPr>
        <p:grpSpPr>
          <a:xfrm>
            <a:off x="3123105" y="-41515"/>
            <a:ext cx="459072" cy="745170"/>
            <a:chOff x="724072" y="1111010"/>
            <a:chExt cx="459072" cy="745170"/>
          </a:xfrm>
        </p:grpSpPr>
        <p:pic>
          <p:nvPicPr>
            <p:cNvPr id="62" name="Picture 61"/>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63" name="Oval 6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6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65" name="Group 64"/>
          <p:cNvGrpSpPr/>
          <p:nvPr/>
        </p:nvGrpSpPr>
        <p:grpSpPr>
          <a:xfrm>
            <a:off x="3535835" y="-41515"/>
            <a:ext cx="459072" cy="745170"/>
            <a:chOff x="724072" y="1111010"/>
            <a:chExt cx="459072" cy="745170"/>
          </a:xfrm>
        </p:grpSpPr>
        <p:pic>
          <p:nvPicPr>
            <p:cNvPr id="66" name="Picture 65"/>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67" name="Oval 6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6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69" name="Group 68"/>
          <p:cNvGrpSpPr/>
          <p:nvPr/>
        </p:nvGrpSpPr>
        <p:grpSpPr>
          <a:xfrm>
            <a:off x="3948565" y="-41515"/>
            <a:ext cx="459072" cy="745170"/>
            <a:chOff x="724072" y="1111010"/>
            <a:chExt cx="459072" cy="745170"/>
          </a:xfrm>
        </p:grpSpPr>
        <p:pic>
          <p:nvPicPr>
            <p:cNvPr id="70" name="Picture 69"/>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72" name="Oval 7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7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09" name="Group 108"/>
          <p:cNvGrpSpPr/>
          <p:nvPr/>
        </p:nvGrpSpPr>
        <p:grpSpPr>
          <a:xfrm>
            <a:off x="4361295" y="-41515"/>
            <a:ext cx="459072" cy="745170"/>
            <a:chOff x="724072" y="1111010"/>
            <a:chExt cx="459072" cy="745170"/>
          </a:xfrm>
        </p:grpSpPr>
        <p:pic>
          <p:nvPicPr>
            <p:cNvPr id="113" name="Picture 112"/>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23" name="Oval 12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2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28" name="Group 127"/>
          <p:cNvGrpSpPr/>
          <p:nvPr/>
        </p:nvGrpSpPr>
        <p:grpSpPr>
          <a:xfrm>
            <a:off x="4774025" y="-41515"/>
            <a:ext cx="459072" cy="745170"/>
            <a:chOff x="724072" y="1111010"/>
            <a:chExt cx="459072" cy="745170"/>
          </a:xfrm>
        </p:grpSpPr>
        <p:pic>
          <p:nvPicPr>
            <p:cNvPr id="129" name="Picture 128"/>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1" name="Oval 13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3" name="Group 132"/>
          <p:cNvGrpSpPr/>
          <p:nvPr/>
        </p:nvGrpSpPr>
        <p:grpSpPr>
          <a:xfrm>
            <a:off x="5186755" y="-41515"/>
            <a:ext cx="459072" cy="745170"/>
            <a:chOff x="724072" y="1111010"/>
            <a:chExt cx="459072" cy="745170"/>
          </a:xfrm>
        </p:grpSpPr>
        <p:pic>
          <p:nvPicPr>
            <p:cNvPr id="134" name="Picture 133"/>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5" name="Oval 13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3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37" name="Group 136"/>
          <p:cNvGrpSpPr/>
          <p:nvPr/>
        </p:nvGrpSpPr>
        <p:grpSpPr>
          <a:xfrm>
            <a:off x="5599485" y="-41515"/>
            <a:ext cx="459072" cy="745170"/>
            <a:chOff x="724072" y="1111010"/>
            <a:chExt cx="459072" cy="745170"/>
          </a:xfrm>
        </p:grpSpPr>
        <p:pic>
          <p:nvPicPr>
            <p:cNvPr id="138" name="Picture 137"/>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39" name="Oval 13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1" name="Group 140"/>
          <p:cNvGrpSpPr/>
          <p:nvPr/>
        </p:nvGrpSpPr>
        <p:grpSpPr>
          <a:xfrm>
            <a:off x="6012215" y="-41515"/>
            <a:ext cx="459072" cy="745170"/>
            <a:chOff x="724072" y="1111010"/>
            <a:chExt cx="459072" cy="745170"/>
          </a:xfrm>
        </p:grpSpPr>
        <p:pic>
          <p:nvPicPr>
            <p:cNvPr id="142" name="Picture 141"/>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3" name="Oval 14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45" name="Group 144"/>
          <p:cNvGrpSpPr/>
          <p:nvPr/>
        </p:nvGrpSpPr>
        <p:grpSpPr>
          <a:xfrm>
            <a:off x="6424945" y="-41515"/>
            <a:ext cx="459072" cy="745170"/>
            <a:chOff x="724072" y="1111010"/>
            <a:chExt cx="459072" cy="745170"/>
          </a:xfrm>
        </p:grpSpPr>
        <p:pic>
          <p:nvPicPr>
            <p:cNvPr id="146" name="Picture 145"/>
            <p:cNvPicPr>
              <a:picLocks noChangeAspect="1"/>
            </p:cNvPicPr>
            <p:nvPr/>
          </p:nvPicPr>
          <p:blipFill rotWithShape="1">
            <a:blip r:embed="rId9" cstate="print">
              <a:duotone>
                <a:schemeClr val="accent6">
                  <a:shade val="45000"/>
                  <a:satMod val="135000"/>
                </a:schemeClr>
                <a:prstClr val="white"/>
              </a:duotone>
              <a:extLst>
                <a:ext uri="{BEBA8EAE-BF5A-486C-A8C5-ECC9F3942E4B}">
                  <a14:imgProps xmlns:a14="http://schemas.microsoft.com/office/drawing/2010/main">
                    <a14:imgLayer r:embed="rId10">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47" name="Oval 14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4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spTree>
    <p:extLst>
      <p:ext uri="{BB962C8B-B14F-4D97-AF65-F5344CB8AC3E}">
        <p14:creationId xmlns:p14="http://schemas.microsoft.com/office/powerpoint/2010/main" val="2816131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500"/>
                            </p:stCondLst>
                            <p:childTnLst>
                              <p:par>
                                <p:cTn id="18" presetID="22" presetClass="entr" presetSubtype="2" fill="hold" nodeType="afterEffect">
                                  <p:stCondLst>
                                    <p:cond delay="60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1154043592"/>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9613"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21" name="Group 20"/>
          <p:cNvGrpSpPr/>
          <p:nvPr/>
        </p:nvGrpSpPr>
        <p:grpSpPr>
          <a:xfrm>
            <a:off x="705621" y="1975278"/>
            <a:ext cx="8043534" cy="4301540"/>
            <a:chOff x="705621" y="1975278"/>
            <a:chExt cx="8043534" cy="4301540"/>
          </a:xfrm>
        </p:grpSpPr>
        <p:grpSp>
          <p:nvGrpSpPr>
            <p:cNvPr id="6" name="Group 5"/>
            <p:cNvGrpSpPr/>
            <p:nvPr/>
          </p:nvGrpSpPr>
          <p:grpSpPr>
            <a:xfrm>
              <a:off x="2449114" y="2908043"/>
              <a:ext cx="4053152" cy="2343144"/>
              <a:chOff x="2449114" y="2498964"/>
              <a:chExt cx="4053152" cy="2343144"/>
            </a:xfrm>
          </p:grpSpPr>
          <p:sp>
            <p:nvSpPr>
              <p:cNvPr id="118" name="Oval 117"/>
              <p:cNvSpPr/>
              <p:nvPr/>
            </p:nvSpPr>
            <p:spPr>
              <a:xfrm>
                <a:off x="2449114" y="2498964"/>
                <a:ext cx="2343162" cy="2343144"/>
              </a:xfrm>
              <a:prstGeom prst="ellipse">
                <a:avLst/>
              </a:prstGeom>
              <a:solidFill>
                <a:schemeClr val="accent2">
                  <a:lumMod val="60000"/>
                  <a:lumOff val="40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9" name="Oval 118"/>
              <p:cNvSpPr/>
              <p:nvPr/>
            </p:nvSpPr>
            <p:spPr>
              <a:xfrm>
                <a:off x="4159104" y="2498964"/>
                <a:ext cx="2343162" cy="2343144"/>
              </a:xfrm>
              <a:prstGeom prst="ellipse">
                <a:avLst/>
              </a:prstGeom>
              <a:solidFill>
                <a:srgbClr val="00F26D"/>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Oval 53"/>
              <p:cNvSpPr/>
              <p:nvPr/>
            </p:nvSpPr>
            <p:spPr>
              <a:xfrm>
                <a:off x="2613785" y="2667001"/>
                <a:ext cx="1999890" cy="1999874"/>
              </a:xfrm>
              <a:prstGeom prst="ellipse">
                <a:avLst/>
              </a:prstGeom>
              <a:solidFill>
                <a:srgbClr val="3C3D3E">
                  <a:alpha val="20000"/>
                </a:srgbClr>
              </a:solidFill>
              <a:ln w="25400" cap="flat" cmpd="sng" algn="ctr">
                <a:noFill/>
                <a:prstDash val="solid"/>
              </a:ln>
              <a:effectLst/>
            </p:spPr>
            <p:txBody>
              <a:bodyPr rtlCol="0" anchor="ctr"/>
              <a:lstStyle/>
              <a:p>
                <a:pPr algn="ctr" fontAlgn="auto">
                  <a:spcBef>
                    <a:spcPts val="0"/>
                  </a:spcBef>
                  <a:spcAft>
                    <a:spcPts val="0"/>
                  </a:spcAft>
                </a:pPr>
                <a:endParaRPr lang="en-US" sz="1800" kern="0">
                  <a:solidFill>
                    <a:prstClr val="white"/>
                  </a:solidFill>
                  <a:latin typeface="Microsoft New Tai Lue"/>
                </a:endParaRPr>
              </a:p>
            </p:txBody>
          </p:sp>
          <p:sp>
            <p:nvSpPr>
              <p:cNvPr id="55" name="Oval 54"/>
              <p:cNvSpPr/>
              <p:nvPr/>
            </p:nvSpPr>
            <p:spPr>
              <a:xfrm>
                <a:off x="4323775" y="2667001"/>
                <a:ext cx="1999890" cy="1999874"/>
              </a:xfrm>
              <a:prstGeom prst="ellipse">
                <a:avLst/>
              </a:prstGeom>
              <a:solidFill>
                <a:srgbClr val="3C3D3E">
                  <a:alpha val="20000"/>
                </a:srgbClr>
              </a:solidFill>
              <a:ln w="25400" cap="flat" cmpd="sng" algn="ctr">
                <a:noFill/>
                <a:prstDash val="solid"/>
              </a:ln>
              <a:effectLst/>
            </p:spPr>
            <p:txBody>
              <a:bodyPr rtlCol="0" anchor="ctr"/>
              <a:lstStyle/>
              <a:p>
                <a:pPr algn="ctr" fontAlgn="auto">
                  <a:spcBef>
                    <a:spcPts val="0"/>
                  </a:spcBef>
                  <a:spcAft>
                    <a:spcPts val="0"/>
                  </a:spcAft>
                </a:pPr>
                <a:endParaRPr lang="en-US" sz="1800" kern="0">
                  <a:solidFill>
                    <a:prstClr val="white"/>
                  </a:solidFill>
                  <a:latin typeface="Microsoft New Tai Lue"/>
                </a:endParaRPr>
              </a:p>
            </p:txBody>
          </p:sp>
          <p:sp>
            <p:nvSpPr>
              <p:cNvPr id="56" name="Oval 55"/>
              <p:cNvSpPr/>
              <p:nvPr/>
            </p:nvSpPr>
            <p:spPr>
              <a:xfrm>
                <a:off x="2912913" y="2966125"/>
                <a:ext cx="1401634" cy="1401624"/>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Oval 58"/>
              <p:cNvSpPr/>
              <p:nvPr/>
            </p:nvSpPr>
            <p:spPr>
              <a:xfrm>
                <a:off x="4622903" y="2966125"/>
                <a:ext cx="1401634" cy="1401624"/>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40"/>
              <p:cNvSpPr txBox="1">
                <a:spLocks/>
              </p:cNvSpPr>
              <p:nvPr/>
            </p:nvSpPr>
            <p:spPr>
              <a:xfrm>
                <a:off x="4572370" y="3188703"/>
                <a:ext cx="1486688" cy="83715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85000"/>
                  </a:lnSpc>
                  <a:spcBef>
                    <a:spcPts val="0"/>
                  </a:spcBef>
                  <a:buNone/>
                </a:pPr>
                <a:r>
                  <a:rPr kumimoji="0" lang="fi-FI" altLang="ja-JP" sz="3600" b="1">
                    <a:solidFill>
                      <a:schemeClr val="accent4"/>
                    </a:solidFill>
                    <a:latin typeface="HelveticaNeueLT Std" pitchFamily="34" charset="0"/>
                    <a:ea typeface="+mn-ea"/>
                    <a:cs typeface="+mn-cs"/>
                  </a:rPr>
                  <a:t>IPT  </a:t>
                </a:r>
                <a:r>
                  <a:rPr kumimoji="0" lang="fi-FI" altLang="ja-JP" sz="2800" b="1">
                    <a:solidFill>
                      <a:schemeClr val="accent4"/>
                    </a:solidFill>
                    <a:latin typeface="HelveticaNeueLT Std" pitchFamily="34" charset="0"/>
                    <a:ea typeface="+mn-ea"/>
                    <a:cs typeface="+mn-cs"/>
                  </a:rPr>
                  <a:t>Awam</a:t>
                </a:r>
                <a:endParaRPr kumimoji="0" lang="fi-FI" altLang="ja-JP" sz="2800" b="1" dirty="0">
                  <a:solidFill>
                    <a:schemeClr val="accent4"/>
                  </a:solidFill>
                  <a:latin typeface="HelveticaNeueLT Std" pitchFamily="34" charset="0"/>
                  <a:ea typeface="+mn-ea"/>
                  <a:cs typeface="+mn-cs"/>
                </a:endParaRPr>
              </a:p>
            </p:txBody>
          </p:sp>
          <p:sp>
            <p:nvSpPr>
              <p:cNvPr id="61" name="Rectangle 40"/>
              <p:cNvSpPr txBox="1">
                <a:spLocks/>
              </p:cNvSpPr>
              <p:nvPr/>
            </p:nvSpPr>
            <p:spPr>
              <a:xfrm>
                <a:off x="2889015" y="3188703"/>
                <a:ext cx="1486688" cy="83715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85000"/>
                  </a:lnSpc>
                  <a:spcBef>
                    <a:spcPts val="0"/>
                  </a:spcBef>
                  <a:buNone/>
                </a:pPr>
                <a:r>
                  <a:rPr kumimoji="0" lang="fi-FI" altLang="ja-JP" sz="3600" b="1">
                    <a:solidFill>
                      <a:schemeClr val="accent4"/>
                    </a:solidFill>
                    <a:latin typeface="HelveticaNeueLT Std" pitchFamily="34" charset="0"/>
                    <a:ea typeface="+mn-ea"/>
                    <a:cs typeface="+mn-cs"/>
                  </a:rPr>
                  <a:t>IPT</a:t>
                </a:r>
                <a:r>
                  <a:rPr kumimoji="0" lang="fi-FI" altLang="ja-JP" sz="2800" b="1">
                    <a:solidFill>
                      <a:schemeClr val="accent4"/>
                    </a:solidFill>
                    <a:latin typeface="HelveticaNeueLT Std" pitchFamily="34" charset="0"/>
                    <a:ea typeface="+mn-ea"/>
                    <a:cs typeface="+mn-cs"/>
                  </a:rPr>
                  <a:t> Swasta</a:t>
                </a:r>
                <a:endParaRPr kumimoji="0" lang="fi-FI" altLang="ja-JP" sz="2800" b="1" dirty="0">
                  <a:solidFill>
                    <a:schemeClr val="accent4"/>
                  </a:solidFill>
                  <a:latin typeface="HelveticaNeueLT Std" pitchFamily="34" charset="0"/>
                  <a:ea typeface="+mn-ea"/>
                  <a:cs typeface="+mn-cs"/>
                </a:endParaRPr>
              </a:p>
            </p:txBody>
          </p:sp>
        </p:grpSp>
        <p:grpSp>
          <p:nvGrpSpPr>
            <p:cNvPr id="18" name="Group 17"/>
            <p:cNvGrpSpPr/>
            <p:nvPr/>
          </p:nvGrpSpPr>
          <p:grpSpPr>
            <a:xfrm>
              <a:off x="705621" y="2274696"/>
              <a:ext cx="2346545" cy="3860205"/>
              <a:chOff x="705621" y="2274696"/>
              <a:chExt cx="2346545" cy="3860205"/>
            </a:xfrm>
          </p:grpSpPr>
          <p:grpSp>
            <p:nvGrpSpPr>
              <p:cNvPr id="13" name="Group 12"/>
              <p:cNvGrpSpPr/>
              <p:nvPr/>
            </p:nvGrpSpPr>
            <p:grpSpPr>
              <a:xfrm>
                <a:off x="705621" y="2274696"/>
                <a:ext cx="2063939" cy="1227855"/>
                <a:chOff x="705621" y="2274696"/>
                <a:chExt cx="2063939" cy="1227855"/>
              </a:xfrm>
            </p:grpSpPr>
            <p:sp>
              <p:nvSpPr>
                <p:cNvPr id="62" name="Rectangle 40"/>
                <p:cNvSpPr txBox="1">
                  <a:spLocks/>
                </p:cNvSpPr>
                <p:nvPr/>
              </p:nvSpPr>
              <p:spPr>
                <a:xfrm>
                  <a:off x="705621" y="2274696"/>
                  <a:ext cx="2063939"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Pengharmonian piawaian dan peraturan</a:t>
                  </a:r>
                  <a:endParaRPr kumimoji="0" lang="fi-FI" altLang="ja-JP" sz="2000" b="1" dirty="0">
                    <a:solidFill>
                      <a:schemeClr val="accent4"/>
                    </a:solidFill>
                    <a:latin typeface="HelveticaNeueLT Std" pitchFamily="34" charset="0"/>
                    <a:ea typeface="+mn-ea"/>
                    <a:cs typeface="+mn-cs"/>
                  </a:endParaRPr>
                </a:p>
              </p:txBody>
            </p:sp>
            <p:grpSp>
              <p:nvGrpSpPr>
                <p:cNvPr id="130" name="Group 129"/>
                <p:cNvGrpSpPr/>
                <p:nvPr/>
              </p:nvGrpSpPr>
              <p:grpSpPr>
                <a:xfrm rot="18656135">
                  <a:off x="2060294" y="2900430"/>
                  <a:ext cx="459072" cy="745170"/>
                  <a:chOff x="4191168" y="2865515"/>
                  <a:chExt cx="459072" cy="745170"/>
                </a:xfrm>
              </p:grpSpPr>
              <p:pic>
                <p:nvPicPr>
                  <p:cNvPr id="131" name="Picture 130"/>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132" name="Group 131"/>
                  <p:cNvGrpSpPr/>
                  <p:nvPr/>
                </p:nvGrpSpPr>
                <p:grpSpPr>
                  <a:xfrm>
                    <a:off x="4321574" y="3050241"/>
                    <a:ext cx="267510" cy="267508"/>
                    <a:chOff x="7766137" y="3063389"/>
                    <a:chExt cx="250738" cy="250736"/>
                  </a:xfrm>
                </p:grpSpPr>
                <p:sp>
                  <p:nvSpPr>
                    <p:cNvPr id="133" name="Oval 13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4" name="Rectangle 40"/>
                    <p:cNvSpPr txBox="1">
                      <a:spLocks/>
                    </p:cNvSpPr>
                    <p:nvPr/>
                  </p:nvSpPr>
                  <p:spPr>
                    <a:xfrm>
                      <a:off x="7795249" y="3065647"/>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nvGrpSpPr>
              <p:cNvPr id="14" name="Group 13"/>
              <p:cNvGrpSpPr/>
              <p:nvPr/>
            </p:nvGrpSpPr>
            <p:grpSpPr>
              <a:xfrm>
                <a:off x="705621" y="4591866"/>
                <a:ext cx="2346545" cy="1543035"/>
                <a:chOff x="705621" y="4591866"/>
                <a:chExt cx="2346545" cy="1543035"/>
              </a:xfrm>
            </p:grpSpPr>
            <p:sp>
              <p:nvSpPr>
                <p:cNvPr id="64" name="Rectangle 40"/>
                <p:cNvSpPr txBox="1">
                  <a:spLocks/>
                </p:cNvSpPr>
                <p:nvPr/>
              </p:nvSpPr>
              <p:spPr>
                <a:xfrm>
                  <a:off x="705621" y="5257738"/>
                  <a:ext cx="2346545"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Memperkemas proses melibatkan IPT swasta</a:t>
                  </a:r>
                  <a:endParaRPr kumimoji="0" lang="fi-FI" altLang="ja-JP" sz="2000" b="1" dirty="0">
                    <a:solidFill>
                      <a:schemeClr val="accent4"/>
                    </a:solidFill>
                    <a:latin typeface="HelveticaNeueLT Std" pitchFamily="34" charset="0"/>
                    <a:ea typeface="+mn-ea"/>
                    <a:cs typeface="+mn-cs"/>
                  </a:endParaRPr>
                </a:p>
              </p:txBody>
            </p:sp>
            <p:grpSp>
              <p:nvGrpSpPr>
                <p:cNvPr id="135" name="Group 134"/>
                <p:cNvGrpSpPr/>
                <p:nvPr/>
              </p:nvGrpSpPr>
              <p:grpSpPr>
                <a:xfrm rot="14945695">
                  <a:off x="1953041" y="4546661"/>
                  <a:ext cx="654758" cy="745168"/>
                  <a:chOff x="4896551" y="2832720"/>
                  <a:chExt cx="654758" cy="745168"/>
                </a:xfrm>
              </p:grpSpPr>
              <p:pic>
                <p:nvPicPr>
                  <p:cNvPr id="136" name="Picture 135"/>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37" name="Group 136"/>
                  <p:cNvGrpSpPr/>
                  <p:nvPr/>
                </p:nvGrpSpPr>
                <p:grpSpPr>
                  <a:xfrm>
                    <a:off x="5072676" y="3050241"/>
                    <a:ext cx="303666" cy="267508"/>
                    <a:chOff x="7749193" y="3063389"/>
                    <a:chExt cx="284627" cy="250736"/>
                  </a:xfrm>
                </p:grpSpPr>
                <p:sp>
                  <p:nvSpPr>
                    <p:cNvPr id="138" name="Oval 13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9" name="Rectangle 40"/>
                    <p:cNvSpPr txBox="1">
                      <a:spLocks/>
                    </p:cNvSpPr>
                    <p:nvPr/>
                  </p:nvSpPr>
                  <p:spPr>
                    <a:xfrm>
                      <a:off x="7749193" y="3065648"/>
                      <a:ext cx="284627"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grpSp>
          <p:nvGrpSpPr>
            <p:cNvPr id="19" name="Group 18"/>
            <p:cNvGrpSpPr/>
            <p:nvPr/>
          </p:nvGrpSpPr>
          <p:grpSpPr>
            <a:xfrm>
              <a:off x="5539232" y="1975278"/>
              <a:ext cx="3209923" cy="4301540"/>
              <a:chOff x="5539232" y="1975278"/>
              <a:chExt cx="3209923" cy="4301540"/>
            </a:xfrm>
          </p:grpSpPr>
          <p:grpSp>
            <p:nvGrpSpPr>
              <p:cNvPr id="16" name="Group 15"/>
              <p:cNvGrpSpPr/>
              <p:nvPr/>
            </p:nvGrpSpPr>
            <p:grpSpPr>
              <a:xfrm>
                <a:off x="6526187" y="3443921"/>
                <a:ext cx="2222968" cy="877163"/>
                <a:chOff x="6526187" y="3443921"/>
                <a:chExt cx="2222968" cy="877163"/>
              </a:xfrm>
            </p:grpSpPr>
            <p:sp>
              <p:nvSpPr>
                <p:cNvPr id="58" name="Rectangle 40"/>
                <p:cNvSpPr txBox="1">
                  <a:spLocks/>
                </p:cNvSpPr>
                <p:nvPr/>
              </p:nvSpPr>
              <p:spPr>
                <a:xfrm>
                  <a:off x="7225529" y="3443921"/>
                  <a:ext cx="1523626"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Kerjasama IPT awam dan swasta</a:t>
                  </a:r>
                  <a:endParaRPr kumimoji="0" lang="fi-FI" altLang="ja-JP" sz="2000" b="1" dirty="0">
                    <a:solidFill>
                      <a:schemeClr val="accent4"/>
                    </a:solidFill>
                    <a:latin typeface="HelveticaNeueLT Std" pitchFamily="34" charset="0"/>
                    <a:ea typeface="+mn-ea"/>
                    <a:cs typeface="+mn-cs"/>
                  </a:endParaRPr>
                </a:p>
              </p:txBody>
            </p:sp>
            <p:grpSp>
              <p:nvGrpSpPr>
                <p:cNvPr id="120" name="Group 119"/>
                <p:cNvGrpSpPr/>
                <p:nvPr/>
              </p:nvGrpSpPr>
              <p:grpSpPr>
                <a:xfrm rot="5400000">
                  <a:off x="6571392" y="3621121"/>
                  <a:ext cx="654758" cy="745168"/>
                  <a:chOff x="4896551" y="2832720"/>
                  <a:chExt cx="654758" cy="745168"/>
                </a:xfrm>
              </p:grpSpPr>
              <p:pic>
                <p:nvPicPr>
                  <p:cNvPr id="121" name="Picture 120"/>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22" name="Group 121"/>
                  <p:cNvGrpSpPr/>
                  <p:nvPr/>
                </p:nvGrpSpPr>
                <p:grpSpPr>
                  <a:xfrm>
                    <a:off x="5072675" y="3050241"/>
                    <a:ext cx="303666" cy="267508"/>
                    <a:chOff x="7749192" y="3063389"/>
                    <a:chExt cx="284627" cy="250736"/>
                  </a:xfrm>
                </p:grpSpPr>
                <p:sp>
                  <p:nvSpPr>
                    <p:cNvPr id="123" name="Oval 12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4" name="Rectangle 40"/>
                    <p:cNvSpPr txBox="1">
                      <a:spLocks/>
                    </p:cNvSpPr>
                    <p:nvPr/>
                  </p:nvSpPr>
                  <p:spPr>
                    <a:xfrm>
                      <a:off x="7749192" y="3065647"/>
                      <a:ext cx="284627"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nvGrpSpPr>
              <p:cNvPr id="15" name="Group 14"/>
              <p:cNvGrpSpPr/>
              <p:nvPr/>
            </p:nvGrpSpPr>
            <p:grpSpPr>
              <a:xfrm>
                <a:off x="5539232" y="1975278"/>
                <a:ext cx="2752025" cy="973332"/>
                <a:chOff x="5539232" y="1975278"/>
                <a:chExt cx="2752025" cy="973332"/>
              </a:xfrm>
            </p:grpSpPr>
            <p:sp>
              <p:nvSpPr>
                <p:cNvPr id="57" name="Rectangle 40"/>
                <p:cNvSpPr txBox="1">
                  <a:spLocks/>
                </p:cNvSpPr>
                <p:nvPr/>
              </p:nvSpPr>
              <p:spPr>
                <a:xfrm>
                  <a:off x="6106370" y="1975278"/>
                  <a:ext cx="2184887" cy="87716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a:solidFill>
                        <a:schemeClr val="accent4"/>
                      </a:solidFill>
                      <a:latin typeface="HelveticaNeueLT Std" pitchFamily="34" charset="0"/>
                      <a:ea typeface="+mn-ea"/>
                      <a:cs typeface="+mn-cs"/>
                    </a:rPr>
                    <a:t>Program mobiliti pelajar dan staf akademik</a:t>
                  </a:r>
                  <a:endParaRPr kumimoji="0" lang="fi-FI" altLang="ja-JP" sz="2000" b="1" dirty="0">
                    <a:solidFill>
                      <a:schemeClr val="accent4"/>
                    </a:solidFill>
                    <a:latin typeface="HelveticaNeueLT Std" pitchFamily="34" charset="0"/>
                    <a:ea typeface="+mn-ea"/>
                    <a:cs typeface="+mn-cs"/>
                  </a:endParaRPr>
                </a:p>
              </p:txBody>
            </p:sp>
            <p:grpSp>
              <p:nvGrpSpPr>
                <p:cNvPr id="125" name="Group 124"/>
                <p:cNvGrpSpPr/>
                <p:nvPr/>
              </p:nvGrpSpPr>
              <p:grpSpPr>
                <a:xfrm rot="1069412">
                  <a:off x="5539232" y="2203440"/>
                  <a:ext cx="510328" cy="745170"/>
                  <a:chOff x="6136370" y="2832717"/>
                  <a:chExt cx="510328" cy="745170"/>
                </a:xfrm>
              </p:grpSpPr>
              <p:pic>
                <p:nvPicPr>
                  <p:cNvPr id="126" name="Picture 125"/>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27" name="Group 126"/>
                  <p:cNvGrpSpPr/>
                  <p:nvPr/>
                </p:nvGrpSpPr>
                <p:grpSpPr>
                  <a:xfrm>
                    <a:off x="6198482" y="3050241"/>
                    <a:ext cx="267510" cy="267508"/>
                    <a:chOff x="7766137" y="3063389"/>
                    <a:chExt cx="250738" cy="250736"/>
                  </a:xfrm>
                </p:grpSpPr>
                <p:sp>
                  <p:nvSpPr>
                    <p:cNvPr id="128" name="Oval 12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9" name="Rectangle 40"/>
                    <p:cNvSpPr txBox="1">
                      <a:spLocks/>
                    </p:cNvSpPr>
                    <p:nvPr/>
                  </p:nvSpPr>
                  <p:spPr>
                    <a:xfrm>
                      <a:off x="7795248" y="3065647"/>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nvGrpSpPr>
              <p:cNvPr id="17" name="Group 16"/>
              <p:cNvGrpSpPr/>
              <p:nvPr/>
            </p:nvGrpSpPr>
            <p:grpSpPr>
              <a:xfrm>
                <a:off x="6014314" y="4902596"/>
                <a:ext cx="2520086" cy="1374222"/>
                <a:chOff x="6014314" y="4902596"/>
                <a:chExt cx="2520086" cy="1374222"/>
              </a:xfrm>
            </p:grpSpPr>
            <p:sp>
              <p:nvSpPr>
                <p:cNvPr id="63" name="Rectangle 40"/>
                <p:cNvSpPr txBox="1">
                  <a:spLocks/>
                </p:cNvSpPr>
                <p:nvPr/>
              </p:nvSpPr>
              <p:spPr>
                <a:xfrm>
                  <a:off x="6722553" y="4902596"/>
                  <a:ext cx="1811847" cy="137422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5000"/>
                    </a:lnSpc>
                    <a:spcBef>
                      <a:spcPts val="0"/>
                    </a:spcBef>
                    <a:buNone/>
                  </a:pPr>
                  <a:r>
                    <a:rPr kumimoji="0" lang="fi-FI" altLang="ja-JP" sz="2000" b="1" i="1">
                      <a:solidFill>
                        <a:schemeClr val="accent4"/>
                      </a:solidFill>
                      <a:latin typeface="HelveticaNeueLT Std" pitchFamily="34" charset="0"/>
                      <a:ea typeface="+mn-ea"/>
                      <a:cs typeface="+mn-cs"/>
                    </a:rPr>
                    <a:t>Cross-fertilisation </a:t>
                  </a:r>
                  <a:r>
                    <a:rPr kumimoji="0" lang="fi-FI" altLang="ja-JP" sz="1800">
                      <a:solidFill>
                        <a:schemeClr val="accent4"/>
                      </a:solidFill>
                      <a:latin typeface="HelveticaNeueLT Std" pitchFamily="34" charset="0"/>
                      <a:ea typeface="+mn-ea"/>
                      <a:cs typeface="+mn-cs"/>
                    </a:rPr>
                    <a:t>(Pengetahuan, kepakaran, amalan terbaik)</a:t>
                  </a:r>
                  <a:endParaRPr kumimoji="0" lang="fi-FI" altLang="ja-JP" sz="1800" dirty="0">
                    <a:solidFill>
                      <a:schemeClr val="accent4"/>
                    </a:solidFill>
                    <a:latin typeface="HelveticaNeueLT Std" pitchFamily="34" charset="0"/>
                    <a:ea typeface="+mn-ea"/>
                    <a:cs typeface="+mn-cs"/>
                  </a:endParaRPr>
                </a:p>
              </p:txBody>
            </p:sp>
            <p:grpSp>
              <p:nvGrpSpPr>
                <p:cNvPr id="140" name="Group 139"/>
                <p:cNvGrpSpPr/>
                <p:nvPr/>
              </p:nvGrpSpPr>
              <p:grpSpPr>
                <a:xfrm rot="8229086">
                  <a:off x="6014314" y="4985435"/>
                  <a:ext cx="510328" cy="745170"/>
                  <a:chOff x="6136370" y="2832717"/>
                  <a:chExt cx="510328" cy="745170"/>
                </a:xfrm>
              </p:grpSpPr>
              <p:pic>
                <p:nvPicPr>
                  <p:cNvPr id="141" name="Picture 140"/>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142" name="Group 141"/>
                  <p:cNvGrpSpPr/>
                  <p:nvPr/>
                </p:nvGrpSpPr>
                <p:grpSpPr>
                  <a:xfrm>
                    <a:off x="6198482" y="3050241"/>
                    <a:ext cx="267510" cy="267508"/>
                    <a:chOff x="7766137" y="3063389"/>
                    <a:chExt cx="250738" cy="250736"/>
                  </a:xfrm>
                </p:grpSpPr>
                <p:sp>
                  <p:nvSpPr>
                    <p:cNvPr id="143" name="Oval 14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4" name="Rectangle 40"/>
                    <p:cNvSpPr txBox="1">
                      <a:spLocks/>
                    </p:cNvSpPr>
                    <p:nvPr/>
                  </p:nvSpPr>
                  <p:spPr>
                    <a:xfrm>
                      <a:off x="7795248" y="3065648"/>
                      <a:ext cx="192516" cy="23078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grpSp>
            </p:grpSp>
          </p:grpSp>
        </p:grpSp>
      </p:grpSp>
      <p:grpSp>
        <p:nvGrpSpPr>
          <p:cNvPr id="4" name="Group 3"/>
          <p:cNvGrpSpPr/>
          <p:nvPr/>
        </p:nvGrpSpPr>
        <p:grpSpPr>
          <a:xfrm>
            <a:off x="39331" y="-41515"/>
            <a:ext cx="7528200" cy="6762992"/>
            <a:chOff x="39331" y="-41515"/>
            <a:chExt cx="7528200" cy="6762992"/>
          </a:xfrm>
        </p:grpSpPr>
        <p:cxnSp>
          <p:nvCxnSpPr>
            <p:cNvPr id="146" name="Straight Connector 145"/>
            <p:cNvCxnSpPr/>
            <p:nvPr/>
          </p:nvCxnSpPr>
          <p:spPr>
            <a:xfrm>
              <a:off x="3028951" y="1606166"/>
              <a:ext cx="0" cy="5115311"/>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 name="Group 2"/>
            <p:cNvGrpSpPr/>
            <p:nvPr/>
          </p:nvGrpSpPr>
          <p:grpSpPr>
            <a:xfrm>
              <a:off x="39331" y="-41515"/>
              <a:ext cx="7528200" cy="1647679"/>
              <a:chOff x="39331" y="-41515"/>
              <a:chExt cx="7528200" cy="1647679"/>
            </a:xfrm>
          </p:grpSpPr>
          <p:grpSp>
            <p:nvGrpSpPr>
              <p:cNvPr id="109" name="Group 108"/>
              <p:cNvGrpSpPr/>
              <p:nvPr/>
            </p:nvGrpSpPr>
            <p:grpSpPr>
              <a:xfrm flipV="1">
                <a:off x="6504476" y="-3175"/>
                <a:ext cx="1063055" cy="1209844"/>
                <a:chOff x="4896551" y="2832720"/>
                <a:chExt cx="654758" cy="745168"/>
              </a:xfrm>
            </p:grpSpPr>
            <p:pic>
              <p:nvPicPr>
                <p:cNvPr id="112" name="Picture 111"/>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113" name="Group 112"/>
                <p:cNvGrpSpPr/>
                <p:nvPr/>
              </p:nvGrpSpPr>
              <p:grpSpPr>
                <a:xfrm>
                  <a:off x="5064853" y="3050241"/>
                  <a:ext cx="303666" cy="267508"/>
                  <a:chOff x="7741860" y="3063389"/>
                  <a:chExt cx="284627" cy="250736"/>
                </a:xfrm>
              </p:grpSpPr>
              <p:sp>
                <p:nvSpPr>
                  <p:cNvPr id="147" name="Oval 14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8" name="Rectangle 40"/>
                  <p:cNvSpPr txBox="1">
                    <a:spLocks/>
                  </p:cNvSpPr>
                  <p:nvPr/>
                </p:nvSpPr>
                <p:spPr>
                  <a:xfrm rot="10800000">
                    <a:off x="7741860" y="3074431"/>
                    <a:ext cx="284627"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10</a:t>
                    </a:r>
                    <a:endParaRPr kumimoji="0" lang="fi-FI" altLang="ja-JP" sz="2400" b="1" dirty="0">
                      <a:solidFill>
                        <a:schemeClr val="accent4"/>
                      </a:solidFill>
                      <a:latin typeface="HelveticaNeueLT Std" pitchFamily="34" charset="0"/>
                      <a:ea typeface="+mn-ea"/>
                      <a:cs typeface="+mn-cs"/>
                    </a:endParaRPr>
                  </a:p>
                </p:txBody>
              </p:sp>
            </p:grpSp>
          </p:grpSp>
          <p:sp>
            <p:nvSpPr>
              <p:cNvPr id="149" name="Rectangle 148"/>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150" name="Group 149"/>
              <p:cNvGrpSpPr/>
              <p:nvPr/>
            </p:nvGrpSpPr>
            <p:grpSpPr>
              <a:xfrm>
                <a:off x="39331" y="0"/>
                <a:ext cx="2989620" cy="1606164"/>
                <a:chOff x="39331" y="0"/>
                <a:chExt cx="2989620" cy="1606164"/>
              </a:xfrm>
            </p:grpSpPr>
            <p:sp>
              <p:nvSpPr>
                <p:cNvPr id="151"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Transformasi Penyampaian</a:t>
                  </a:r>
                  <a:endParaRPr kumimoji="0" lang="fi-FI" altLang="ja-JP" sz="3200" b="1" dirty="0">
                    <a:latin typeface="HelveticaNeueLT Std" pitchFamily="34" charset="0"/>
                    <a:ea typeface="+mn-ea"/>
                    <a:cs typeface="+mn-cs"/>
                  </a:endParaRPr>
                </a:p>
              </p:txBody>
            </p:sp>
            <p:cxnSp>
              <p:nvCxnSpPr>
                <p:cNvPr id="152" name="Straight Connector 151"/>
                <p:cNvCxnSpPr/>
                <p:nvPr/>
              </p:nvCxnSpPr>
              <p:spPr>
                <a:xfrm>
                  <a:off x="3028951" y="0"/>
                  <a:ext cx="0" cy="160616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3" name="Group 152"/>
              <p:cNvGrpSpPr/>
              <p:nvPr/>
            </p:nvGrpSpPr>
            <p:grpSpPr>
              <a:xfrm>
                <a:off x="3123105" y="-41515"/>
                <a:ext cx="459072" cy="745170"/>
                <a:chOff x="724072" y="1111010"/>
                <a:chExt cx="459072" cy="745170"/>
              </a:xfrm>
            </p:grpSpPr>
            <p:pic>
              <p:nvPicPr>
                <p:cNvPr id="154" name="Picture 15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5" name="Oval 15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5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57" name="Group 156"/>
              <p:cNvGrpSpPr/>
              <p:nvPr/>
            </p:nvGrpSpPr>
            <p:grpSpPr>
              <a:xfrm>
                <a:off x="3535835" y="-41515"/>
                <a:ext cx="459072" cy="745170"/>
                <a:chOff x="724072" y="1111010"/>
                <a:chExt cx="459072" cy="745170"/>
              </a:xfrm>
            </p:grpSpPr>
            <p:pic>
              <p:nvPicPr>
                <p:cNvPr id="158" name="Picture 157"/>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59" name="Oval 15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1" name="Group 160"/>
              <p:cNvGrpSpPr/>
              <p:nvPr/>
            </p:nvGrpSpPr>
            <p:grpSpPr>
              <a:xfrm>
                <a:off x="3948565" y="-41515"/>
                <a:ext cx="459072" cy="745170"/>
                <a:chOff x="724072" y="1111010"/>
                <a:chExt cx="459072" cy="745170"/>
              </a:xfrm>
            </p:grpSpPr>
            <p:pic>
              <p:nvPicPr>
                <p:cNvPr id="162" name="Picture 161"/>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3" name="Oval 16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5" name="Group 164"/>
              <p:cNvGrpSpPr/>
              <p:nvPr/>
            </p:nvGrpSpPr>
            <p:grpSpPr>
              <a:xfrm>
                <a:off x="4361295" y="-41515"/>
                <a:ext cx="459072" cy="745170"/>
                <a:chOff x="724072" y="1111010"/>
                <a:chExt cx="459072" cy="745170"/>
              </a:xfrm>
            </p:grpSpPr>
            <p:pic>
              <p:nvPicPr>
                <p:cNvPr id="166" name="Picture 165"/>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67" name="Oval 16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6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69" name="Group 168"/>
              <p:cNvGrpSpPr/>
              <p:nvPr/>
            </p:nvGrpSpPr>
            <p:grpSpPr>
              <a:xfrm>
                <a:off x="4774025" y="-41515"/>
                <a:ext cx="459072" cy="745170"/>
                <a:chOff x="724072" y="1111010"/>
                <a:chExt cx="459072" cy="745170"/>
              </a:xfrm>
            </p:grpSpPr>
            <p:pic>
              <p:nvPicPr>
                <p:cNvPr id="170" name="Picture 169"/>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1" name="Oval 17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3" name="Group 172"/>
              <p:cNvGrpSpPr/>
              <p:nvPr/>
            </p:nvGrpSpPr>
            <p:grpSpPr>
              <a:xfrm>
                <a:off x="5186755" y="-41515"/>
                <a:ext cx="459072" cy="745170"/>
                <a:chOff x="724072" y="1111010"/>
                <a:chExt cx="459072" cy="745170"/>
              </a:xfrm>
            </p:grpSpPr>
            <p:pic>
              <p:nvPicPr>
                <p:cNvPr id="174" name="Picture 173"/>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5" name="Oval 174"/>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76"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7" name="Group 176"/>
              <p:cNvGrpSpPr/>
              <p:nvPr/>
            </p:nvGrpSpPr>
            <p:grpSpPr>
              <a:xfrm>
                <a:off x="5599485" y="-41515"/>
                <a:ext cx="459072" cy="745170"/>
                <a:chOff x="724072" y="1111010"/>
                <a:chExt cx="459072" cy="745170"/>
              </a:xfrm>
            </p:grpSpPr>
            <p:pic>
              <p:nvPicPr>
                <p:cNvPr id="178" name="Picture 177"/>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79" name="Oval 17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1" name="Group 180"/>
              <p:cNvGrpSpPr/>
              <p:nvPr/>
            </p:nvGrpSpPr>
            <p:grpSpPr>
              <a:xfrm>
                <a:off x="6012215" y="-41515"/>
                <a:ext cx="459072" cy="745170"/>
                <a:chOff x="724072" y="1111010"/>
                <a:chExt cx="459072" cy="745170"/>
              </a:xfrm>
            </p:grpSpPr>
            <p:pic>
              <p:nvPicPr>
                <p:cNvPr id="182" name="Picture 181"/>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3" name="Oval 18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5" name="Group 184"/>
              <p:cNvGrpSpPr/>
              <p:nvPr/>
            </p:nvGrpSpPr>
            <p:grpSpPr>
              <a:xfrm>
                <a:off x="6424945" y="-41515"/>
                <a:ext cx="459072" cy="745170"/>
                <a:chOff x="724072" y="1111010"/>
                <a:chExt cx="459072" cy="745170"/>
              </a:xfrm>
            </p:grpSpPr>
            <p:pic>
              <p:nvPicPr>
                <p:cNvPr id="186" name="Picture 185"/>
                <p:cNvPicPr>
                  <a:picLocks noChangeAspect="1"/>
                </p:cNvPicPr>
                <p:nvPr/>
              </p:nvPicPr>
              <p:blipFill rotWithShape="1">
                <a:blip r:embed="rId11" cstate="print">
                  <a:duotone>
                    <a:schemeClr val="accent6">
                      <a:shade val="45000"/>
                      <a:satMod val="135000"/>
                    </a:schemeClr>
                    <a:prstClr val="white"/>
                  </a:duotone>
                  <a:extLst>
                    <a:ext uri="{BEBA8EAE-BF5A-486C-A8C5-ECC9F3942E4B}">
                      <a14:imgProps xmlns:a14="http://schemas.microsoft.com/office/drawing/2010/main">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7" name="Oval 18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grpSp>
    </p:spTree>
    <p:extLst>
      <p:ext uri="{BB962C8B-B14F-4D97-AF65-F5344CB8AC3E}">
        <p14:creationId xmlns:p14="http://schemas.microsoft.com/office/powerpoint/2010/main" val="50241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87569"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grpSp>
        <p:nvGrpSpPr>
          <p:cNvPr id="18" name="Group 17"/>
          <p:cNvGrpSpPr/>
          <p:nvPr/>
        </p:nvGrpSpPr>
        <p:grpSpPr>
          <a:xfrm>
            <a:off x="337063" y="4099214"/>
            <a:ext cx="7390393" cy="2017475"/>
            <a:chOff x="337061" y="4099212"/>
            <a:chExt cx="7390393" cy="2017475"/>
          </a:xfrm>
        </p:grpSpPr>
        <p:sp>
          <p:nvSpPr>
            <p:cNvPr id="49" name="Rectangle 40"/>
            <p:cNvSpPr txBox="1">
              <a:spLocks/>
            </p:cNvSpPr>
            <p:nvPr/>
          </p:nvSpPr>
          <p:spPr>
            <a:xfrm>
              <a:off x="337061" y="4099212"/>
              <a:ext cx="2552350" cy="20174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chemeClr val="accent4"/>
                  </a:solidFill>
                  <a:latin typeface="HelveticaNeueLT Std" pitchFamily="34" charset="0"/>
                  <a:ea typeface="+mn-ea"/>
                  <a:cs typeface="+mn-cs"/>
                </a:rPr>
                <a:t>Program Transformasi Universiti </a:t>
              </a:r>
            </a:p>
            <a:p>
              <a:pPr marL="1587" lvl="1" indent="0" algn="r">
                <a:lnSpc>
                  <a:spcPct val="95000"/>
                </a:lnSpc>
                <a:spcBef>
                  <a:spcPts val="0"/>
                </a:spcBef>
                <a:buNone/>
              </a:pPr>
              <a:r>
                <a:rPr kumimoji="0" lang="fi-FI" altLang="ja-JP" sz="1800">
                  <a:solidFill>
                    <a:schemeClr val="accent4"/>
                  </a:solidFill>
                  <a:latin typeface="HelveticaNeueLT Std" pitchFamily="34" charset="0"/>
                  <a:ea typeface="+mn-ea"/>
                  <a:cs typeface="+mn-cs"/>
                </a:rPr>
                <a:t>berdasarkan Program Transformasi Syarikat Berkaitan Kerajaan (GLCT)</a:t>
              </a:r>
              <a:endParaRPr kumimoji="0" lang="fi-FI" altLang="ja-JP" sz="1800" dirty="0">
                <a:solidFill>
                  <a:schemeClr val="accent4"/>
                </a:solidFill>
                <a:latin typeface="HelveticaNeueLT Std" pitchFamily="34" charset="0"/>
                <a:ea typeface="+mn-ea"/>
                <a:cs typeface="+mn-cs"/>
              </a:endParaRPr>
            </a:p>
          </p:txBody>
        </p:sp>
        <p:grpSp>
          <p:nvGrpSpPr>
            <p:cNvPr id="17" name="Group 16"/>
            <p:cNvGrpSpPr/>
            <p:nvPr/>
          </p:nvGrpSpPr>
          <p:grpSpPr>
            <a:xfrm>
              <a:off x="3058445" y="4259542"/>
              <a:ext cx="4669009" cy="1586514"/>
              <a:chOff x="3058445" y="4259542"/>
              <a:chExt cx="4669009" cy="1586514"/>
            </a:xfrm>
          </p:grpSpPr>
          <p:sp>
            <p:nvSpPr>
              <p:cNvPr id="120" name="Line 18"/>
              <p:cNvSpPr>
                <a:spLocks noChangeShapeType="1"/>
              </p:cNvSpPr>
              <p:nvPr/>
            </p:nvSpPr>
            <p:spPr bwMode="auto">
              <a:xfrm rot="10800000">
                <a:off x="3058446" y="4665695"/>
                <a:ext cx="79622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21" name="Line 18"/>
              <p:cNvSpPr>
                <a:spLocks noChangeShapeType="1"/>
              </p:cNvSpPr>
              <p:nvPr/>
            </p:nvSpPr>
            <p:spPr bwMode="auto">
              <a:xfrm rot="10800000">
                <a:off x="3068278" y="5449426"/>
                <a:ext cx="3448882"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46" name="Line 18"/>
              <p:cNvSpPr>
                <a:spLocks noChangeShapeType="1"/>
              </p:cNvSpPr>
              <p:nvPr/>
            </p:nvSpPr>
            <p:spPr bwMode="auto">
              <a:xfrm rot="10800000">
                <a:off x="3068278" y="4259542"/>
                <a:ext cx="52871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47" name="Line 18"/>
              <p:cNvSpPr>
                <a:spLocks noChangeShapeType="1"/>
              </p:cNvSpPr>
              <p:nvPr/>
            </p:nvSpPr>
            <p:spPr bwMode="auto">
              <a:xfrm rot="10800000">
                <a:off x="3058445" y="5846056"/>
                <a:ext cx="29439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49" name="Line 18"/>
              <p:cNvSpPr>
                <a:spLocks noChangeShapeType="1"/>
              </p:cNvSpPr>
              <p:nvPr/>
            </p:nvSpPr>
            <p:spPr bwMode="auto">
              <a:xfrm rot="10800000">
                <a:off x="3058446" y="5052798"/>
                <a:ext cx="79622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48" name="Line 18"/>
              <p:cNvSpPr>
                <a:spLocks noChangeShapeType="1"/>
              </p:cNvSpPr>
              <p:nvPr/>
            </p:nvSpPr>
            <p:spPr bwMode="auto">
              <a:xfrm rot="10800000">
                <a:off x="4590831" y="4666142"/>
                <a:ext cx="3136623"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grpSp>
      <p:grpSp>
        <p:nvGrpSpPr>
          <p:cNvPr id="19" name="Group 18"/>
          <p:cNvGrpSpPr/>
          <p:nvPr/>
        </p:nvGrpSpPr>
        <p:grpSpPr>
          <a:xfrm>
            <a:off x="337061" y="1606164"/>
            <a:ext cx="8377104" cy="5068412"/>
            <a:chOff x="337061" y="1606164"/>
            <a:chExt cx="8377104" cy="5068412"/>
          </a:xfrm>
        </p:grpSpPr>
        <p:sp>
          <p:nvSpPr>
            <p:cNvPr id="48" name="Rectangle 40"/>
            <p:cNvSpPr txBox="1">
              <a:spLocks/>
            </p:cNvSpPr>
            <p:nvPr/>
          </p:nvSpPr>
          <p:spPr>
            <a:xfrm>
              <a:off x="337061" y="2684746"/>
              <a:ext cx="2552350" cy="9648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95000"/>
                </a:lnSpc>
                <a:spcBef>
                  <a:spcPts val="0"/>
                </a:spcBef>
                <a:buNone/>
              </a:pPr>
              <a:r>
                <a:rPr kumimoji="0" lang="fi-FI" altLang="ja-JP" sz="2200" b="1">
                  <a:solidFill>
                    <a:schemeClr val="accent4"/>
                  </a:solidFill>
                  <a:latin typeface="HelveticaNeueLT Std" pitchFamily="34" charset="0"/>
                  <a:ea typeface="+mn-ea"/>
                  <a:cs typeface="+mn-cs"/>
                </a:rPr>
                <a:t>Jawatankuasa Pendidikan Tinggi Putrajaya</a:t>
              </a:r>
              <a:endParaRPr kumimoji="0" lang="fi-FI" altLang="ja-JP" sz="2200" b="1" dirty="0">
                <a:solidFill>
                  <a:schemeClr val="accent4"/>
                </a:solidFill>
                <a:latin typeface="HelveticaNeueLT Std" pitchFamily="34" charset="0"/>
                <a:ea typeface="+mn-ea"/>
                <a:cs typeface="+mn-cs"/>
              </a:endParaRPr>
            </a:p>
          </p:txBody>
        </p:sp>
        <p:sp>
          <p:nvSpPr>
            <p:cNvPr id="119" name="Line 18"/>
            <p:cNvSpPr>
              <a:spLocks noChangeShapeType="1"/>
            </p:cNvSpPr>
            <p:nvPr/>
          </p:nvSpPr>
          <p:spPr bwMode="auto">
            <a:xfrm rot="10800000">
              <a:off x="3058445" y="3167186"/>
              <a:ext cx="1710616"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pic>
          <p:nvPicPr>
            <p:cNvPr id="109" name="Picture 10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51771" y="1606164"/>
              <a:ext cx="5262394" cy="5068412"/>
            </a:xfrm>
            <a:prstGeom prst="rect">
              <a:avLst/>
            </a:prstGeom>
          </p:spPr>
        </p:pic>
        <p:sp>
          <p:nvSpPr>
            <p:cNvPr id="58" name="Oval 57"/>
            <p:cNvSpPr/>
            <p:nvPr/>
          </p:nvSpPr>
          <p:spPr>
            <a:xfrm flipV="1">
              <a:off x="3768999" y="3734145"/>
              <a:ext cx="543562" cy="543556"/>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Oval 58"/>
            <p:cNvSpPr/>
            <p:nvPr/>
          </p:nvSpPr>
          <p:spPr>
            <a:xfrm flipV="1">
              <a:off x="3956290" y="4283785"/>
              <a:ext cx="543562" cy="543556"/>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Oval 63"/>
            <p:cNvSpPr/>
            <p:nvPr/>
          </p:nvSpPr>
          <p:spPr>
            <a:xfrm flipV="1">
              <a:off x="6134460" y="5703275"/>
              <a:ext cx="543562" cy="543556"/>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Oval 64"/>
            <p:cNvSpPr/>
            <p:nvPr/>
          </p:nvSpPr>
          <p:spPr>
            <a:xfrm flipV="1">
              <a:off x="6658972" y="5042734"/>
              <a:ext cx="543562" cy="543556"/>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Oval 65"/>
            <p:cNvSpPr/>
            <p:nvPr/>
          </p:nvSpPr>
          <p:spPr>
            <a:xfrm flipV="1">
              <a:off x="7808322" y="4259542"/>
              <a:ext cx="543562" cy="543556"/>
            </a:xfrm>
            <a:prstGeom prst="ellipse">
              <a:avLst/>
            </a:pr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9"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7904120" y="4344138"/>
              <a:ext cx="366896" cy="389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6164855" y="5744987"/>
              <a:ext cx="482212" cy="4496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3888511" y="3850262"/>
              <a:ext cx="317238" cy="362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3"/>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4021029" y="4353663"/>
              <a:ext cx="437244" cy="399878"/>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3" name="Picture 5"/>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6775304" y="5107950"/>
              <a:ext cx="317786" cy="417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0" name="Rectangle 40"/>
            <p:cNvSpPr txBox="1">
              <a:spLocks/>
            </p:cNvSpPr>
            <p:nvPr/>
          </p:nvSpPr>
          <p:spPr>
            <a:xfrm>
              <a:off x="5536187" y="3206369"/>
              <a:ext cx="1125668" cy="54938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85000"/>
                </a:lnSpc>
                <a:spcBef>
                  <a:spcPts val="0"/>
                </a:spcBef>
                <a:buNone/>
              </a:pPr>
              <a:r>
                <a:rPr kumimoji="0" lang="fi-FI" altLang="ja-JP" sz="1400" b="1">
                  <a:solidFill>
                    <a:schemeClr val="accent3">
                      <a:lumMod val="75000"/>
                    </a:schemeClr>
                  </a:solidFill>
                  <a:latin typeface="HelveticaNeueLT Std" pitchFamily="34" charset="0"/>
                  <a:ea typeface="+mn-ea"/>
                  <a:cs typeface="+mn-cs"/>
                </a:rPr>
                <a:t>Transformasi Pendidikan Tinggi</a:t>
              </a:r>
              <a:endParaRPr kumimoji="0" lang="fi-FI" altLang="ja-JP" sz="1400" b="1" dirty="0">
                <a:solidFill>
                  <a:schemeClr val="accent3">
                    <a:lumMod val="75000"/>
                  </a:schemeClr>
                </a:solidFill>
                <a:latin typeface="HelveticaNeueLT Std" pitchFamily="34" charset="0"/>
                <a:ea typeface="+mn-ea"/>
                <a:cs typeface="+mn-cs"/>
              </a:endParaRPr>
            </a:p>
          </p:txBody>
        </p:sp>
        <p:pic>
          <p:nvPicPr>
            <p:cNvPr id="152" name="Picture 6" descr="http://upload.wikimedia.org/wikipedia/ms/8/8b/KPM_Logo.pn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a:stretch/>
          </p:blipFill>
          <p:spPr bwMode="auto">
            <a:xfrm>
              <a:off x="5851010" y="2762070"/>
              <a:ext cx="562611" cy="48251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2" name="Group 171"/>
          <p:cNvGrpSpPr/>
          <p:nvPr/>
        </p:nvGrpSpPr>
        <p:grpSpPr>
          <a:xfrm>
            <a:off x="39331" y="-41515"/>
            <a:ext cx="7528200" cy="6762992"/>
            <a:chOff x="39331" y="-41515"/>
            <a:chExt cx="7528200" cy="6762992"/>
          </a:xfrm>
        </p:grpSpPr>
        <p:cxnSp>
          <p:nvCxnSpPr>
            <p:cNvPr id="173" name="Straight Connector 172"/>
            <p:cNvCxnSpPr/>
            <p:nvPr/>
          </p:nvCxnSpPr>
          <p:spPr>
            <a:xfrm>
              <a:off x="3028951" y="1606166"/>
              <a:ext cx="0" cy="5115311"/>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4" name="Group 173"/>
            <p:cNvGrpSpPr/>
            <p:nvPr/>
          </p:nvGrpSpPr>
          <p:grpSpPr>
            <a:xfrm>
              <a:off x="39331" y="-41515"/>
              <a:ext cx="7528200" cy="1647679"/>
              <a:chOff x="39331" y="-41515"/>
              <a:chExt cx="7528200" cy="1647679"/>
            </a:xfrm>
          </p:grpSpPr>
          <p:grpSp>
            <p:nvGrpSpPr>
              <p:cNvPr id="175" name="Group 174"/>
              <p:cNvGrpSpPr/>
              <p:nvPr/>
            </p:nvGrpSpPr>
            <p:grpSpPr>
              <a:xfrm flipV="1">
                <a:off x="6504476" y="-3175"/>
                <a:ext cx="1063055" cy="1209844"/>
                <a:chOff x="4896551" y="2832720"/>
                <a:chExt cx="654758" cy="745168"/>
              </a:xfrm>
            </p:grpSpPr>
            <p:pic>
              <p:nvPicPr>
                <p:cNvPr id="216" name="Picture 215"/>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217" name="Group 216"/>
                <p:cNvGrpSpPr/>
                <p:nvPr/>
              </p:nvGrpSpPr>
              <p:grpSpPr>
                <a:xfrm>
                  <a:off x="5064853" y="3050241"/>
                  <a:ext cx="303666" cy="267508"/>
                  <a:chOff x="7741860" y="3063389"/>
                  <a:chExt cx="284627" cy="250736"/>
                </a:xfrm>
              </p:grpSpPr>
              <p:sp>
                <p:nvSpPr>
                  <p:cNvPr id="218" name="Oval 21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9" name="Rectangle 40"/>
                  <p:cNvSpPr txBox="1">
                    <a:spLocks/>
                  </p:cNvSpPr>
                  <p:nvPr/>
                </p:nvSpPr>
                <p:spPr>
                  <a:xfrm rot="10800000">
                    <a:off x="7741860" y="3074431"/>
                    <a:ext cx="284627" cy="21321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400" b="1">
                        <a:solidFill>
                          <a:schemeClr val="accent4"/>
                        </a:solidFill>
                        <a:latin typeface="HelveticaNeueLT Std" pitchFamily="34" charset="0"/>
                        <a:ea typeface="+mn-ea"/>
                        <a:cs typeface="+mn-cs"/>
                      </a:rPr>
                      <a:t>10</a:t>
                    </a:r>
                    <a:endParaRPr kumimoji="0" lang="fi-FI" altLang="ja-JP" sz="2400" b="1" dirty="0">
                      <a:solidFill>
                        <a:schemeClr val="accent4"/>
                      </a:solidFill>
                      <a:latin typeface="HelveticaNeueLT Std" pitchFamily="34" charset="0"/>
                      <a:ea typeface="+mn-ea"/>
                      <a:cs typeface="+mn-cs"/>
                    </a:endParaRPr>
                  </a:p>
                </p:txBody>
              </p:sp>
            </p:grpSp>
          </p:grpSp>
          <p:sp>
            <p:nvSpPr>
              <p:cNvPr id="176" name="Rectangle 175"/>
              <p:cNvSpPr/>
              <p:nvPr/>
            </p:nvSpPr>
            <p:spPr>
              <a:xfrm>
                <a:off x="888892" y="181159"/>
                <a:ext cx="2220861" cy="400110"/>
              </a:xfrm>
              <a:prstGeom prst="rect">
                <a:avLst/>
              </a:prstGeom>
            </p:spPr>
            <p:txBody>
              <a:bodyPr wrap="square">
                <a:spAutoFit/>
              </a:bodyPr>
              <a:lstStyle/>
              <a:p>
                <a:pPr marL="166688" lvl="1">
                  <a:spcBef>
                    <a:spcPts val="0"/>
                  </a:spcBef>
                </a:pPr>
                <a:r>
                  <a:rPr lang="en-US" sz="2000" b="1">
                    <a:solidFill>
                      <a:schemeClr val="bg1">
                        <a:lumMod val="85000"/>
                      </a:schemeClr>
                    </a:solidFill>
                    <a:latin typeface="HelveticaNeueLT Std" panose="020B0604020202020204" pitchFamily="34" charset="0"/>
                  </a:rPr>
                  <a:t>10 LONJAKAN</a:t>
                </a:r>
              </a:p>
            </p:txBody>
          </p:sp>
          <p:grpSp>
            <p:nvGrpSpPr>
              <p:cNvPr id="177" name="Group 176"/>
              <p:cNvGrpSpPr/>
              <p:nvPr/>
            </p:nvGrpSpPr>
            <p:grpSpPr>
              <a:xfrm>
                <a:off x="39331" y="0"/>
                <a:ext cx="2989620" cy="1606164"/>
                <a:chOff x="39331" y="0"/>
                <a:chExt cx="2989620" cy="1606164"/>
              </a:xfrm>
            </p:grpSpPr>
            <p:sp>
              <p:nvSpPr>
                <p:cNvPr id="214" name="Rectangle 40"/>
                <p:cNvSpPr txBox="1">
                  <a:spLocks/>
                </p:cNvSpPr>
                <p:nvPr/>
              </p:nvSpPr>
              <p:spPr>
                <a:xfrm>
                  <a:off x="39331" y="621279"/>
                  <a:ext cx="2866926" cy="98488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spcBef>
                      <a:spcPct val="10000"/>
                    </a:spcBef>
                    <a:buNone/>
                  </a:pPr>
                  <a:r>
                    <a:rPr kumimoji="0" lang="fi-FI" altLang="ja-JP" sz="3200" b="1">
                      <a:latin typeface="HelveticaNeueLT Std" pitchFamily="34" charset="0"/>
                    </a:rPr>
                    <a:t>Transformasi Penyampaian</a:t>
                  </a:r>
                  <a:endParaRPr kumimoji="0" lang="fi-FI" altLang="ja-JP" sz="3200" b="1" dirty="0">
                    <a:latin typeface="HelveticaNeueLT Std" pitchFamily="34" charset="0"/>
                    <a:ea typeface="+mn-ea"/>
                    <a:cs typeface="+mn-cs"/>
                  </a:endParaRPr>
                </a:p>
              </p:txBody>
            </p:sp>
            <p:cxnSp>
              <p:nvCxnSpPr>
                <p:cNvPr id="215" name="Straight Connector 214"/>
                <p:cNvCxnSpPr/>
                <p:nvPr/>
              </p:nvCxnSpPr>
              <p:spPr>
                <a:xfrm>
                  <a:off x="3028951" y="0"/>
                  <a:ext cx="0" cy="1606164"/>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8" name="Group 177"/>
              <p:cNvGrpSpPr/>
              <p:nvPr/>
            </p:nvGrpSpPr>
            <p:grpSpPr>
              <a:xfrm>
                <a:off x="3123105" y="-41515"/>
                <a:ext cx="459072" cy="745170"/>
                <a:chOff x="724072" y="1111010"/>
                <a:chExt cx="459072" cy="745170"/>
              </a:xfrm>
            </p:grpSpPr>
            <p:pic>
              <p:nvPicPr>
                <p:cNvPr id="211" name="Picture 210"/>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212" name="Oval 211"/>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213"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1</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79" name="Group 178"/>
              <p:cNvGrpSpPr/>
              <p:nvPr/>
            </p:nvGrpSpPr>
            <p:grpSpPr>
              <a:xfrm>
                <a:off x="3535835" y="-41515"/>
                <a:ext cx="459072" cy="745170"/>
                <a:chOff x="724072" y="1111010"/>
                <a:chExt cx="459072" cy="745170"/>
              </a:xfrm>
            </p:grpSpPr>
            <p:pic>
              <p:nvPicPr>
                <p:cNvPr id="208" name="Picture 207"/>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209" name="Oval 208"/>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210"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2</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0" name="Group 179"/>
              <p:cNvGrpSpPr/>
              <p:nvPr/>
            </p:nvGrpSpPr>
            <p:grpSpPr>
              <a:xfrm>
                <a:off x="3948565" y="-41515"/>
                <a:ext cx="459072" cy="745170"/>
                <a:chOff x="724072" y="1111010"/>
                <a:chExt cx="459072" cy="745170"/>
              </a:xfrm>
            </p:grpSpPr>
            <p:pic>
              <p:nvPicPr>
                <p:cNvPr id="205" name="Picture 204"/>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206" name="Oval 205"/>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207"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3</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1" name="Group 180"/>
              <p:cNvGrpSpPr/>
              <p:nvPr/>
            </p:nvGrpSpPr>
            <p:grpSpPr>
              <a:xfrm>
                <a:off x="4361295" y="-41515"/>
                <a:ext cx="459072" cy="745170"/>
                <a:chOff x="724072" y="1111010"/>
                <a:chExt cx="459072" cy="745170"/>
              </a:xfrm>
            </p:grpSpPr>
            <p:pic>
              <p:nvPicPr>
                <p:cNvPr id="202" name="Picture 201"/>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203" name="Oval 202"/>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204"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4</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2" name="Group 181"/>
              <p:cNvGrpSpPr/>
              <p:nvPr/>
            </p:nvGrpSpPr>
            <p:grpSpPr>
              <a:xfrm>
                <a:off x="4774025" y="-41515"/>
                <a:ext cx="459072" cy="745170"/>
                <a:chOff x="724072" y="1111010"/>
                <a:chExt cx="459072" cy="745170"/>
              </a:xfrm>
            </p:grpSpPr>
            <p:pic>
              <p:nvPicPr>
                <p:cNvPr id="199" name="Picture 198"/>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200" name="Oval 199"/>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201"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5</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3" name="Group 182"/>
              <p:cNvGrpSpPr/>
              <p:nvPr/>
            </p:nvGrpSpPr>
            <p:grpSpPr>
              <a:xfrm>
                <a:off x="5186755" y="-41515"/>
                <a:ext cx="459072" cy="745170"/>
                <a:chOff x="724072" y="1111010"/>
                <a:chExt cx="459072" cy="745170"/>
              </a:xfrm>
            </p:grpSpPr>
            <p:pic>
              <p:nvPicPr>
                <p:cNvPr id="196" name="Picture 195"/>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7" name="Oval 196"/>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8"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6</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4" name="Group 183"/>
              <p:cNvGrpSpPr/>
              <p:nvPr/>
            </p:nvGrpSpPr>
            <p:grpSpPr>
              <a:xfrm>
                <a:off x="5599485" y="-41515"/>
                <a:ext cx="459072" cy="745170"/>
                <a:chOff x="724072" y="1111010"/>
                <a:chExt cx="459072" cy="745170"/>
              </a:xfrm>
            </p:grpSpPr>
            <p:pic>
              <p:nvPicPr>
                <p:cNvPr id="193" name="Picture 192"/>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4" name="Oval 193"/>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5"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7</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5" name="Group 184"/>
              <p:cNvGrpSpPr/>
              <p:nvPr/>
            </p:nvGrpSpPr>
            <p:grpSpPr>
              <a:xfrm>
                <a:off x="6012215" y="-41515"/>
                <a:ext cx="459072" cy="745170"/>
                <a:chOff x="724072" y="1111010"/>
                <a:chExt cx="459072" cy="745170"/>
              </a:xfrm>
            </p:grpSpPr>
            <p:pic>
              <p:nvPicPr>
                <p:cNvPr id="190" name="Picture 189"/>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91" name="Oval 190"/>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92"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8</a:t>
                  </a:r>
                  <a:endParaRPr kumimoji="0" lang="fi-FI" altLang="ja-JP" b="1" dirty="0">
                    <a:solidFill>
                      <a:schemeClr val="bg1">
                        <a:lumMod val="85000"/>
                      </a:schemeClr>
                    </a:solidFill>
                    <a:latin typeface="HelveticaNeueLT Std" pitchFamily="34" charset="0"/>
                    <a:ea typeface="+mn-ea"/>
                    <a:cs typeface="+mn-cs"/>
                  </a:endParaRPr>
                </a:p>
              </p:txBody>
            </p:sp>
          </p:grpSp>
          <p:grpSp>
            <p:nvGrpSpPr>
              <p:cNvPr id="186" name="Group 185"/>
              <p:cNvGrpSpPr/>
              <p:nvPr/>
            </p:nvGrpSpPr>
            <p:grpSpPr>
              <a:xfrm>
                <a:off x="6424945" y="-41515"/>
                <a:ext cx="459072" cy="745170"/>
                <a:chOff x="724072" y="1111010"/>
                <a:chExt cx="459072" cy="745170"/>
              </a:xfrm>
            </p:grpSpPr>
            <p:pic>
              <p:nvPicPr>
                <p:cNvPr id="187" name="Picture 186"/>
                <p:cNvPicPr>
                  <a:picLocks noChangeAspect="1"/>
                </p:cNvPicPr>
                <p:nvPr/>
              </p:nvPicPr>
              <p:blipFill rotWithShape="1">
                <a:blip r:embed="rId15" cstate="print">
                  <a:duotone>
                    <a:schemeClr val="accent6">
                      <a:shade val="45000"/>
                      <a:satMod val="135000"/>
                    </a:schemeClr>
                    <a:prstClr val="white"/>
                  </a:duotone>
                  <a:extLst>
                    <a:ext uri="{BEBA8EAE-BF5A-486C-A8C5-ECC9F3942E4B}">
                      <a14:imgProps xmlns:a14="http://schemas.microsoft.com/office/drawing/2010/main">
                        <a14:imgLayer r:embed="rId1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86544" t="82995"/>
                <a:stretch/>
              </p:blipFill>
              <p:spPr>
                <a:xfrm rot="10800000">
                  <a:off x="724072" y="1111010"/>
                  <a:ext cx="459072" cy="745170"/>
                </a:xfrm>
                <a:prstGeom prst="rect">
                  <a:avLst/>
                </a:prstGeom>
              </p:spPr>
            </p:pic>
            <p:sp>
              <p:nvSpPr>
                <p:cNvPr id="188" name="Oval 187"/>
                <p:cNvSpPr/>
                <p:nvPr/>
              </p:nvSpPr>
              <p:spPr>
                <a:xfrm rot="10800000">
                  <a:off x="785228" y="1402937"/>
                  <a:ext cx="267510" cy="267508"/>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bg1">
                        <a:lumMod val="85000"/>
                      </a:schemeClr>
                    </a:solidFill>
                  </a:endParaRPr>
                </a:p>
              </p:txBody>
            </p:sp>
            <p:sp>
              <p:nvSpPr>
                <p:cNvPr id="189" name="Rectangle 40"/>
                <p:cNvSpPr txBox="1">
                  <a:spLocks/>
                </p:cNvSpPr>
                <p:nvPr/>
              </p:nvSpPr>
              <p:spPr>
                <a:xfrm>
                  <a:off x="816287" y="1413581"/>
                  <a:ext cx="205393"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bg1">
                          <a:lumMod val="85000"/>
                        </a:schemeClr>
                      </a:solidFill>
                      <a:latin typeface="HelveticaNeueLT Std" pitchFamily="34" charset="0"/>
                      <a:ea typeface="+mn-ea"/>
                      <a:cs typeface="+mn-cs"/>
                    </a:rPr>
                    <a:t>9</a:t>
                  </a:r>
                  <a:endParaRPr kumimoji="0" lang="fi-FI" altLang="ja-JP" b="1" dirty="0">
                    <a:solidFill>
                      <a:schemeClr val="bg1">
                        <a:lumMod val="85000"/>
                      </a:schemeClr>
                    </a:solidFill>
                    <a:latin typeface="HelveticaNeueLT Std" pitchFamily="34" charset="0"/>
                    <a:ea typeface="+mn-ea"/>
                    <a:cs typeface="+mn-cs"/>
                  </a:endParaRPr>
                </a:p>
              </p:txBody>
            </p:sp>
          </p:grpSp>
        </p:grpSp>
      </p:grpSp>
    </p:spTree>
    <p:extLst>
      <p:ext uri="{BB962C8B-B14F-4D97-AF65-F5344CB8AC3E}">
        <p14:creationId xmlns:p14="http://schemas.microsoft.com/office/powerpoint/2010/main" val="24485487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600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ext uri="{D42A27DB-BD31-4B8C-83A1-F6EECF244321}">
                <p14:modId xmlns:p14="http://schemas.microsoft.com/office/powerpoint/2010/main" val="896200840"/>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92673"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90" y="1590"/>
                        <a:ext cx="1587" cy="1587"/>
                      </a:xfrm>
                      <a:prstGeom prst="rect">
                        <a:avLst/>
                      </a:prstGeom>
                    </p:spPr>
                  </p:pic>
                </p:oleObj>
              </mc:Fallback>
            </mc:AlternateContent>
          </a:graphicData>
        </a:graphic>
      </p:graphicFrame>
      <p:cxnSp>
        <p:nvCxnSpPr>
          <p:cNvPr id="125" name="Straight Connector 124"/>
          <p:cNvCxnSpPr/>
          <p:nvPr/>
        </p:nvCxnSpPr>
        <p:spPr>
          <a:xfrm>
            <a:off x="3057526" y="-217152"/>
            <a:ext cx="5200" cy="988677"/>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Rectangle 40"/>
          <p:cNvSpPr txBox="1">
            <a:spLocks/>
          </p:cNvSpPr>
          <p:nvPr/>
        </p:nvSpPr>
        <p:spPr>
          <a:xfrm>
            <a:off x="7288631" y="5070263"/>
            <a:ext cx="1493524"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800" b="1">
                <a:latin typeface="HelveticaNeueLT Std" pitchFamily="34" charset="0"/>
                <a:ea typeface="+mn-ea"/>
                <a:cs typeface="+mn-cs"/>
              </a:rPr>
              <a:t>2025</a:t>
            </a:r>
            <a:endParaRPr kumimoji="0" lang="fi-FI" altLang="ja-JP" sz="2800" b="1" dirty="0">
              <a:latin typeface="HelveticaNeueLT Std" pitchFamily="34" charset="0"/>
              <a:ea typeface="+mn-ea"/>
              <a:cs typeface="+mn-cs"/>
            </a:endParaRPr>
          </a:p>
        </p:txBody>
      </p:sp>
      <p:sp>
        <p:nvSpPr>
          <p:cNvPr id="26" name="Line 18"/>
          <p:cNvSpPr>
            <a:spLocks noChangeShapeType="1"/>
          </p:cNvSpPr>
          <p:nvPr/>
        </p:nvSpPr>
        <p:spPr bwMode="auto">
          <a:xfrm rot="10800000">
            <a:off x="0" y="5082120"/>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nvGrpSpPr>
          <p:cNvPr id="31" name="Group 30"/>
          <p:cNvGrpSpPr/>
          <p:nvPr/>
        </p:nvGrpSpPr>
        <p:grpSpPr>
          <a:xfrm>
            <a:off x="5451253" y="4288060"/>
            <a:ext cx="510328" cy="745170"/>
            <a:chOff x="6136370" y="2832717"/>
            <a:chExt cx="510328" cy="745170"/>
          </a:xfrm>
        </p:grpSpPr>
        <p:pic>
          <p:nvPicPr>
            <p:cNvPr id="32" name="Picture 31"/>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33" name="Group 32"/>
            <p:cNvGrpSpPr/>
            <p:nvPr/>
          </p:nvGrpSpPr>
          <p:grpSpPr>
            <a:xfrm>
              <a:off x="6198482" y="3024079"/>
              <a:ext cx="267510" cy="307777"/>
              <a:chOff x="7766137" y="3038863"/>
              <a:chExt cx="250738" cy="288480"/>
            </a:xfrm>
          </p:grpSpPr>
          <p:sp>
            <p:nvSpPr>
              <p:cNvPr id="34" name="Oval 33"/>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rgbClr val="002060"/>
                  </a:solidFill>
                </a:endParaRPr>
              </a:p>
            </p:txBody>
          </p:sp>
          <p:sp>
            <p:nvSpPr>
              <p:cNvPr id="36" name="Rectangle 40"/>
              <p:cNvSpPr txBox="1">
                <a:spLocks/>
              </p:cNvSpPr>
              <p:nvPr/>
            </p:nvSpPr>
            <p:spPr>
              <a:xfrm>
                <a:off x="7795248" y="3038863"/>
                <a:ext cx="192516" cy="2884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rgbClr val="002060"/>
                    </a:solidFill>
                    <a:latin typeface="HelveticaNeueLT Std" pitchFamily="34" charset="0"/>
                    <a:ea typeface="+mn-ea"/>
                    <a:cs typeface="+mn-cs"/>
                  </a:rPr>
                  <a:t>2</a:t>
                </a:r>
                <a:endParaRPr kumimoji="0" lang="fi-FI" altLang="ja-JP" sz="2000" b="1" dirty="0">
                  <a:solidFill>
                    <a:srgbClr val="002060"/>
                  </a:solidFill>
                  <a:latin typeface="HelveticaNeueLT Std" pitchFamily="34" charset="0"/>
                  <a:ea typeface="+mn-ea"/>
                  <a:cs typeface="+mn-cs"/>
                </a:endParaRPr>
              </a:p>
            </p:txBody>
          </p:sp>
        </p:grpSp>
      </p:grpSp>
      <p:grpSp>
        <p:nvGrpSpPr>
          <p:cNvPr id="37" name="Group 36"/>
          <p:cNvGrpSpPr/>
          <p:nvPr/>
        </p:nvGrpSpPr>
        <p:grpSpPr>
          <a:xfrm>
            <a:off x="7708014" y="4288063"/>
            <a:ext cx="654758" cy="745168"/>
            <a:chOff x="4896551" y="2832720"/>
            <a:chExt cx="654758" cy="745168"/>
          </a:xfrm>
        </p:grpSpPr>
        <p:pic>
          <p:nvPicPr>
            <p:cNvPr id="38" name="Picture 3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896551" y="2832720"/>
              <a:ext cx="654758" cy="745168"/>
            </a:xfrm>
            <a:prstGeom prst="rect">
              <a:avLst/>
            </a:prstGeom>
          </p:spPr>
        </p:pic>
        <p:grpSp>
          <p:nvGrpSpPr>
            <p:cNvPr id="39" name="Group 38"/>
            <p:cNvGrpSpPr/>
            <p:nvPr/>
          </p:nvGrpSpPr>
          <p:grpSpPr>
            <a:xfrm>
              <a:off x="5072675" y="3024079"/>
              <a:ext cx="303666" cy="307777"/>
              <a:chOff x="7749192" y="3038863"/>
              <a:chExt cx="284627" cy="288480"/>
            </a:xfrm>
          </p:grpSpPr>
          <p:sp>
            <p:nvSpPr>
              <p:cNvPr id="41" name="Oval 40"/>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rgbClr val="002060"/>
                  </a:solidFill>
                </a:endParaRPr>
              </a:p>
            </p:txBody>
          </p:sp>
          <p:sp>
            <p:nvSpPr>
              <p:cNvPr id="42" name="Rectangle 40"/>
              <p:cNvSpPr txBox="1">
                <a:spLocks/>
              </p:cNvSpPr>
              <p:nvPr/>
            </p:nvSpPr>
            <p:spPr>
              <a:xfrm>
                <a:off x="7749192" y="3038863"/>
                <a:ext cx="284627" cy="2884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rgbClr val="002060"/>
                    </a:solidFill>
                    <a:latin typeface="HelveticaNeueLT Std" pitchFamily="34" charset="0"/>
                    <a:ea typeface="+mn-ea"/>
                    <a:cs typeface="+mn-cs"/>
                  </a:rPr>
                  <a:t>3</a:t>
                </a:r>
                <a:endParaRPr kumimoji="0" lang="fi-FI" altLang="ja-JP" sz="2000" b="1" dirty="0">
                  <a:solidFill>
                    <a:srgbClr val="002060"/>
                  </a:solidFill>
                  <a:latin typeface="HelveticaNeueLT Std" pitchFamily="34" charset="0"/>
                  <a:ea typeface="+mn-ea"/>
                  <a:cs typeface="+mn-cs"/>
                </a:endParaRPr>
              </a:p>
            </p:txBody>
          </p:sp>
        </p:grpSp>
      </p:grpSp>
      <p:grpSp>
        <p:nvGrpSpPr>
          <p:cNvPr id="50" name="Group 49"/>
          <p:cNvGrpSpPr/>
          <p:nvPr/>
        </p:nvGrpSpPr>
        <p:grpSpPr>
          <a:xfrm>
            <a:off x="767698" y="4288060"/>
            <a:ext cx="510328" cy="745170"/>
            <a:chOff x="6136370" y="2832717"/>
            <a:chExt cx="510328" cy="745170"/>
          </a:xfrm>
        </p:grpSpPr>
        <p:pic>
          <p:nvPicPr>
            <p:cNvPr id="51" name="Picture 50"/>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36370" y="2832717"/>
              <a:ext cx="510328" cy="745170"/>
            </a:xfrm>
            <a:prstGeom prst="rect">
              <a:avLst/>
            </a:prstGeom>
          </p:spPr>
        </p:pic>
        <p:grpSp>
          <p:nvGrpSpPr>
            <p:cNvPr id="52" name="Group 51"/>
            <p:cNvGrpSpPr/>
            <p:nvPr/>
          </p:nvGrpSpPr>
          <p:grpSpPr>
            <a:xfrm>
              <a:off x="6198482" y="3024079"/>
              <a:ext cx="267510" cy="307777"/>
              <a:chOff x="7766137" y="3038863"/>
              <a:chExt cx="250738" cy="288480"/>
            </a:xfrm>
          </p:grpSpPr>
          <p:sp>
            <p:nvSpPr>
              <p:cNvPr id="53" name="Oval 5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rgbClr val="002060"/>
                  </a:solidFill>
                </a:endParaRPr>
              </a:p>
            </p:txBody>
          </p:sp>
          <p:sp>
            <p:nvSpPr>
              <p:cNvPr id="64" name="Rectangle 40"/>
              <p:cNvSpPr txBox="1">
                <a:spLocks/>
              </p:cNvSpPr>
              <p:nvPr/>
            </p:nvSpPr>
            <p:spPr>
              <a:xfrm>
                <a:off x="7795248" y="3038863"/>
                <a:ext cx="192516" cy="2884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rgbClr val="002060"/>
                    </a:solidFill>
                    <a:latin typeface="HelveticaNeueLT Std" pitchFamily="34" charset="0"/>
                    <a:ea typeface="+mn-ea"/>
                    <a:cs typeface="+mn-cs"/>
                  </a:rPr>
                  <a:t>0</a:t>
                </a:r>
                <a:endParaRPr kumimoji="0" lang="fi-FI" altLang="ja-JP" sz="2000" b="1" dirty="0">
                  <a:solidFill>
                    <a:srgbClr val="002060"/>
                  </a:solidFill>
                  <a:latin typeface="HelveticaNeueLT Std" pitchFamily="34" charset="0"/>
                  <a:ea typeface="+mn-ea"/>
                  <a:cs typeface="+mn-cs"/>
                </a:endParaRPr>
              </a:p>
            </p:txBody>
          </p:sp>
        </p:grpSp>
      </p:grpSp>
      <p:grpSp>
        <p:nvGrpSpPr>
          <p:cNvPr id="65" name="Group 64"/>
          <p:cNvGrpSpPr/>
          <p:nvPr/>
        </p:nvGrpSpPr>
        <p:grpSpPr>
          <a:xfrm>
            <a:off x="3062175" y="4320858"/>
            <a:ext cx="459072" cy="745170"/>
            <a:chOff x="4191168" y="2865515"/>
            <a:chExt cx="459072" cy="745170"/>
          </a:xfrm>
        </p:grpSpPr>
        <p:pic>
          <p:nvPicPr>
            <p:cNvPr id="66" name="Picture 65"/>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4191168" y="2865515"/>
              <a:ext cx="459072" cy="745170"/>
            </a:xfrm>
            <a:prstGeom prst="rect">
              <a:avLst/>
            </a:prstGeom>
          </p:spPr>
        </p:pic>
        <p:grpSp>
          <p:nvGrpSpPr>
            <p:cNvPr id="67" name="Group 66"/>
            <p:cNvGrpSpPr/>
            <p:nvPr/>
          </p:nvGrpSpPr>
          <p:grpSpPr>
            <a:xfrm>
              <a:off x="4321574" y="3033604"/>
              <a:ext cx="267510" cy="307777"/>
              <a:chOff x="7766137" y="3047791"/>
              <a:chExt cx="250738" cy="288480"/>
            </a:xfrm>
          </p:grpSpPr>
          <p:sp>
            <p:nvSpPr>
              <p:cNvPr id="68" name="Oval 6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rgbClr val="002060"/>
                  </a:solidFill>
                </a:endParaRPr>
              </a:p>
            </p:txBody>
          </p:sp>
          <p:sp>
            <p:nvSpPr>
              <p:cNvPr id="69" name="Rectangle 40"/>
              <p:cNvSpPr txBox="1">
                <a:spLocks/>
              </p:cNvSpPr>
              <p:nvPr/>
            </p:nvSpPr>
            <p:spPr>
              <a:xfrm>
                <a:off x="7795248" y="3047791"/>
                <a:ext cx="192516" cy="2884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b="1">
                    <a:solidFill>
                      <a:srgbClr val="002060"/>
                    </a:solidFill>
                    <a:latin typeface="HelveticaNeueLT Std" pitchFamily="34" charset="0"/>
                    <a:ea typeface="+mn-ea"/>
                    <a:cs typeface="+mn-cs"/>
                  </a:rPr>
                  <a:t>1</a:t>
                </a:r>
                <a:endParaRPr kumimoji="0" lang="fi-FI" altLang="ja-JP" sz="2000" b="1" dirty="0">
                  <a:solidFill>
                    <a:srgbClr val="002060"/>
                  </a:solidFill>
                  <a:latin typeface="HelveticaNeueLT Std" pitchFamily="34" charset="0"/>
                  <a:ea typeface="+mn-ea"/>
                  <a:cs typeface="+mn-cs"/>
                </a:endParaRPr>
              </a:p>
            </p:txBody>
          </p:sp>
        </p:grpSp>
      </p:grpSp>
      <p:sp>
        <p:nvSpPr>
          <p:cNvPr id="115" name="Rectangle 40"/>
          <p:cNvSpPr txBox="1">
            <a:spLocks/>
          </p:cNvSpPr>
          <p:nvPr/>
        </p:nvSpPr>
        <p:spPr>
          <a:xfrm>
            <a:off x="2096991" y="4762486"/>
            <a:ext cx="1493524"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a:solidFill>
                  <a:srgbClr val="0070C0"/>
                </a:solidFill>
                <a:latin typeface="HelveticaNeueLT Std" pitchFamily="34" charset="0"/>
                <a:ea typeface="+mn-ea"/>
                <a:cs typeface="+mn-cs"/>
              </a:rPr>
              <a:t>Wave</a:t>
            </a:r>
            <a:endParaRPr kumimoji="0" lang="fi-FI" altLang="ja-JP" sz="2000" dirty="0">
              <a:solidFill>
                <a:srgbClr val="0070C0"/>
              </a:solidFill>
              <a:latin typeface="HelveticaNeueLT Std" pitchFamily="34" charset="0"/>
              <a:ea typeface="+mn-ea"/>
              <a:cs typeface="+mn-cs"/>
            </a:endParaRPr>
          </a:p>
        </p:txBody>
      </p:sp>
      <p:sp>
        <p:nvSpPr>
          <p:cNvPr id="116" name="Rectangle 40"/>
          <p:cNvSpPr txBox="1">
            <a:spLocks/>
          </p:cNvSpPr>
          <p:nvPr/>
        </p:nvSpPr>
        <p:spPr>
          <a:xfrm>
            <a:off x="4422086" y="4762486"/>
            <a:ext cx="1493524"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a:solidFill>
                  <a:srgbClr val="0070C0"/>
                </a:solidFill>
                <a:latin typeface="HelveticaNeueLT Std" pitchFamily="34" charset="0"/>
                <a:ea typeface="+mn-ea"/>
                <a:cs typeface="+mn-cs"/>
              </a:rPr>
              <a:t>Wave</a:t>
            </a:r>
            <a:endParaRPr kumimoji="0" lang="fi-FI" altLang="ja-JP" sz="2000" dirty="0">
              <a:solidFill>
                <a:srgbClr val="0070C0"/>
              </a:solidFill>
              <a:latin typeface="HelveticaNeueLT Std" pitchFamily="34" charset="0"/>
              <a:ea typeface="+mn-ea"/>
              <a:cs typeface="+mn-cs"/>
            </a:endParaRPr>
          </a:p>
        </p:txBody>
      </p:sp>
      <p:sp>
        <p:nvSpPr>
          <p:cNvPr id="117" name="Rectangle 40"/>
          <p:cNvSpPr txBox="1">
            <a:spLocks/>
          </p:cNvSpPr>
          <p:nvPr/>
        </p:nvSpPr>
        <p:spPr>
          <a:xfrm>
            <a:off x="6833932" y="4762486"/>
            <a:ext cx="1493524" cy="30777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000">
                <a:solidFill>
                  <a:srgbClr val="0070C0"/>
                </a:solidFill>
                <a:latin typeface="HelveticaNeueLT Std" pitchFamily="34" charset="0"/>
                <a:ea typeface="+mn-ea"/>
                <a:cs typeface="+mn-cs"/>
              </a:rPr>
              <a:t>Wave</a:t>
            </a:r>
            <a:endParaRPr kumimoji="0" lang="fi-FI" altLang="ja-JP" sz="2000" dirty="0">
              <a:solidFill>
                <a:srgbClr val="0070C0"/>
              </a:solidFill>
              <a:latin typeface="HelveticaNeueLT Std" pitchFamily="34" charset="0"/>
              <a:ea typeface="+mn-ea"/>
              <a:cs typeface="+mn-cs"/>
            </a:endParaRPr>
          </a:p>
        </p:txBody>
      </p:sp>
      <p:sp>
        <p:nvSpPr>
          <p:cNvPr id="118" name="Rectangle 40"/>
          <p:cNvSpPr txBox="1">
            <a:spLocks/>
          </p:cNvSpPr>
          <p:nvPr/>
        </p:nvSpPr>
        <p:spPr>
          <a:xfrm>
            <a:off x="1230653" y="5625893"/>
            <a:ext cx="1976063" cy="7063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85000"/>
              </a:lnSpc>
              <a:spcBef>
                <a:spcPct val="10000"/>
              </a:spcBef>
              <a:buNone/>
            </a:pPr>
            <a:r>
              <a:rPr kumimoji="0" lang="fi-FI" altLang="ja-JP" sz="1800" b="1">
                <a:solidFill>
                  <a:srgbClr val="0070C0"/>
                </a:solidFill>
                <a:latin typeface="HelveticaNeueLT Std" pitchFamily="34" charset="0"/>
                <a:ea typeface="+mn-ea"/>
                <a:cs typeface="+mn-cs"/>
              </a:rPr>
              <a:t>Build momentum and lay foundations</a:t>
            </a:r>
            <a:endParaRPr kumimoji="0" lang="fi-FI" altLang="ja-JP" sz="1800" b="1" dirty="0">
              <a:solidFill>
                <a:srgbClr val="0070C0"/>
              </a:solidFill>
              <a:latin typeface="HelveticaNeueLT Std" pitchFamily="34" charset="0"/>
              <a:ea typeface="+mn-ea"/>
              <a:cs typeface="+mn-cs"/>
            </a:endParaRPr>
          </a:p>
        </p:txBody>
      </p:sp>
      <p:sp>
        <p:nvSpPr>
          <p:cNvPr id="119" name="Rectangle 40"/>
          <p:cNvSpPr txBox="1">
            <a:spLocks/>
          </p:cNvSpPr>
          <p:nvPr/>
        </p:nvSpPr>
        <p:spPr>
          <a:xfrm>
            <a:off x="3600963" y="5625893"/>
            <a:ext cx="1940979" cy="7063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85000"/>
              </a:lnSpc>
              <a:spcBef>
                <a:spcPct val="10000"/>
              </a:spcBef>
              <a:buNone/>
            </a:pPr>
            <a:r>
              <a:rPr kumimoji="0" lang="fi-FI" altLang="ja-JP" sz="1800" b="1">
                <a:solidFill>
                  <a:srgbClr val="0070C0"/>
                </a:solidFill>
                <a:latin typeface="HelveticaNeueLT Std" pitchFamily="34" charset="0"/>
                <a:ea typeface="+mn-ea"/>
                <a:cs typeface="+mn-cs"/>
              </a:rPr>
              <a:t>Accelerate system improvement</a:t>
            </a:r>
            <a:endParaRPr kumimoji="0" lang="fi-FI" altLang="ja-JP" sz="1800" b="1" dirty="0">
              <a:solidFill>
                <a:srgbClr val="0070C0"/>
              </a:solidFill>
              <a:latin typeface="HelveticaNeueLT Std" pitchFamily="34" charset="0"/>
              <a:ea typeface="+mn-ea"/>
              <a:cs typeface="+mn-cs"/>
            </a:endParaRPr>
          </a:p>
        </p:txBody>
      </p:sp>
      <p:sp>
        <p:nvSpPr>
          <p:cNvPr id="120" name="Rectangle 40"/>
          <p:cNvSpPr txBox="1">
            <a:spLocks/>
          </p:cNvSpPr>
          <p:nvPr/>
        </p:nvSpPr>
        <p:spPr>
          <a:xfrm>
            <a:off x="5999479" y="5625893"/>
            <a:ext cx="2782676" cy="70634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r">
              <a:lnSpc>
                <a:spcPct val="85000"/>
              </a:lnSpc>
              <a:spcBef>
                <a:spcPct val="10000"/>
              </a:spcBef>
              <a:buNone/>
            </a:pPr>
            <a:r>
              <a:rPr kumimoji="0" lang="fi-FI" altLang="ja-JP" sz="1800" b="1">
                <a:solidFill>
                  <a:srgbClr val="0070C0"/>
                </a:solidFill>
                <a:latin typeface="HelveticaNeueLT Std" pitchFamily="34" charset="0"/>
                <a:ea typeface="+mn-ea"/>
                <a:cs typeface="+mn-cs"/>
              </a:rPr>
              <a:t>Move towards excellence with increased operational flexibility</a:t>
            </a:r>
            <a:endParaRPr kumimoji="0" lang="fi-FI" altLang="ja-JP" sz="1800" b="1" dirty="0">
              <a:solidFill>
                <a:srgbClr val="0070C0"/>
              </a:solidFill>
              <a:latin typeface="HelveticaNeueLT Std" pitchFamily="34" charset="0"/>
              <a:ea typeface="+mn-ea"/>
              <a:cs typeface="+mn-cs"/>
            </a:endParaRPr>
          </a:p>
        </p:txBody>
      </p:sp>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10524" y="518807"/>
            <a:ext cx="3732225" cy="3732225"/>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rotWithShape="1">
          <a:blip r:embed="rId11" cstate="print">
            <a:extLst>
              <a:ext uri="{28A0092B-C50C-407E-A947-70E740481C1C}">
                <a14:useLocalDpi xmlns:a14="http://schemas.microsoft.com/office/drawing/2010/main" val="0"/>
              </a:ext>
            </a:extLst>
          </a:blip>
          <a:srcRect b="738"/>
          <a:stretch/>
        </p:blipFill>
        <p:spPr>
          <a:xfrm>
            <a:off x="4647329" y="518807"/>
            <a:ext cx="3743147" cy="3732225"/>
          </a:xfrm>
          <a:prstGeom prst="rect">
            <a:avLst/>
          </a:prstGeom>
          <a:ln>
            <a:noFill/>
          </a:ln>
          <a:effectLst>
            <a:outerShdw blurRad="190500" algn="tl" rotWithShape="0">
              <a:srgbClr val="000000">
                <a:alpha val="70000"/>
              </a:srgbClr>
            </a:outerShdw>
          </a:effectLst>
        </p:spPr>
      </p:pic>
      <p:grpSp>
        <p:nvGrpSpPr>
          <p:cNvPr id="5" name="Group 4"/>
          <p:cNvGrpSpPr/>
          <p:nvPr/>
        </p:nvGrpSpPr>
        <p:grpSpPr>
          <a:xfrm>
            <a:off x="951413" y="5066030"/>
            <a:ext cx="4705350" cy="1515747"/>
            <a:chOff x="951413" y="4846953"/>
            <a:chExt cx="4705350" cy="1809750"/>
          </a:xfrm>
        </p:grpSpPr>
        <p:cxnSp>
          <p:nvCxnSpPr>
            <p:cNvPr id="121" name="Straight Connector 120"/>
            <p:cNvCxnSpPr/>
            <p:nvPr/>
          </p:nvCxnSpPr>
          <p:spPr>
            <a:xfrm>
              <a:off x="3323138" y="4846953"/>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Straight Connector 121"/>
            <p:cNvCxnSpPr/>
            <p:nvPr/>
          </p:nvCxnSpPr>
          <p:spPr>
            <a:xfrm>
              <a:off x="951413" y="4846953"/>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Straight Connector 122"/>
            <p:cNvCxnSpPr/>
            <p:nvPr/>
          </p:nvCxnSpPr>
          <p:spPr>
            <a:xfrm>
              <a:off x="5656763" y="4846953"/>
              <a:ext cx="0" cy="1809750"/>
            </a:xfrm>
            <a:prstGeom prst="line">
              <a:avLst/>
            </a:prstGeom>
            <a:noFill/>
            <a:ln w="28575">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4" name="Rectangle 40"/>
          <p:cNvSpPr txBox="1">
            <a:spLocks/>
          </p:cNvSpPr>
          <p:nvPr/>
        </p:nvSpPr>
        <p:spPr>
          <a:xfrm>
            <a:off x="199000" y="5070263"/>
            <a:ext cx="1493524"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800" b="1">
                <a:latin typeface="HelveticaNeueLT Std" pitchFamily="34" charset="0"/>
                <a:ea typeface="+mn-ea"/>
                <a:cs typeface="+mn-cs"/>
              </a:rPr>
              <a:t>2013</a:t>
            </a:r>
            <a:endParaRPr kumimoji="0" lang="fi-FI" altLang="ja-JP" sz="2800" b="1" dirty="0">
              <a:latin typeface="HelveticaNeueLT Std" pitchFamily="34" charset="0"/>
              <a:ea typeface="+mn-ea"/>
              <a:cs typeface="+mn-cs"/>
            </a:endParaRPr>
          </a:p>
        </p:txBody>
      </p:sp>
      <p:sp>
        <p:nvSpPr>
          <p:cNvPr id="55" name="Rectangle 40"/>
          <p:cNvSpPr txBox="1">
            <a:spLocks/>
          </p:cNvSpPr>
          <p:nvPr/>
        </p:nvSpPr>
        <p:spPr>
          <a:xfrm>
            <a:off x="2562210" y="5070263"/>
            <a:ext cx="1493524"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sz="2800" b="1">
                <a:latin typeface="HelveticaNeueLT Std" pitchFamily="34" charset="0"/>
                <a:ea typeface="+mn-ea"/>
                <a:cs typeface="+mn-cs"/>
              </a:rPr>
              <a:t>2015</a:t>
            </a:r>
            <a:endParaRPr kumimoji="0" lang="fi-FI" altLang="ja-JP" sz="2800" b="1" dirty="0" err="1">
              <a:latin typeface="HelveticaNeueLT Std" pitchFamily="34" charset="0"/>
              <a:ea typeface="+mn-ea"/>
              <a:cs typeface="+mn-cs"/>
            </a:endParaRPr>
          </a:p>
        </p:txBody>
      </p:sp>
      <p:sp>
        <p:nvSpPr>
          <p:cNvPr id="56" name="Rectangle 40"/>
          <p:cNvSpPr txBox="1">
            <a:spLocks/>
          </p:cNvSpPr>
          <p:nvPr/>
        </p:nvSpPr>
        <p:spPr>
          <a:xfrm>
            <a:off x="4925420" y="5070263"/>
            <a:ext cx="1493524"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sv-SE" altLang="ja-JP" sz="2800" b="1">
                <a:latin typeface="HelveticaNeueLT Std" pitchFamily="34" charset="0"/>
                <a:ea typeface="+mn-ea"/>
                <a:cs typeface="+mn-cs"/>
              </a:rPr>
              <a:t>2020</a:t>
            </a:r>
            <a:endParaRPr kumimoji="0" lang="sv-SE" altLang="ja-JP" sz="2800" b="1" dirty="0">
              <a:latin typeface="HelveticaNeueLT Std" pitchFamily="34" charset="0"/>
              <a:ea typeface="+mn-ea"/>
              <a:cs typeface="+mn-cs"/>
            </a:endParaRPr>
          </a:p>
        </p:txBody>
      </p:sp>
    </p:spTree>
    <p:extLst>
      <p:ext uri="{BB962C8B-B14F-4D97-AF65-F5344CB8AC3E}">
        <p14:creationId xmlns:p14="http://schemas.microsoft.com/office/powerpoint/2010/main" val="43705099"/>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437" y="1559"/>
          <a:ext cx="1436" cy="1555"/>
        </p:xfrm>
        <a:graphic>
          <a:graphicData uri="http://schemas.openxmlformats.org/presentationml/2006/ole">
            <mc:AlternateContent xmlns:mc="http://schemas.openxmlformats.org/markup-compatibility/2006">
              <mc:Choice xmlns:v="urn:schemas-microsoft-com:vml" Requires="v">
                <p:oleObj spid="_x0000_s1393687"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437" y="1559"/>
                        <a:ext cx="1436" cy="1555"/>
                      </a:xfrm>
                      <a:prstGeom prst="rect">
                        <a:avLst/>
                      </a:prstGeom>
                    </p:spPr>
                  </p:pic>
                </p:oleObj>
              </mc:Fallback>
            </mc:AlternateContent>
          </a:graphicData>
        </a:graphic>
      </p:graphicFrame>
      <p:sp>
        <p:nvSpPr>
          <p:cNvPr id="2" name="AutoShape 4" descr="data:image/png;base64,iVBORw0KGgoAAAANSUhEUgAAAaEAAAB5CAMAAACnbG4GAAAA51BMVEX///8nPYj+wiMAJn8AKIC3u9H/yRYTNYskO4cgOIb/xhwAIX0AD3kcOIr/xR8RL4IWMoNZZp0VMYNjbqFoc6QAH30LLIGkhmE1Q4YGMozOoUx2aXSGjbSWm7z4+fva2+bAxNenrcjn6fBxe6jj5e0AGHvJzd2hp8SLk7Z9hq9SX5l6g66ts8tAUZLz9PjU1+QALI4+T5EACniZoMDEmlJVYptLWpddWX1pYHlwZHcAAHYAKo7Ro0q1kVrfrUCril/xuTFMT4GVfGnpszlWVX5DSoN9bXKyj1uOd2z3vSzaqUS/l1X/zwCSMmFkAAAfYElEQVR4nO2deYObRrLAwaCZbqMZ0AErJxIgJNCFkGWtlDzn2ORlk81u3vf/PK9P+uAQGs/YeS9Tf9gaxKX60d3V1VWFYTxVkkM8n23Gg/0EmOZxO9qtV71sGT75fK/yfJLEp/HEsQJ36EEIAAJkmgBC6LmB7bjnaR69cvpyEs3HrhV4kGCpE4BA2c5+HRdf+lb/glL0FoHtwiY2skAvcPan6Evf8V9KwnzgB81Np5aSBdevkD6TZAu/W+PRujzPmqxeu7uXl7lpPwEPg+T6i9eG9KISzgL3ls6tKtC5ZF/6V/w/lpk1/DQ+hJG1f2X0MjIPnoEPZbR97etkiZ/lLNkkeBY8RFx/12Eim59WQmYJ3rSc8b9PuZEP9ueBItse2mew36KPl0Q/XXTBm88b41Q9LjOSyQVtPO+kA3ZnesSMHqqLkYwu+vYRvu3y9KPxdCX1F9HosiVXu4yUJ7T4KN9r77jlv4R/T4477wdtfU+4cDq1H6+TFWHNoGf3Wi5HZXr2nCEVy9ov8abDkW4K0mCD/x55EJoTIgi7G8zIgTMbQvZRPp0LoXWgv3kvHWf7np1j78gFHWYpt3UIoIuVmVnQ8lMkEJ0Y/++4MMA75BbaQs8zgb5NNxrhFp3eTY8DMw3sIJdOuEP3EEy1G8v9lfRXsZx76HBHMXtPtndufabjwOvUNqzTathlLyMApj3oYHqf6Ok86dHGV/Am7CGMbNMtNVAsrDX9tIUmgPq5LGB67HsjC8ygfCKTgUXPMQ1MoGpmba3o74fUL2Kxyy0XgUV2OAJwLPfu2U55W94Ga3S59UxLbpcBAK5+Yxd41LbsoQm3yhbTWuqHybJwOvFBbcOYXUeJ9sKETGjHbRelYpFDbOn2sHLH/I/QMd259MvY43lCd2FrfUIP9dIubyFL2wykqw/ZQzxGmjkrB6XkLL0PS347/HK7PlUNBBOxe/6xclvoYbGkO7xATfXoAXFMR1N/CIAZzOUt49RolqXZrQER1V8nRJ5zTAg9r7uWy1KhxoklPdgT4KzFX5ZCKF+w/9GUGo4NRc7ozkoqiaUQmrEzHmxEVu6V4j7pFueLyuXCj6TX2XgyIeMj64pQ02bQkf6BIzqoAdTvC/cTnt4lr9HN+vLotLOMRun5HS04DOg6IdoRBfScw+O1no6Oa+InhnvPl1VoK4SWA/p/bo+g6SvnTtIBbCSUbdj/NkD6lDSTUUInvq/0QFzI6acqIf57XMAJ4XYZiMGthtAEdcmmtm3tARPupQ1T22iSaccejgK6SojuxQmZfOhuFKASSkzPUXovtQ0ZrJfL/ThQvzBOfuw2EipO9P/MPqLGdxFfMEJT3gtJl9uRbRqhU5VQjprIptyhSihyLsDU1bAeHlE/JxkQzYQGXW1spvorhGzWnIOyXSotoipqG4psD6pWtEaIa6Vf7JUBAp3oWFiNhLhkaTZRRgBGqGzC0uXoNo0QF4kQelYkKFVC6zRBdoVm3639yFf6uSZC4bHjEGQGrCdvJzTkA48gZDqn+mtTUQjFvrvXbM5GQrmrPJhZOu9CqH9QNcMINV/u0wkFA9wRDtWN676xdk3JxmsgVJhdnaTeiB3SSkj8GImQaa1rL05FJrTyg5H+vayyqGyOeT9B5hQUnYuxSMOkiVBcfsr6GZo2SSPAbYSE7iVCc1cY+TWEsn4PQ9QsT0TIwK25fHrrCRWwsxfb5Y92KyHxUMuETFufwkkiEdpYVnVHWWVx2W8jQtgOFvZPmI6NRkKr8hMmpGjmNkLik0QI2SyS+iuE0KOD7B3gqWYtJrTErZkPgLWEbgFU3nYbIWkmoBAy7eZWJAgN3GHNkCWrbFp+woQyW0x/jBzNaxoJDcpPhFAkaeYmQkthkQlCS0ex1CqEUmzIbyBQCWBCxikQvU4doRB0BgSC8qg2QkJhGiHTWlWvT4URIiOiG1e/l1S2TOVeDpmBQFhle89oJHT4UJ6XEDJmQTkC3ERoIIYNQQi1yFQ6h06oR66Y2dqwSAhh14LLHt46QsfuC3VQNNFGQkDxDGiETD+u3gARehNBhNsz8CveUKQyOFoTGVuuSgjNBPlcfdmfVQjBMTlsOrCFcighopkZ23CdkEmvvwOemMAgQmS/aAKhL7v6dEID2hMPtQk2JZTg1kz9WzWEBl2tOPBgesIcayIEf53IngGdEPAb1iPYY0JdC7BqNlkIXx9L6kCNEJrN8yF6Tf5WCZk2P65CaFlqpgMhE/TpiVwoE4K7OJ/tLeiPlMdKI1T06dC69qRZucEJGfOAd5FVQtOu8yDw6+8PQ9FJNRAC929+BS2ETADrXbeMkMd8EBU3kWUOqcqKaOyohJA2ePdr4xFQI8T6zCI6O3wrJ2Ss+AjQvZcLk7kl93Km209tAI7az9IIzfv0yYwseQwoCWGvnksYVgjFXT0J4N1P/7i/Sgi8//FuAizxNFUImd7AqBNKCG5YZJGjr1nIKjsqlgKZiVAkcYoPa7QUxPjGCRkXNgLcNA7lsi2HH5z1sOK/1QjtuRGBHlFZAZxQYQHTx7egE0q6rQZh1f/n7m/3kuOvlhB4//1bRMgWPVmVkOLjEMItBfbIKE4zXWUrjRC6Cv3ZI5/8qCZCm/JTSahACsD93E2EClBuZpaCB3SPm0po2ec/euUpfkROyOjZtJ/TCe27WglI9W8RITFPqSX03Vdv31wlJGx/WUpre+OST/pSSvN8iKiPuAeKPpm6NhKalw2zJGTkVDO3zYcq1naM9lddJiqhUzBaUEGzpqF05pIQnk5ht55GaNZ1EMKqv07o/d/v3nQgVOs+EfMhZlu6G+V7WWVFeX5GCPXuQ6SgFe3sGwktJSdP2SkNkMqmNxISPRq3ts9QWxJUCZkQx7hjMaHiyxaEQsTCyTRC2JTpJO//QKq/Suj9v9BeHQjpjxsRQYj3vGJcr1UZEUbI2AOAeh6T6rCRkBCJUGGjVn34VL8cspeh4qlSCB36Yg6O5waiBxeEcDsEUCN06djHvfsbVv01Qu9+x3t1IWTWzHckr0+PrrfKBsc1QnPXtA9Rn+5xGyGimUmWfqLndOaalmwsKISmfdG+lg5p70wkQsbCQ/3cTCaEBqdOcv8bUf0VQvffkr06EYIVx6jiOd3RoAVlKNJVFpG/OCHsPt1xPbQSyshfMiFj7KFL2bcSoquxwqcAVGNBIWTLv1dZLpEJIXvD9I5ydEPHkPn7b6jq2wk9fPP2TWdCplNZz1NWHyZsKJIcqLrKxkTFnJCxgCbwmEpaCR3JAQqhEE2Twa2EMnoxQShTjQWZUNaXbwG1d6tUkEIoQ3YskJYnVm4nQA//ZKpvJQR+ZXt1I6Qs/BJR1lj5ACkNReoquLGkoRwlocwWISVthDKP6UzukbBmbiW0p2dVfduSHS0TWvjykYUjrVIohIyNpxDqZscBk2m+ndC7v99EyKyE/1BnAveIzOnNSUORprIt/fklIdQhAI99bCNkUt2ohHC3eiOh3kcKwzbLWTyycKTJqEQoTBeGLMisKSPIVEJoPisRmndrQvC/7joR+urxJkKVRhSosT5sogZNhgwNNJJDwzildGqzSvmlTsMhn05HthKNJXtZdjToyojTWLk61Hq50JJ9kORIZCWLvxKHedMdKXzn5Eqz8b3AtdICANaeeGp2qeItOvgSIdBtFHohQqrhQz2cSMrowx57fuCEMkNaFwFuycZmBuvC4j818ctYtDhQIhph+QQvxwGLRDxZqv4PvkoIX05d3jkCyWXfc9mQg/cTVgDqcMp+Gf0eTtQNVBfWyRNTwqOlepLXbkko7mjIvRQh2TsVRfGRxwTlB4SkyAZ8IgCDFdJdcRlC6DmT4/E4Ab7vevQXxr434a1uy9eIEtODkCl8OcFhuxY5DqLjhiOmWDhUNTNVrO3wgsN1Y2nLyUazTR+i8xxNN7Uh9YiT/cSiQ+ZDmNLEqU0AIY1nTgZDbyJ7UZYQHRSMyH2vrOFAdblOyiW4Uce50EsRkudEl48ffS4fPqD+//Qx9cWWj6vxdqTKAA8Su9EZfdyO6YARU0XN2b7n0dqoOQ7vtB7hzduRsuDrCkJxeQrW+pLFYKCfCG3u6fsZU/zNdhstzmT/wXmx7F3wp+2lZHRm93SZhWNy2u1YfhQiFs1qFF3dCV0IPQBkKdxKqBJ++WWl+LPkdXKU3ewEpPoOhO5/n4Db2xAAxqu0yLZLJ3f/27/uH75+e4XQwzf/8xRCptWw2voqWIouC3cPP9/97Tqhh58f755E6E/Wzf3JJO4wXX34FUO5Rgjt9eZphEQ+TnQ4RKUsl3+WEaG7vEC+7vR6+AicvOlACO31+ERCwkeSTwcfbSo47c2yjlP6m+fIThojYQYU/hQj029ANko/ZzUaoA04d3E0wJ+wLBabU0/uSE/sqwEyveYjeg683249z6SHImJfof+WifiMz7RgJ9ATM0v7i0hvS25UokZPg/65geTk6nQVTv79eJ0QMNFeTyUku2MiOj0b9vLZMQC4aAZLc9wOoXc8b5GcLxM/wJP2ZTZCE49AMZbRxIeFNsQOmrlYKdwf7dS3bLmuwwGgmQibKic4f9L17eMeoN38i5xOunD5ZMYIp2hi444ZwRBNr4JJRc9rJcasiE62B71Amees7eH5lr4hvDoMgYefHq+3IfDul8c3TyakDETUdCGLI2R9CLCwxUhx22xYeH7umDTwopTY4o1qh9OHiHqWMxt6vhQ2JHsbDoEJp6QxhPE+QIqXZpVyiiN6CsWSzcZz9awgJENP2xhOoIhwp6Kudl2V6KpD4f2Pj2+uE/ru+7dvnk5IWSVaCEJsKkBdaIUlJbAaxp6nXgw1c32Zcj8OOroMSQvPrjkUaUIybuXEK9+EEvE9EC6msbycA13VCUokC9QYOHzyITDVXOZRW/ZjVXrXZkPfUVf1FULf/VEu2j2FkJIjvPEEIYPUQ6ELYjhTVCKUsxaBewElSD3pc1907soKG3tS/Jfs6VZPHCu5KsrSgZSQerKU5NdyDzUGDsvaM+WwQbRTc25dnZyuJHK//6FctGsh9O4fd28+hZDy5CmEWIPCjUgjtGTtDkdRmXKWXlES6qmP9B6aNv8KEyqPUU+8CqQ1XZnQzisJHdK6hfAQ3QrUyeEgYiXVeBcYt8imfb5K4xKuEXr47e7NpxGSM78VQifyB1kb0wgZrC8rfKR5MBQkGgnhnASL/d1CCAdtlBUR6gkVdlA32PfsPdByaTGho5rlfSOhdrcp+Fly9DQTUlxxTyIUSGO9QogORGRQ1wkxKfo57r/G0oYGQkjF5fJ0G6GDJUa2ekKTtNYLcnaX1TCXqZ79eCOhS6uxDb/9XIRicUsKIVpOg4TENBJaGQijGI2bCUVWOeK1ESIrQOzLWkLbtLa6StKfquUwiExp9qNYp7yRUPt06LMRksdXhRCdUJOVcoXQQQKywgHEwC7KDU2EsL3MfICthNBjwX9fHaFxWu+lwmGUK1evZTHtk3gYUdLmRkJtfDoSOnUj9NB2IVlDCiGynkdzHxVCPRF2igOhd0OxENhCCI26LNyjldDBLpc+awht/JqJEJaJSeIZNS/jtC/nvhhfhNCwEyGztQ01EDqQJXFqgSmENqK0DwlVB6CsLNJCCKcA02lMKyFswLMDq4Rm/sWolYjcyBlqkfWYkMh9Mb4EoZXbidDxCYRC0gmzmj4yoaSv9HI4vKBMkmghhGMVqH5bCRl2GYpQITT3Jw0Vq0hOGZ5gqoEOhBDJfWEqe15C/9WBUO4qUJoItQYe145DRQ/i6ESfOQ9wNOmCFp5b2IFGiIzGF7ahkdDB5glu7YSwfUzVrBEaxX7jUom7ZXep1rKghEjuCz3ls1oKCpRPJNTahoIKIZCmqR8Etr3hAy/ue1h6pO+5OiGcKEEz7lsIRTY35toJoWkN+1YlBCZWTcoZlYw16zFqLfJ2SohkBdFLP6u13YnQatiJULu1LfkEKCG4Xq9P81iad+Bejikn2fkVQmUtgiuE6EznOqH6NoSaquao5bJg8W5xoPwaTsgYeWwMfNYZaydCa68Lofa1XLtpxiqJYikcNUvBEN6atl4u4KuF7YSwF5veuUbojNOxgV3nnC7DSW0AZacqJxS6LIbuWb0+nQhtYRdC7Wu5skO+E6FTlRDJ0V23EsIFd6g7r52QU8a8Vm05XEpLrzyGr1WG2a09IFeG44RITDgu5HIjoVPrEmsXQqhxdCHUnoXpSLfUiZA2H6KfaI5uCyE8FaV2RyuhwiorelQJFThzRC+6iOunkMXF7fa8V6rLCULY6YSXim4k1L760IUQGhk7ENq1XkeZQnQiVJQTd0EIL/ihM7UQGpcVAVsJZWVTq5uxLpFZVlkcKtItS09d7NQkb0GIuDR6txI6tHY+HQjtArMDoVF7vIqygteJkKQbQYjm6IbNhNA8h21oJbT2Sv9nndcn80XVPC7z/lI+XHJwS4TwpM0KN7cRah/ArxIqLrhtXCOUXav4PJR/7ycQCsmCpt9ESKr71kpoKGJbaj2nc2Rz+6rNPZHWiyJlMVgihBMo4Wh6G6F2Z8w1Qj2HqP4KofXVsqlKYk9nQjGb/ki5Kng0hm4TITRp5il/bYTQYeWibf3qAy7fotjcUV9eczClAlAKIWJmgIfKT2uVXZupcIXQwqKqbyVU7K+HHStFLToTohEfCiFjM5QKq2mEYlsEdbQRgkDk2zessY40m3vdl9ftkPklfpFCCE/abiXUaiq0EhIln1sILSPretSxWsp815FQRnsLlRDuEwQhJU6hCIBYomghNPZMq/yzgRApYG6Kc7tKAZylJSV5K4RISuGNhJK2gaiZEFxn4qVEzYTgFROBilqtcEzO61TuVCfE7GaNUOQLQkokCa4PKlKDlo2RJJvADMT9nNVIkrLzCqFcezlL9RmvsE43avYjmrTdSKjVX9ZMyISSF6eZULeqqWqONh0Z7aV+o2iWIqdHjnzaBpapWu5x5paE0PSnBB2LV0BgOUjRWIlUpaoYuMCRaqCgh6xsN8rCAqKPEDH+W0ddFV9Idb7HavYjmrTdSqhtztpCSJYWQp3El35DsghITRXvqHu/kCUG9kmIpUjivccm7nmgJcIey7CNMzK+1/GyKJb5xfL8kTRW4LkrbymoM4SDPCqKJNs5wwDGYjdk6oIyZBTZ6iKsKsajAwSETGxrtTQGUsVzL1AjU3vOrYSWLd3c5yEkzYaml0v5FprLRVJ9Eq38wHWD/gci/dS2RmTzPA388UFucMlHQmh5WPiu6zppH+/uw2kknyxFJ0sX6LgkyvGJbZ/sllojYUWHUTzBX5lxFIZRtrfR9b0eedtsEXvoG/T3h1F8WKduYIt32oTZBl/YBr3EiLKLFQS9SLYjxjda263+mM9DqK6Yiy7ZPO9pEonNuRJfsyJ9oXJApvg645x9l+fqiTOla034V/k8KaTP6KvlKmcyR0L+X/GmVszZ2fJDyG9P7gTDW9sQ6VFfhtCvnQiB22Iw/4piNyqyidC/uhH6Zyc7wWsrj/4qWNaNtkIToR+6EWr1V5RSUx7rNjnc/B7ym/KwlllGO6nWN4okn/or2qTZN9dA6O5btXHUEnp8/LY1AIuLUk9is5mumejF6gv+zXSzU8M6taLcPLULGRsNWjuIPKxiy/K7BvyVcyeSSjYaMPMlB2m/3w/WhZER229TZoepvtOdWqbwmWXaFF5fS+jtv/+pNqFaQnc/mp0AqZU0k6jnDT0ivvagryy6PdhmavZkVIlf6znIWnebG8pUPvcKv+kOSiZxuB3C4MLG9oXjrLNsvk+tMWS9cYxLXkA9LNiuvEntOSW0GrqjOkJ3X93rw0sNobt/vO9oauvqTdjNQK2SMKunX62+N/X0nB2yDtTSk9mevLyDva3KWBjZpftuGgT0AULQy33QDLKSgxIHeong55Wm8mVVQo93/11VfYXQ45tv33XiUzcKQVbeVC1Tmzk0pMKr1N92q/pCOrSaMxHjAOgB90pkQWRxP2Hkl5W7Dk5JCL/3RG9CY+jVZHw9ozSM6RVCb3/6+b66m07o7nvYrYczzWHVkDMXNGlIDTsbuJlIg5AFL4jqi9I4+a75x6ovQaOxbJaEbFWWy1p4IrvvZEk1nHSfVOiboOW1dc8gWb2xoBG6u/vjXZ0BrRL6vq6ZNUj1BZ2GMRlFJBYYyFpL+jO6HFwhtPC01QvjCqHQB1oXqr04ULzMwZb7YL+FUB6AThPvT5BFrcWtEvrt7ut61SuE7n/4pmsPp+bOcZkMmDdXzsRZ95OsllCIE7zclbqxlVAeVPKwPGCKCszzD/ymCkcmueBtuobQZYL9+I2XfA4J3TrdK4TAz7oNV0vIrBgSzVLbdyNCOYEhx5fYI6OeUC897Cs5O62ELt5SK8SprKoatqheZ8nrS71mQkn/NPMq2XfPLFldiSzV0dP4dqInuLOJ1JdcQoRYgKowj/A7e+oJna2anJ02Qkl/jdcUVIc4arTcMDl9EFGYvmxqRpxhldCpv1SDE15EpjX2XLMr7lkI1b/fBhOiVTREH3MBRj0hnPeWOHrOThuhUz/SapEbpLwvu1ghlyLFb18r21bIrYsqIVyAXQlOeBmp8XG/LCGr/pnDhFjRO67GCBcDrCVEXh9whlprbCOEtZkotcixDHiQybQvoTuhp9bd6rOtCqEDjiNB1D/Zf3VFimrs+4sSchv8JJgQWwrnODZ4nbKWEImCquTstBAi2jQu2qtbcYgH6fiSD4qNj19TBXXvRIUQKcC+VCvkvohElaHoJQk1vH2IEaLJd2xhIkwxzDpCNO+tkrPTQoiWs89dvagdmrbavcqa9SHFv8dZ6HliKiGL/JQK9ReQno7odkLdloTM6jtrhBBCrM+lg29OBu86QjTvDddzUdxiLYRscnalFrlBt+BXekQftFeFZCTWz1NrqWuEYpo5NK9QfwFZaRPX5iWhJkLfdC1razYuGVBCPWpwk6dyQobgOkIutYz1nJ1mQjwPC8cPq9+gMcfNR5XVRBZzZklTV53QmBaiR2PnZ1jqmlkNhB7/eFZCsCkZ1OCEDGpaYoObvZuzhhDXN351lzy1aibEtFnzTmE85nh1xsuOvGPHAyUUjVCYMnNvBOtcJM8tM6UVNS/a1RN6+1PLXpJ4LYA4IWZwj8pSRTWEFrzM1NRTfESNhEptVt8pjFtt/UCSDUl9NotT0Qjl/IVFNdRfQlbyWFQSevtL23opJ3T31X2nYcjTX8auCCPEDG4/KfrsRalVQik3ByNbcYY2EuqV5V4QU71Hg029VEjCn8u8Lo3QpXR9uAC+6DoeE9lc4ITufnjXpnpK6PHt7908ptWXsSvCCLGyWN5s/oF6U6qEevaep1V5ijO0kdBW5GFVXZ0m8PSFXS4xjuXgcXgqocSfsHMOTPB5omIOItyXEnp8/LrdF0oI1S9M1IjT8tZ2LJwQ83CbEzZIVwmd4Y6nVW2h5PtsJJRIeVgA6IuHLYSMBN0I7wNVQieLnxK/e/CFHdz8biZlfWZM6O7HyRXVY0J3f69dmKgI8OuT3YVwQszgBjyWt0Ko+CA+R0pRqiZCKykPa+rp9RSrhKRmWdilQ1wlZEoePrtC/aVkzFaiMaEO69nvvnr7+Fu3Hk4yiZqkJCQb3EYNIfbCSCqm7AytEGIlgGVt4shtPR5eJyQvyq2GfGVVIaRkDm0q1F9Mcpq69fD13b87rPa8+88v15oZFWB1eMRKQvRdUaUaK4TkvDfVGVohRH2aah4WANrabJWQ7DJPrFpC8qsHlXj9l5Zkj/Xx8Nsv9x3Ws+HXD50aELS63L4ghEt8irFXJ6TqW3kxo05oSU+paBOXsFUd3FVCcmlFw+IjnUJIefWgAUGliubLycpHzQi22nBC9V32Atag0xKXIIQD+YTSdEJq3huuvVe2KZ3QiLZD1YjEQ5eWHKZb28oqksNXFGVC6qsHtSTjl5bk3BSk9SQZevHVSxIxxfi886SIn1gjFKjLMTi+hzu4566aHvmRtJVYK634oM1QYaUNQVsccbB5BU6Z0CjVnaov7uCWJTa7vov6qpQVrq5KaIm1nsiROg2azwm5JyB31DOKeiPEHyHFS8U+ffgvWh7WGKo+AKsSvAeB8IVeIHfk4cUOtjnxVQcwrpWh+fteWOZut7cYXhHoLzq3/Y0nvcz0Ur7djiyymdLKOdTKw2OA/JV6F2iCfS+OsyzunbY2S1y3tShHNIeSGxEuDq/51aDr8tT/hVu6I1DL5g1lANUjErs2wOxFZeXWxpjcIMDzF1dNbCZZvvddN93OY/p3zBydSdzb4rQpnDnlzeMozE3bTRdxyT3KbZIAtj4Y0WGMdw38lIiPdkRni9ZpoOZh7UgeltkjPWARkZwt65zJ7Sw4nSb9YDrP10OLvXxteZim5EJRYsTonqxLr/xxSTyx0TnTcfaZTG4mSBndo3eqfFxn2n1xWEq9osI0GuVSHlaeZwn9My/V2RMHVnPBeiHO6lJTwaQ8LPznUmRwSdrFvWM0hf0P6XFVXohdOo8Negr0gd8sv/L8c7+WJxv5T2tI+M0n88/7PP1VpZgfneGtLQkG9qY15+ZVnlWWq4sfeJ0XuYf2cPMZFkteRZEi3phOcK2MEoCubZ1Xr28f/EJSxLMRdGzX82DlbdXQ8wLbmSzmr33bl5bi0DvtzmbgWHbAxLYsb7s40XIDr/JnkTCJYiqH/4PvfXyVV3mVV3mVV3mVV3mVV3lR+V/M+X7OBMiI1gAAAABJRU5ErkJggg=="/>
          <p:cNvSpPr>
            <a:spLocks noChangeAspect="1" noChangeArrowheads="1"/>
          </p:cNvSpPr>
          <p:nvPr/>
        </p:nvSpPr>
        <p:spPr bwMode="auto">
          <a:xfrm>
            <a:off x="155575" y="-1592263"/>
            <a:ext cx="11458575"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02854" name="Picture 6" descr="http://upload.wikimedia.org/wikipedia/ms/8/8b/KPM_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0310" y="2319867"/>
            <a:ext cx="6878202" cy="1991812"/>
          </a:xfrm>
          <a:prstGeom prst="rect">
            <a:avLst/>
          </a:prstGeom>
          <a:noFill/>
          <a:extLst>
            <a:ext uri="{909E8E84-426E-40DD-AFC4-6F175D3DCCD1}">
              <a14:hiddenFill xmlns:a14="http://schemas.microsoft.com/office/drawing/2010/main">
                <a:solidFill>
                  <a:srgbClr val="FFFFFF"/>
                </a:solidFill>
              </a14:hiddenFill>
            </a:ext>
          </a:extLst>
        </p:spPr>
      </p:pic>
      <p:sp>
        <p:nvSpPr>
          <p:cNvPr id="10" name="Line 18"/>
          <p:cNvSpPr>
            <a:spLocks noChangeShapeType="1"/>
          </p:cNvSpPr>
          <p:nvPr/>
        </p:nvSpPr>
        <p:spPr bwMode="auto">
          <a:xfrm rot="10800000">
            <a:off x="0" y="5082120"/>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Tree>
    <p:extLst>
      <p:ext uri="{BB962C8B-B14F-4D97-AF65-F5344CB8AC3E}">
        <p14:creationId xmlns:p14="http://schemas.microsoft.com/office/powerpoint/2010/main" val="232365232"/>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1089722692"/>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284183"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0" y="1590"/>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74" name="Rectangle 3"/>
          <p:cNvSpPr>
            <a:spLocks noChangeArrowheads="1"/>
          </p:cNvSpPr>
          <p:nvPr/>
        </p:nvSpPr>
        <p:spPr bwMode="gray">
          <a:xfrm>
            <a:off x="275485" y="2358954"/>
            <a:ext cx="2645516" cy="3102394"/>
          </a:xfrm>
          <a:prstGeom prst="rect">
            <a:avLst/>
          </a:prstGeom>
          <a:solidFill>
            <a:srgbClr val="0070C0"/>
          </a:solidFill>
          <a:ln>
            <a:noFill/>
          </a:ln>
          <a:effectLst/>
          <a:extLst/>
        </p:spPr>
        <p:txBody>
          <a:bodyPr wrap="none" anchor="ctr"/>
          <a:lstStyle/>
          <a:p>
            <a:pPr algn="ctr"/>
            <a:endParaRPr lang="en-US" sz="1200">
              <a:latin typeface="Calibri" pitchFamily="34" charset="0"/>
            </a:endParaRPr>
          </a:p>
        </p:txBody>
      </p:sp>
      <p:sp>
        <p:nvSpPr>
          <p:cNvPr id="75" name="Rectangle 3"/>
          <p:cNvSpPr>
            <a:spLocks noChangeArrowheads="1"/>
          </p:cNvSpPr>
          <p:nvPr/>
        </p:nvSpPr>
        <p:spPr bwMode="gray">
          <a:xfrm>
            <a:off x="3157633" y="2358954"/>
            <a:ext cx="2645516" cy="3102394"/>
          </a:xfrm>
          <a:prstGeom prst="rect">
            <a:avLst/>
          </a:prstGeom>
          <a:solidFill>
            <a:srgbClr val="FFC000"/>
          </a:solidFill>
          <a:ln>
            <a:noFill/>
          </a:ln>
          <a:effectLst/>
          <a:extLst/>
        </p:spPr>
        <p:txBody>
          <a:bodyPr wrap="none" anchor="ctr"/>
          <a:lstStyle/>
          <a:p>
            <a:pPr algn="ctr"/>
            <a:endParaRPr lang="en-US" sz="1200">
              <a:latin typeface="Calibri" pitchFamily="34" charset="0"/>
            </a:endParaRPr>
          </a:p>
        </p:txBody>
      </p:sp>
      <p:sp>
        <p:nvSpPr>
          <p:cNvPr id="76" name="Rectangle 3"/>
          <p:cNvSpPr>
            <a:spLocks noChangeArrowheads="1"/>
          </p:cNvSpPr>
          <p:nvPr/>
        </p:nvSpPr>
        <p:spPr bwMode="gray">
          <a:xfrm>
            <a:off x="6039781" y="2358954"/>
            <a:ext cx="2645516" cy="3102394"/>
          </a:xfrm>
          <a:prstGeom prst="rect">
            <a:avLst/>
          </a:prstGeom>
          <a:solidFill>
            <a:srgbClr val="91AFFF"/>
          </a:solidFill>
          <a:ln>
            <a:noFill/>
          </a:ln>
          <a:effectLst/>
          <a:extLst/>
        </p:spPr>
        <p:txBody>
          <a:bodyPr wrap="none" anchor="ctr"/>
          <a:lstStyle/>
          <a:p>
            <a:pPr algn="ctr"/>
            <a:endParaRPr lang="en-US" sz="1200">
              <a:latin typeface="Calibri" pitchFamily="34" charset="0"/>
            </a:endParaRPr>
          </a:p>
        </p:txBody>
      </p:sp>
      <p:sp>
        <p:nvSpPr>
          <p:cNvPr id="71" name="Rectangle 3"/>
          <p:cNvSpPr txBox="1"/>
          <p:nvPr/>
        </p:nvSpPr>
        <p:spPr>
          <a:xfrm>
            <a:off x="366700" y="3710199"/>
            <a:ext cx="2645516" cy="16065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30000"/>
              </a:spcBef>
              <a:buNone/>
            </a:pPr>
            <a:r>
              <a:rPr lang="en-US" sz="2200">
                <a:solidFill>
                  <a:schemeClr val="bg1"/>
                </a:solidFill>
                <a:latin typeface="HelveticaNeueLT Std" pitchFamily="34" charset="0"/>
              </a:rPr>
              <a:t>Peningkatan enrolmen ke </a:t>
            </a:r>
            <a:r>
              <a:rPr lang="en-US" sz="2400" b="1">
                <a:solidFill>
                  <a:schemeClr val="bg1"/>
                </a:solidFill>
                <a:latin typeface="HelveticaNeueLT Std" pitchFamily="34" charset="0"/>
              </a:rPr>
              <a:t>Institusi </a:t>
            </a:r>
            <a:r>
              <a:rPr lang="en-US" sz="2400" b="1" dirty="0" err="1">
                <a:solidFill>
                  <a:schemeClr val="bg1"/>
                </a:solidFill>
                <a:latin typeface="HelveticaNeueLT Std" pitchFamily="34" charset="0"/>
              </a:rPr>
              <a:t>Pendidikan</a:t>
            </a:r>
            <a:r>
              <a:rPr lang="en-US" sz="2400" b="1" dirty="0">
                <a:solidFill>
                  <a:schemeClr val="bg1"/>
                </a:solidFill>
                <a:latin typeface="HelveticaNeueLT Std" pitchFamily="34" charset="0"/>
              </a:rPr>
              <a:t> </a:t>
            </a:r>
            <a:r>
              <a:rPr lang="en-US" sz="2400" b="1" dirty="0" err="1">
                <a:solidFill>
                  <a:schemeClr val="bg1"/>
                </a:solidFill>
                <a:latin typeface="HelveticaNeueLT Std" pitchFamily="34" charset="0"/>
              </a:rPr>
              <a:t>Tinggi</a:t>
            </a:r>
            <a:r>
              <a:rPr lang="en-US" sz="2400" b="1" dirty="0">
                <a:solidFill>
                  <a:schemeClr val="bg1"/>
                </a:solidFill>
                <a:latin typeface="HelveticaNeueLT Std" pitchFamily="34" charset="0"/>
              </a:rPr>
              <a:t> </a:t>
            </a:r>
            <a:r>
              <a:rPr lang="en-US" sz="1400" dirty="0">
                <a:solidFill>
                  <a:schemeClr val="bg1"/>
                </a:solidFill>
                <a:latin typeface="HelveticaNeueLT Std" pitchFamily="34" charset="0"/>
              </a:rPr>
              <a:t>(2004-2014)</a:t>
            </a:r>
          </a:p>
        </p:txBody>
      </p:sp>
      <p:sp>
        <p:nvSpPr>
          <p:cNvPr id="77" name="Rectangle 76"/>
          <p:cNvSpPr/>
          <p:nvPr/>
        </p:nvSpPr>
        <p:spPr>
          <a:xfrm>
            <a:off x="316598" y="2193129"/>
            <a:ext cx="2075891"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8000" b="1" dirty="0">
                <a:solidFill>
                  <a:schemeClr val="bg1"/>
                </a:solidFill>
                <a:latin typeface="HelveticaNeueLT Std" pitchFamily="34" charset="0"/>
                <a:cs typeface="Clear Sans" panose="020B0503030202020304" pitchFamily="34" charset="0"/>
              </a:rPr>
              <a:t>70</a:t>
            </a:r>
            <a:r>
              <a:rPr lang="ms-MY" sz="4800" dirty="0">
                <a:solidFill>
                  <a:schemeClr val="bg1"/>
                </a:solidFill>
                <a:latin typeface="HelveticaNeueLT Std" pitchFamily="34" charset="0"/>
                <a:cs typeface="Clear Sans" panose="020B0503030202020304" pitchFamily="34" charset="0"/>
              </a:rPr>
              <a:t>%</a:t>
            </a:r>
            <a:r>
              <a:rPr lang="ms-MY" sz="4800" b="1" dirty="0">
                <a:solidFill>
                  <a:schemeClr val="bg1"/>
                </a:solidFill>
                <a:latin typeface="HelveticaNeueLT Std" pitchFamily="34" charset="0"/>
                <a:cs typeface="Clear Sans" panose="020B0503030202020304" pitchFamily="34" charset="0"/>
              </a:rPr>
              <a:t> </a:t>
            </a:r>
          </a:p>
        </p:txBody>
      </p:sp>
      <p:sp>
        <p:nvSpPr>
          <p:cNvPr id="79" name="Rectangle 78"/>
          <p:cNvSpPr/>
          <p:nvPr/>
        </p:nvSpPr>
        <p:spPr>
          <a:xfrm>
            <a:off x="2782926" y="2149696"/>
            <a:ext cx="2129843"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8000" b="1" dirty="0" smtClean="0">
                <a:solidFill>
                  <a:schemeClr val="bg1"/>
                </a:solidFill>
                <a:latin typeface="HelveticaNeueLT Std" pitchFamily="34" charset="0"/>
                <a:cs typeface="Clear Sans" panose="020B0503030202020304" pitchFamily="34" charset="0"/>
              </a:rPr>
              <a:t>6</a:t>
            </a:r>
            <a:r>
              <a:rPr lang="ms-MY" sz="8000" dirty="0" smtClean="0">
                <a:solidFill>
                  <a:schemeClr val="bg1"/>
                </a:solidFill>
                <a:latin typeface="HelveticaNeueLT Std" pitchFamily="34" charset="0"/>
                <a:cs typeface="Clear Sans" panose="020B0503030202020304" pitchFamily="34" charset="0"/>
              </a:rPr>
              <a:t>x</a:t>
            </a:r>
            <a:r>
              <a:rPr lang="ms-MY" sz="6600" dirty="0" smtClean="0">
                <a:solidFill>
                  <a:schemeClr val="bg1"/>
                </a:solidFill>
                <a:latin typeface="HelveticaNeueLT Std" pitchFamily="34" charset="0"/>
                <a:cs typeface="Clear Sans" panose="020B0503030202020304" pitchFamily="34" charset="0"/>
              </a:rPr>
              <a:t> </a:t>
            </a:r>
            <a:endParaRPr lang="ms-MY" sz="6600" dirty="0">
              <a:solidFill>
                <a:schemeClr val="bg1"/>
              </a:solidFill>
              <a:latin typeface="HelveticaNeueLT Std" pitchFamily="34" charset="0"/>
              <a:cs typeface="Clear Sans" panose="020B0503030202020304" pitchFamily="34" charset="0"/>
            </a:endParaRPr>
          </a:p>
        </p:txBody>
      </p:sp>
      <p:sp>
        <p:nvSpPr>
          <p:cNvPr id="80" name="Rectangle 79"/>
          <p:cNvSpPr/>
          <p:nvPr/>
        </p:nvSpPr>
        <p:spPr>
          <a:xfrm>
            <a:off x="5951278" y="2149696"/>
            <a:ext cx="2129843"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8000" b="1" dirty="0">
                <a:solidFill>
                  <a:schemeClr val="bg1"/>
                </a:solidFill>
                <a:latin typeface="HelveticaNeueLT Std" pitchFamily="34" charset="0"/>
                <a:cs typeface="Clear Sans" panose="020B0503030202020304" pitchFamily="34" charset="0"/>
              </a:rPr>
              <a:t>10</a:t>
            </a:r>
            <a:r>
              <a:rPr lang="ms-MY" sz="8000" dirty="0">
                <a:solidFill>
                  <a:schemeClr val="bg1"/>
                </a:solidFill>
                <a:latin typeface="HelveticaNeueLT Std" pitchFamily="34" charset="0"/>
                <a:cs typeface="Clear Sans" panose="020B0503030202020304" pitchFamily="34" charset="0"/>
              </a:rPr>
              <a:t>x</a:t>
            </a:r>
            <a:r>
              <a:rPr lang="ms-MY" sz="6600" dirty="0">
                <a:solidFill>
                  <a:schemeClr val="bg1"/>
                </a:solidFill>
                <a:latin typeface="HelveticaNeueLT Std" pitchFamily="34" charset="0"/>
                <a:cs typeface="Clear Sans" panose="020B0503030202020304" pitchFamily="34" charset="0"/>
              </a:rPr>
              <a:t> </a:t>
            </a:r>
          </a:p>
        </p:txBody>
      </p:sp>
      <p:sp>
        <p:nvSpPr>
          <p:cNvPr id="81" name="Rectangle 3"/>
          <p:cNvSpPr txBox="1"/>
          <p:nvPr/>
        </p:nvSpPr>
        <p:spPr>
          <a:xfrm>
            <a:off x="3324043" y="3710199"/>
            <a:ext cx="2529210" cy="14957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30000"/>
              </a:spcBef>
              <a:buNone/>
            </a:pPr>
            <a:r>
              <a:rPr lang="en-US" sz="2200" dirty="0" err="1">
                <a:solidFill>
                  <a:schemeClr val="bg1"/>
                </a:solidFill>
                <a:latin typeface="HelveticaNeueLT Std" pitchFamily="34" charset="0"/>
              </a:rPr>
              <a:t>Peningkatan</a:t>
            </a:r>
            <a:r>
              <a:rPr lang="en-US" sz="2200" dirty="0">
                <a:solidFill>
                  <a:schemeClr val="bg1"/>
                </a:solidFill>
                <a:latin typeface="HelveticaNeueLT Std" pitchFamily="34" charset="0"/>
              </a:rPr>
              <a:t> </a:t>
            </a:r>
            <a:r>
              <a:rPr lang="en-US" sz="2200" dirty="0" err="1">
                <a:solidFill>
                  <a:schemeClr val="bg1"/>
                </a:solidFill>
                <a:latin typeface="HelveticaNeueLT Std" pitchFamily="34" charset="0"/>
              </a:rPr>
              <a:t>enrolmen</a:t>
            </a:r>
            <a:r>
              <a:rPr lang="en-US" sz="2200" dirty="0">
                <a:solidFill>
                  <a:schemeClr val="bg1"/>
                </a:solidFill>
                <a:latin typeface="HelveticaNeueLT Std" pitchFamily="34" charset="0"/>
              </a:rPr>
              <a:t> </a:t>
            </a:r>
            <a:r>
              <a:rPr lang="en-US" sz="2200" dirty="0" err="1">
                <a:solidFill>
                  <a:schemeClr val="bg1"/>
                </a:solidFill>
                <a:latin typeface="HelveticaNeueLT Std" pitchFamily="34" charset="0"/>
              </a:rPr>
              <a:t>untuk</a:t>
            </a:r>
            <a:r>
              <a:rPr lang="en-US" sz="2200" dirty="0">
                <a:solidFill>
                  <a:schemeClr val="bg1"/>
                </a:solidFill>
                <a:latin typeface="HelveticaNeueLT Std" pitchFamily="34" charset="0"/>
              </a:rPr>
              <a:t> program </a:t>
            </a:r>
            <a:r>
              <a:rPr lang="en-US" sz="2200" dirty="0" err="1">
                <a:solidFill>
                  <a:schemeClr val="bg1"/>
                </a:solidFill>
                <a:latin typeface="HelveticaNeueLT Std" pitchFamily="34" charset="0"/>
              </a:rPr>
              <a:t>ijazah</a:t>
            </a:r>
            <a:r>
              <a:rPr lang="en-US" sz="2200" dirty="0">
                <a:solidFill>
                  <a:schemeClr val="bg1"/>
                </a:solidFill>
                <a:latin typeface="HelveticaNeueLT Std" pitchFamily="34" charset="0"/>
              </a:rPr>
              <a:t> </a:t>
            </a:r>
            <a:r>
              <a:rPr lang="en-US" sz="2400" b="1" dirty="0" err="1">
                <a:solidFill>
                  <a:schemeClr val="bg1"/>
                </a:solidFill>
                <a:latin typeface="HelveticaNeueLT Std" pitchFamily="34" charset="0"/>
              </a:rPr>
              <a:t>Sarjana</a:t>
            </a:r>
            <a:r>
              <a:rPr lang="en-US" sz="2400" b="1" dirty="0">
                <a:solidFill>
                  <a:schemeClr val="bg1"/>
                </a:solidFill>
                <a:latin typeface="HelveticaNeueLT Std" pitchFamily="34" charset="0"/>
              </a:rPr>
              <a:t> </a:t>
            </a:r>
            <a:r>
              <a:rPr lang="en-US" sz="2400" b="1" dirty="0" err="1">
                <a:solidFill>
                  <a:schemeClr val="bg1"/>
                </a:solidFill>
                <a:latin typeface="HelveticaNeueLT Std" pitchFamily="34" charset="0"/>
              </a:rPr>
              <a:t>Muda</a:t>
            </a:r>
            <a:r>
              <a:rPr lang="en-US" sz="2400" b="1" dirty="0">
                <a:solidFill>
                  <a:schemeClr val="bg1"/>
                </a:solidFill>
                <a:latin typeface="HelveticaNeueLT Std" pitchFamily="34" charset="0"/>
              </a:rPr>
              <a:t>   </a:t>
            </a:r>
            <a:r>
              <a:rPr lang="en-US" dirty="0">
                <a:solidFill>
                  <a:schemeClr val="bg1"/>
                </a:solidFill>
                <a:latin typeface="HelveticaNeueLT Std" pitchFamily="34" charset="0"/>
              </a:rPr>
              <a:t>(1990-2010)</a:t>
            </a:r>
          </a:p>
        </p:txBody>
      </p:sp>
      <p:sp>
        <p:nvSpPr>
          <p:cNvPr id="82" name="Rectangle 3"/>
          <p:cNvSpPr txBox="1"/>
          <p:nvPr/>
        </p:nvSpPr>
        <p:spPr>
          <a:xfrm>
            <a:off x="6089887" y="3710199"/>
            <a:ext cx="2645515" cy="15234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90000"/>
              </a:lnSpc>
              <a:spcBef>
                <a:spcPct val="30000"/>
              </a:spcBef>
              <a:buNone/>
            </a:pPr>
            <a:r>
              <a:rPr lang="en-US" sz="2200" dirty="0" err="1">
                <a:solidFill>
                  <a:schemeClr val="bg1"/>
                </a:solidFill>
                <a:latin typeface="HelveticaNeueLT Std" pitchFamily="34" charset="0"/>
              </a:rPr>
              <a:t>Peningkatan</a:t>
            </a:r>
            <a:r>
              <a:rPr lang="en-US" sz="2200" dirty="0">
                <a:solidFill>
                  <a:schemeClr val="bg1"/>
                </a:solidFill>
                <a:latin typeface="HelveticaNeueLT Std" pitchFamily="34" charset="0"/>
              </a:rPr>
              <a:t> </a:t>
            </a:r>
            <a:r>
              <a:rPr lang="en-US" sz="2200" dirty="0" err="1">
                <a:solidFill>
                  <a:schemeClr val="bg1"/>
                </a:solidFill>
                <a:latin typeface="HelveticaNeueLT Std" pitchFamily="34" charset="0"/>
              </a:rPr>
              <a:t>enrolmen</a:t>
            </a:r>
            <a:r>
              <a:rPr lang="en-US" sz="2200" dirty="0">
                <a:solidFill>
                  <a:schemeClr val="bg1"/>
                </a:solidFill>
                <a:latin typeface="HelveticaNeueLT Std" pitchFamily="34" charset="0"/>
              </a:rPr>
              <a:t> </a:t>
            </a:r>
            <a:r>
              <a:rPr lang="en-US" sz="2400" b="1" dirty="0" err="1">
                <a:solidFill>
                  <a:schemeClr val="bg1"/>
                </a:solidFill>
                <a:latin typeface="HelveticaNeueLT Std" pitchFamily="34" charset="0"/>
              </a:rPr>
              <a:t>Sarjana</a:t>
            </a:r>
            <a:r>
              <a:rPr lang="en-US" sz="2400" b="1" dirty="0">
                <a:solidFill>
                  <a:schemeClr val="bg1"/>
                </a:solidFill>
                <a:latin typeface="HelveticaNeueLT Std" pitchFamily="34" charset="0"/>
              </a:rPr>
              <a:t> </a:t>
            </a:r>
            <a:r>
              <a:rPr lang="en-US" sz="2200" dirty="0" err="1">
                <a:solidFill>
                  <a:schemeClr val="bg1"/>
                </a:solidFill>
                <a:latin typeface="HelveticaNeueLT Std" pitchFamily="34" charset="0"/>
              </a:rPr>
              <a:t>dan</a:t>
            </a:r>
            <a:r>
              <a:rPr lang="en-US" sz="2200" dirty="0">
                <a:solidFill>
                  <a:schemeClr val="bg1"/>
                </a:solidFill>
                <a:latin typeface="HelveticaNeueLT Std" pitchFamily="34" charset="0"/>
              </a:rPr>
              <a:t> program </a:t>
            </a:r>
            <a:r>
              <a:rPr lang="en-US" sz="2400" b="1" dirty="0" err="1">
                <a:solidFill>
                  <a:schemeClr val="bg1"/>
                </a:solidFill>
                <a:latin typeface="HelveticaNeueLT Std" pitchFamily="34" charset="0"/>
              </a:rPr>
              <a:t>Kedoktoran</a:t>
            </a:r>
            <a:r>
              <a:rPr lang="en-US" sz="2400" b="1" dirty="0">
                <a:solidFill>
                  <a:schemeClr val="bg1"/>
                </a:solidFill>
                <a:latin typeface="HelveticaNeueLT Std" pitchFamily="34" charset="0"/>
              </a:rPr>
              <a:t>      </a:t>
            </a:r>
            <a:r>
              <a:rPr lang="en-US" dirty="0">
                <a:solidFill>
                  <a:schemeClr val="bg1"/>
                </a:solidFill>
                <a:latin typeface="HelveticaNeueLT Std" pitchFamily="34" charset="0"/>
              </a:rPr>
              <a:t>(1990-2010)</a:t>
            </a:r>
          </a:p>
        </p:txBody>
      </p:sp>
      <p:sp>
        <p:nvSpPr>
          <p:cNvPr id="84" name="Line 18"/>
          <p:cNvSpPr>
            <a:spLocks noChangeShapeType="1"/>
          </p:cNvSpPr>
          <p:nvPr/>
        </p:nvSpPr>
        <p:spPr bwMode="auto">
          <a:xfrm rot="10800000">
            <a:off x="275484"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03" name="Rectangle 102"/>
          <p:cNvSpPr/>
          <p:nvPr/>
        </p:nvSpPr>
        <p:spPr>
          <a:xfrm>
            <a:off x="184788" y="1413313"/>
            <a:ext cx="2635626" cy="830997"/>
          </a:xfrm>
          <a:prstGeom prst="rect">
            <a:avLst/>
          </a:prstGeom>
        </p:spPr>
        <p:txBody>
          <a:bodyPr wrap="square">
            <a:spAutoFit/>
          </a:bodyPr>
          <a:lstStyle/>
          <a:p>
            <a:pPr marL="166688" lvl="1">
              <a:spcBef>
                <a:spcPts val="0"/>
              </a:spcBef>
            </a:pPr>
            <a:r>
              <a:rPr lang="en-US" sz="4800" b="1" dirty="0" err="1">
                <a:solidFill>
                  <a:schemeClr val="bg1">
                    <a:lumMod val="75000"/>
                  </a:schemeClr>
                </a:solidFill>
                <a:latin typeface="HelveticaNeueLT Std" pitchFamily="34" charset="0"/>
              </a:rPr>
              <a:t>AKSES</a:t>
            </a:r>
            <a:endParaRPr lang="en-US" sz="4800" b="1" dirty="0">
              <a:solidFill>
                <a:schemeClr val="bg1">
                  <a:lumMod val="75000"/>
                </a:schemeClr>
              </a:solidFill>
              <a:latin typeface="HelveticaNeueLT Std" pitchFamily="34" charset="0"/>
            </a:endParaRPr>
          </a:p>
        </p:txBody>
      </p:sp>
      <p:sp>
        <p:nvSpPr>
          <p:cNvPr id="25" name="Line 18"/>
          <p:cNvSpPr>
            <a:spLocks noChangeShapeType="1"/>
          </p:cNvSpPr>
          <p:nvPr/>
        </p:nvSpPr>
        <p:spPr bwMode="auto">
          <a:xfrm rot="10800000">
            <a:off x="3157633"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26" name="Line 18"/>
          <p:cNvSpPr>
            <a:spLocks noChangeShapeType="1"/>
          </p:cNvSpPr>
          <p:nvPr/>
        </p:nvSpPr>
        <p:spPr bwMode="auto">
          <a:xfrm rot="10800000">
            <a:off x="6039781"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nvGrpSpPr>
          <p:cNvPr id="27" name="Group 26"/>
          <p:cNvGrpSpPr/>
          <p:nvPr/>
        </p:nvGrpSpPr>
        <p:grpSpPr>
          <a:xfrm>
            <a:off x="2281479" y="2473601"/>
            <a:ext cx="533976" cy="533976"/>
            <a:chOff x="480945" y="2422111"/>
            <a:chExt cx="596385" cy="596385"/>
          </a:xfrm>
        </p:grpSpPr>
        <p:sp>
          <p:nvSpPr>
            <p:cNvPr id="28" name="Oval 27"/>
            <p:cNvSpPr/>
            <p:nvPr/>
          </p:nvSpPr>
          <p:spPr>
            <a:xfrm>
              <a:off x="480945" y="2422111"/>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9" name="Picture 50" descr="http://icons.iconarchive.com/icons/icons8/windows-8/128/City-Students-icon.png"/>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89803" y="2494785"/>
              <a:ext cx="416323" cy="4163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p:cNvGrpSpPr/>
          <p:nvPr/>
        </p:nvGrpSpPr>
        <p:grpSpPr>
          <a:xfrm>
            <a:off x="5159069" y="2473601"/>
            <a:ext cx="533976" cy="533976"/>
            <a:chOff x="480945" y="3788830"/>
            <a:chExt cx="596385" cy="596385"/>
          </a:xfrm>
        </p:grpSpPr>
        <p:sp>
          <p:nvSpPr>
            <p:cNvPr id="31" name="Oval 30"/>
            <p:cNvSpPr/>
            <p:nvPr/>
          </p:nvSpPr>
          <p:spPr>
            <a:xfrm>
              <a:off x="480945" y="3788830"/>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2" name="Picture 52" descr="http://icons.iconarchive.com/icons/icons8/android/512/Users-Student-icon.png"/>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613475" y="3918460"/>
              <a:ext cx="354996" cy="3549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p:cNvGrpSpPr/>
          <p:nvPr/>
        </p:nvGrpSpPr>
        <p:grpSpPr>
          <a:xfrm>
            <a:off x="8054377" y="2473601"/>
            <a:ext cx="533976" cy="533976"/>
            <a:chOff x="480945" y="4652150"/>
            <a:chExt cx="596385" cy="596385"/>
          </a:xfrm>
        </p:grpSpPr>
        <p:sp>
          <p:nvSpPr>
            <p:cNvPr id="34" name="Oval 33"/>
            <p:cNvSpPr/>
            <p:nvPr/>
          </p:nvSpPr>
          <p:spPr>
            <a:xfrm>
              <a:off x="480945" y="4652150"/>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55" descr="http://cdn.flaticon.com/png/256/16755.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60358" y="4738709"/>
              <a:ext cx="437558" cy="4375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18334056"/>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2576628200"/>
              </p:ext>
            </p:extLst>
          </p:nvPr>
        </p:nvGraphicFramePr>
        <p:xfrm>
          <a:off x="1590" y="1590"/>
          <a:ext cx="1587" cy="1587"/>
        </p:xfrm>
        <a:graphic>
          <a:graphicData uri="http://schemas.openxmlformats.org/presentationml/2006/ole">
            <mc:AlternateContent xmlns:mc="http://schemas.openxmlformats.org/markup-compatibility/2006">
              <mc:Choice xmlns:v="urn:schemas-microsoft-com:vml" Requires="v">
                <p:oleObj spid="_x0000_s1338416"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0" y="1590"/>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Rectangle 34"/>
          <p:cNvSpPr/>
          <p:nvPr/>
        </p:nvSpPr>
        <p:spPr>
          <a:xfrm>
            <a:off x="3535234" y="1413313"/>
            <a:ext cx="5124840" cy="830997"/>
          </a:xfrm>
          <a:prstGeom prst="rect">
            <a:avLst/>
          </a:prstGeom>
        </p:spPr>
        <p:txBody>
          <a:bodyPr wrap="square">
            <a:spAutoFit/>
          </a:bodyPr>
          <a:lstStyle/>
          <a:p>
            <a:pPr marL="166688" lvl="1" algn="r">
              <a:spcBef>
                <a:spcPts val="0"/>
              </a:spcBef>
            </a:pPr>
            <a:r>
              <a:rPr lang="en-US" sz="4800" b="1" dirty="0" err="1">
                <a:solidFill>
                  <a:schemeClr val="bg1">
                    <a:lumMod val="75000"/>
                  </a:schemeClr>
                </a:solidFill>
                <a:latin typeface="HelveticaNeueLT Std" pitchFamily="34" charset="0"/>
              </a:rPr>
              <a:t>PENYELIDIKAN</a:t>
            </a:r>
            <a:endParaRPr lang="en-US" sz="4800" b="1" dirty="0">
              <a:solidFill>
                <a:schemeClr val="bg1">
                  <a:lumMod val="75000"/>
                </a:schemeClr>
              </a:solidFill>
              <a:latin typeface="HelveticaNeueLT Std" pitchFamily="34" charset="0"/>
            </a:endParaRPr>
          </a:p>
        </p:txBody>
      </p:sp>
      <p:sp>
        <p:nvSpPr>
          <p:cNvPr id="33"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36" name="Rectangle 3"/>
          <p:cNvSpPr>
            <a:spLocks noChangeArrowheads="1"/>
          </p:cNvSpPr>
          <p:nvPr/>
        </p:nvSpPr>
        <p:spPr bwMode="gray">
          <a:xfrm>
            <a:off x="275485" y="2358954"/>
            <a:ext cx="2645516" cy="3102394"/>
          </a:xfrm>
          <a:prstGeom prst="rect">
            <a:avLst/>
          </a:prstGeom>
          <a:solidFill>
            <a:srgbClr val="FF0000"/>
          </a:solidFill>
          <a:ln>
            <a:noFill/>
          </a:ln>
          <a:effectLst/>
          <a:extLst/>
        </p:spPr>
        <p:txBody>
          <a:bodyPr wrap="none" anchor="ctr"/>
          <a:lstStyle/>
          <a:p>
            <a:pPr algn="ctr"/>
            <a:endParaRPr lang="en-US" sz="1200">
              <a:latin typeface="Calibri" pitchFamily="34" charset="0"/>
            </a:endParaRPr>
          </a:p>
        </p:txBody>
      </p:sp>
      <p:sp>
        <p:nvSpPr>
          <p:cNvPr id="38" name="Rectangle 3"/>
          <p:cNvSpPr>
            <a:spLocks noChangeArrowheads="1"/>
          </p:cNvSpPr>
          <p:nvPr/>
        </p:nvSpPr>
        <p:spPr bwMode="gray">
          <a:xfrm>
            <a:off x="3157633" y="2358954"/>
            <a:ext cx="2645516" cy="3102394"/>
          </a:xfrm>
          <a:prstGeom prst="rect">
            <a:avLst/>
          </a:prstGeom>
          <a:solidFill>
            <a:srgbClr val="00B050"/>
          </a:solidFill>
          <a:ln>
            <a:noFill/>
          </a:ln>
          <a:effectLst/>
          <a:extLst/>
        </p:spPr>
        <p:txBody>
          <a:bodyPr wrap="none" anchor="ctr"/>
          <a:lstStyle/>
          <a:p>
            <a:pPr algn="ctr"/>
            <a:endParaRPr lang="en-US" sz="1200">
              <a:latin typeface="Calibri" pitchFamily="34" charset="0"/>
            </a:endParaRPr>
          </a:p>
        </p:txBody>
      </p:sp>
      <p:sp>
        <p:nvSpPr>
          <p:cNvPr id="39" name="Rectangle 3"/>
          <p:cNvSpPr>
            <a:spLocks noChangeArrowheads="1"/>
          </p:cNvSpPr>
          <p:nvPr/>
        </p:nvSpPr>
        <p:spPr bwMode="gray">
          <a:xfrm>
            <a:off x="6039781" y="2358954"/>
            <a:ext cx="2645516" cy="3102394"/>
          </a:xfrm>
          <a:prstGeom prst="rect">
            <a:avLst/>
          </a:prstGeom>
          <a:solidFill>
            <a:srgbClr val="7030A0"/>
          </a:solidFill>
          <a:ln>
            <a:noFill/>
          </a:ln>
          <a:effectLst/>
          <a:extLst/>
        </p:spPr>
        <p:txBody>
          <a:bodyPr wrap="none" anchor="ctr"/>
          <a:lstStyle/>
          <a:p>
            <a:pPr algn="ctr"/>
            <a:endParaRPr lang="en-US" sz="1200">
              <a:latin typeface="Calibri" pitchFamily="34" charset="0"/>
            </a:endParaRPr>
          </a:p>
        </p:txBody>
      </p:sp>
      <p:sp>
        <p:nvSpPr>
          <p:cNvPr id="55" name="Line 18"/>
          <p:cNvSpPr>
            <a:spLocks noChangeShapeType="1"/>
          </p:cNvSpPr>
          <p:nvPr/>
        </p:nvSpPr>
        <p:spPr bwMode="auto">
          <a:xfrm rot="10800000">
            <a:off x="275484"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56" name="Line 18"/>
          <p:cNvSpPr>
            <a:spLocks noChangeShapeType="1"/>
          </p:cNvSpPr>
          <p:nvPr/>
        </p:nvSpPr>
        <p:spPr bwMode="auto">
          <a:xfrm rot="10800000">
            <a:off x="3157633"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57" name="Line 18"/>
          <p:cNvSpPr>
            <a:spLocks noChangeShapeType="1"/>
          </p:cNvSpPr>
          <p:nvPr/>
        </p:nvSpPr>
        <p:spPr bwMode="auto">
          <a:xfrm rot="10800000">
            <a:off x="6039781" y="3565180"/>
            <a:ext cx="2645516" cy="0"/>
          </a:xfrm>
          <a:prstGeom prst="line">
            <a:avLst/>
          </a:prstGeom>
          <a:noFill/>
          <a:ln w="57150">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24" name="Rectangle 23"/>
          <p:cNvSpPr/>
          <p:nvPr/>
        </p:nvSpPr>
        <p:spPr>
          <a:xfrm>
            <a:off x="316598" y="2220678"/>
            <a:ext cx="2075891"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8000" b="1">
                <a:solidFill>
                  <a:schemeClr val="bg1"/>
                </a:solidFill>
                <a:latin typeface="HelveticaNeueLT Std" pitchFamily="34" charset="0"/>
                <a:cs typeface="Clear Sans" panose="020B0503030202020304" pitchFamily="34" charset="0"/>
              </a:rPr>
              <a:t>3.1</a:t>
            </a:r>
            <a:r>
              <a:rPr lang="ms-MY" sz="4800">
                <a:solidFill>
                  <a:schemeClr val="bg1"/>
                </a:solidFill>
                <a:latin typeface="HelveticaNeueLT Std" pitchFamily="34" charset="0"/>
                <a:cs typeface="Clear Sans" panose="020B0503030202020304" pitchFamily="34" charset="0"/>
              </a:rPr>
              <a:t>X</a:t>
            </a:r>
            <a:endParaRPr lang="ms-MY" sz="6000">
              <a:solidFill>
                <a:schemeClr val="bg1"/>
              </a:solidFill>
              <a:latin typeface="HelveticaNeueLT Std" pitchFamily="34" charset="0"/>
              <a:cs typeface="Clear Sans" panose="020B0503030202020304" pitchFamily="34" charset="0"/>
            </a:endParaRPr>
          </a:p>
        </p:txBody>
      </p:sp>
      <p:sp>
        <p:nvSpPr>
          <p:cNvPr id="25" name="Rectangle 24"/>
          <p:cNvSpPr/>
          <p:nvPr/>
        </p:nvSpPr>
        <p:spPr>
          <a:xfrm>
            <a:off x="2782926" y="2177245"/>
            <a:ext cx="2129843"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8000" b="1" dirty="0">
                <a:solidFill>
                  <a:schemeClr val="bg1"/>
                </a:solidFill>
                <a:latin typeface="HelveticaNeueLT Std" pitchFamily="34" charset="0"/>
                <a:cs typeface="Clear Sans" panose="020B0503030202020304" pitchFamily="34" charset="0"/>
              </a:rPr>
              <a:t>4</a:t>
            </a:r>
            <a:r>
              <a:rPr lang="ms-MY" sz="4800" dirty="0" smtClean="0">
                <a:solidFill>
                  <a:schemeClr val="bg1"/>
                </a:solidFill>
                <a:latin typeface="HelveticaNeueLT Std" pitchFamily="34" charset="0"/>
                <a:cs typeface="Clear Sans" panose="020B0503030202020304" pitchFamily="34" charset="0"/>
              </a:rPr>
              <a:t>X</a:t>
            </a:r>
            <a:r>
              <a:rPr lang="ms-MY" sz="6600" dirty="0" smtClean="0">
                <a:solidFill>
                  <a:schemeClr val="bg1"/>
                </a:solidFill>
                <a:latin typeface="HelveticaNeueLT Std" pitchFamily="34" charset="0"/>
                <a:cs typeface="Clear Sans" panose="020B0503030202020304" pitchFamily="34" charset="0"/>
              </a:rPr>
              <a:t> </a:t>
            </a:r>
            <a:endParaRPr lang="ms-MY" sz="6600" dirty="0">
              <a:solidFill>
                <a:schemeClr val="bg1"/>
              </a:solidFill>
              <a:latin typeface="HelveticaNeueLT Std" pitchFamily="34" charset="0"/>
              <a:cs typeface="Clear Sans" panose="020B0503030202020304" pitchFamily="34" charset="0"/>
            </a:endParaRPr>
          </a:p>
        </p:txBody>
      </p:sp>
      <p:sp>
        <p:nvSpPr>
          <p:cNvPr id="26" name="Rectangle 25"/>
          <p:cNvSpPr/>
          <p:nvPr/>
        </p:nvSpPr>
        <p:spPr>
          <a:xfrm>
            <a:off x="5951278" y="2286756"/>
            <a:ext cx="2734021" cy="1473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6600" b="1">
                <a:solidFill>
                  <a:schemeClr val="bg1"/>
                </a:solidFill>
                <a:latin typeface="HelveticaNeueLT Std" pitchFamily="34" charset="0"/>
                <a:cs typeface="Clear Sans" panose="020B0503030202020304" pitchFamily="34" charset="0"/>
              </a:rPr>
              <a:t>1</a:t>
            </a:r>
            <a:r>
              <a:rPr lang="ms-MY" sz="4400" b="1">
                <a:solidFill>
                  <a:schemeClr val="bg1"/>
                </a:solidFill>
                <a:latin typeface="HelveticaNeueLT Std" pitchFamily="34" charset="0"/>
                <a:cs typeface="Clear Sans" panose="020B0503030202020304" pitchFamily="34" charset="0"/>
              </a:rPr>
              <a:t>.25 </a:t>
            </a:r>
            <a:r>
              <a:rPr lang="ms-MY" sz="3200">
                <a:solidFill>
                  <a:schemeClr val="bg1"/>
                </a:solidFill>
                <a:latin typeface="HelveticaNeueLT Std" pitchFamily="34" charset="0"/>
                <a:cs typeface="Clear Sans" panose="020B0503030202020304" pitchFamily="34" charset="0"/>
              </a:rPr>
              <a:t>bilion</a:t>
            </a:r>
            <a:r>
              <a:rPr lang="ms-MY" sz="6600">
                <a:solidFill>
                  <a:schemeClr val="bg1"/>
                </a:solidFill>
                <a:latin typeface="HelveticaNeueLT Std" pitchFamily="34" charset="0"/>
                <a:cs typeface="Clear Sans" panose="020B0503030202020304" pitchFamily="34" charset="0"/>
              </a:rPr>
              <a:t> </a:t>
            </a:r>
          </a:p>
        </p:txBody>
      </p:sp>
      <p:sp>
        <p:nvSpPr>
          <p:cNvPr id="27" name="Rectangle 3"/>
          <p:cNvSpPr txBox="1"/>
          <p:nvPr/>
        </p:nvSpPr>
        <p:spPr>
          <a:xfrm>
            <a:off x="396873" y="3760307"/>
            <a:ext cx="2360101" cy="14270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5000"/>
              </a:lnSpc>
              <a:spcBef>
                <a:spcPct val="30000"/>
              </a:spcBef>
              <a:buNone/>
            </a:pPr>
            <a:r>
              <a:rPr lang="en-US" sz="2200" dirty="0" err="1">
                <a:solidFill>
                  <a:schemeClr val="bg1"/>
                </a:solidFill>
                <a:latin typeface="HelveticaNeueLT Std" pitchFamily="34" charset="0"/>
              </a:rPr>
              <a:t>Peningkatan</a:t>
            </a:r>
            <a:r>
              <a:rPr lang="en-US" sz="2200" dirty="0">
                <a:solidFill>
                  <a:schemeClr val="bg1"/>
                </a:solidFill>
                <a:latin typeface="HelveticaNeueLT Std" pitchFamily="34" charset="0"/>
              </a:rPr>
              <a:t> </a:t>
            </a:r>
            <a:r>
              <a:rPr lang="en-US" sz="2200" dirty="0" err="1">
                <a:solidFill>
                  <a:schemeClr val="bg1"/>
                </a:solidFill>
                <a:latin typeface="HelveticaNeueLT Std" pitchFamily="34" charset="0"/>
              </a:rPr>
              <a:t>dalam</a:t>
            </a:r>
            <a:r>
              <a:rPr lang="en-US" sz="2200" dirty="0">
                <a:solidFill>
                  <a:schemeClr val="bg1"/>
                </a:solidFill>
                <a:latin typeface="HelveticaNeueLT Std" pitchFamily="34" charset="0"/>
              </a:rPr>
              <a:t> </a:t>
            </a:r>
            <a:r>
              <a:rPr lang="en-US" sz="2400" b="1" dirty="0" err="1">
                <a:solidFill>
                  <a:schemeClr val="bg1"/>
                </a:solidFill>
                <a:latin typeface="HelveticaNeueLT Std" pitchFamily="34" charset="0"/>
              </a:rPr>
              <a:t>Penerbitan</a:t>
            </a:r>
            <a:r>
              <a:rPr lang="en-US" sz="2400" b="1" dirty="0">
                <a:solidFill>
                  <a:schemeClr val="bg1"/>
                </a:solidFill>
                <a:latin typeface="HelveticaNeueLT Std" pitchFamily="34" charset="0"/>
              </a:rPr>
              <a:t> </a:t>
            </a:r>
            <a:r>
              <a:rPr lang="en-US" sz="2400" b="1" dirty="0" err="1">
                <a:solidFill>
                  <a:schemeClr val="bg1"/>
                </a:solidFill>
                <a:latin typeface="HelveticaNeueLT Std" pitchFamily="34" charset="0"/>
              </a:rPr>
              <a:t>Jurnal</a:t>
            </a:r>
            <a:r>
              <a:rPr lang="en-US" sz="2400" b="1" dirty="0">
                <a:solidFill>
                  <a:schemeClr val="bg1"/>
                </a:solidFill>
                <a:latin typeface="HelveticaNeueLT Std" pitchFamily="34" charset="0"/>
              </a:rPr>
              <a:t> </a:t>
            </a:r>
            <a:r>
              <a:rPr lang="en-US" dirty="0">
                <a:solidFill>
                  <a:schemeClr val="bg1"/>
                </a:solidFill>
                <a:latin typeface="HelveticaNeueLT Std" pitchFamily="34" charset="0"/>
              </a:rPr>
              <a:t>(</a:t>
            </a:r>
            <a:r>
              <a:rPr lang="en-US" dirty="0" err="1">
                <a:solidFill>
                  <a:schemeClr val="bg1"/>
                </a:solidFill>
                <a:latin typeface="HelveticaNeueLT Std" pitchFamily="34" charset="0"/>
              </a:rPr>
              <a:t>Tertinggi</a:t>
            </a:r>
            <a:r>
              <a:rPr lang="en-US" dirty="0">
                <a:solidFill>
                  <a:schemeClr val="bg1"/>
                </a:solidFill>
                <a:latin typeface="HelveticaNeueLT Std" pitchFamily="34" charset="0"/>
              </a:rPr>
              <a:t> di </a:t>
            </a:r>
            <a:r>
              <a:rPr lang="en-US" dirty="0" err="1">
                <a:solidFill>
                  <a:schemeClr val="bg1"/>
                </a:solidFill>
                <a:latin typeface="HelveticaNeueLT Std" pitchFamily="34" charset="0"/>
              </a:rPr>
              <a:t>Dunia</a:t>
            </a:r>
            <a:r>
              <a:rPr lang="en-US" dirty="0">
                <a:solidFill>
                  <a:schemeClr val="bg1"/>
                </a:solidFill>
                <a:latin typeface="HelveticaNeueLT Std" pitchFamily="34" charset="0"/>
              </a:rPr>
              <a:t> </a:t>
            </a:r>
            <a:r>
              <a:rPr lang="en-US" sz="1400" dirty="0">
                <a:solidFill>
                  <a:schemeClr val="bg1"/>
                </a:solidFill>
                <a:latin typeface="HelveticaNeueLT Std" pitchFamily="34" charset="0"/>
              </a:rPr>
              <a:t>2007-2012</a:t>
            </a:r>
            <a:r>
              <a:rPr lang="en-US" dirty="0">
                <a:solidFill>
                  <a:schemeClr val="bg1"/>
                </a:solidFill>
                <a:latin typeface="HelveticaNeueLT Std" pitchFamily="34" charset="0"/>
              </a:rPr>
              <a:t> )</a:t>
            </a:r>
            <a:endParaRPr lang="en-US" b="1" dirty="0">
              <a:solidFill>
                <a:schemeClr val="bg1"/>
              </a:solidFill>
              <a:latin typeface="HelveticaNeueLT Std" pitchFamily="34" charset="0"/>
            </a:endParaRPr>
          </a:p>
        </p:txBody>
      </p:sp>
      <p:sp>
        <p:nvSpPr>
          <p:cNvPr id="28" name="Rectangle 3"/>
          <p:cNvSpPr txBox="1"/>
          <p:nvPr/>
        </p:nvSpPr>
        <p:spPr>
          <a:xfrm>
            <a:off x="3339845" y="3760307"/>
            <a:ext cx="2172093" cy="13865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5000"/>
              </a:lnSpc>
              <a:spcBef>
                <a:spcPct val="30000"/>
              </a:spcBef>
              <a:buNone/>
            </a:pPr>
            <a:r>
              <a:rPr lang="en-US" sz="2200">
                <a:solidFill>
                  <a:schemeClr val="bg1"/>
                </a:solidFill>
                <a:latin typeface="HelveticaNeueLT Std" pitchFamily="34" charset="0"/>
              </a:rPr>
              <a:t>Peningkatan dalam </a:t>
            </a:r>
            <a:r>
              <a:rPr lang="en-US" sz="2400" b="1">
                <a:solidFill>
                  <a:schemeClr val="bg1"/>
                </a:solidFill>
                <a:latin typeface="HelveticaNeueLT Std" pitchFamily="34" charset="0"/>
              </a:rPr>
              <a:t>Bilangan Sitasi</a:t>
            </a:r>
            <a:r>
              <a:rPr lang="en-US" sz="1800">
                <a:solidFill>
                  <a:schemeClr val="bg1"/>
                </a:solidFill>
                <a:latin typeface="HelveticaNeueLT Std" pitchFamily="34" charset="0"/>
              </a:rPr>
              <a:t>             </a:t>
            </a:r>
            <a:r>
              <a:rPr lang="en-US" sz="1400">
                <a:solidFill>
                  <a:schemeClr val="bg1"/>
                </a:solidFill>
                <a:latin typeface="HelveticaNeueLT Std" pitchFamily="34" charset="0"/>
              </a:rPr>
              <a:t>(2005-2012)</a:t>
            </a:r>
          </a:p>
        </p:txBody>
      </p:sp>
      <p:sp>
        <p:nvSpPr>
          <p:cNvPr id="29" name="Rectangle 3"/>
          <p:cNvSpPr txBox="1"/>
          <p:nvPr/>
        </p:nvSpPr>
        <p:spPr>
          <a:xfrm>
            <a:off x="6156088" y="3705838"/>
            <a:ext cx="2412902" cy="157581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2000" tIns="0" rIns="7200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nSpc>
                <a:spcPct val="80000"/>
              </a:lnSpc>
              <a:spcBef>
                <a:spcPts val="0"/>
              </a:spcBef>
              <a:buNone/>
            </a:pPr>
            <a:r>
              <a:rPr lang="en-US" sz="2400" b="1">
                <a:solidFill>
                  <a:schemeClr val="bg1"/>
                </a:solidFill>
                <a:latin typeface="HelveticaNeueLT Std" pitchFamily="34" charset="0"/>
              </a:rPr>
              <a:t>Hasil pendapatan </a:t>
            </a:r>
            <a:r>
              <a:rPr lang="en-US" sz="2200">
                <a:solidFill>
                  <a:schemeClr val="bg1"/>
                </a:solidFill>
                <a:latin typeface="HelveticaNeueLT Std" pitchFamily="34" charset="0"/>
              </a:rPr>
              <a:t>dijana oleh MRU sebagai penyedia penyelesaian </a:t>
            </a:r>
            <a:br>
              <a:rPr lang="en-US" sz="2200">
                <a:solidFill>
                  <a:schemeClr val="bg1"/>
                </a:solidFill>
                <a:latin typeface="HelveticaNeueLT Std" pitchFamily="34" charset="0"/>
              </a:rPr>
            </a:br>
            <a:endParaRPr lang="en-US" sz="1400" dirty="0">
              <a:solidFill>
                <a:schemeClr val="bg1"/>
              </a:solidFill>
              <a:latin typeface="HelveticaNeueLT Std" pitchFamily="34" charset="0"/>
            </a:endParaRPr>
          </a:p>
        </p:txBody>
      </p:sp>
      <p:grpSp>
        <p:nvGrpSpPr>
          <p:cNvPr id="30" name="Group 29"/>
          <p:cNvGrpSpPr/>
          <p:nvPr/>
        </p:nvGrpSpPr>
        <p:grpSpPr>
          <a:xfrm>
            <a:off x="5138306" y="2435272"/>
            <a:ext cx="571509" cy="571509"/>
            <a:chOff x="4395154" y="3137345"/>
            <a:chExt cx="596385" cy="596385"/>
          </a:xfrm>
        </p:grpSpPr>
        <p:sp>
          <p:nvSpPr>
            <p:cNvPr id="31" name="Oval 30"/>
            <p:cNvSpPr/>
            <p:nvPr/>
          </p:nvSpPr>
          <p:spPr>
            <a:xfrm>
              <a:off x="4395154" y="3137345"/>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2" name="Picture 62" descr="http://mobilithink.com/blog/wp-content/uploads/2014/07/write13.png"/>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535136" y="3251623"/>
              <a:ext cx="367829" cy="3678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Group 33"/>
          <p:cNvGrpSpPr/>
          <p:nvPr/>
        </p:nvGrpSpPr>
        <p:grpSpPr>
          <a:xfrm>
            <a:off x="8031895" y="2435272"/>
            <a:ext cx="571509" cy="571509"/>
            <a:chOff x="4395154" y="4435284"/>
            <a:chExt cx="596385" cy="596385"/>
          </a:xfrm>
        </p:grpSpPr>
        <p:sp>
          <p:nvSpPr>
            <p:cNvPr id="37" name="Oval 36"/>
            <p:cNvSpPr/>
            <p:nvPr/>
          </p:nvSpPr>
          <p:spPr>
            <a:xfrm>
              <a:off x="4395154" y="4435284"/>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0" name="Picture 67" descr="http://www.codextream.com/wp-content/uploads/2013/12/Ecommerce-Idea-icon.png"/>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515412" y="4569199"/>
              <a:ext cx="339020" cy="3390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Group 41"/>
          <p:cNvGrpSpPr/>
          <p:nvPr/>
        </p:nvGrpSpPr>
        <p:grpSpPr>
          <a:xfrm>
            <a:off x="2253353" y="2435272"/>
            <a:ext cx="571509" cy="571509"/>
            <a:chOff x="4395154" y="3786315"/>
            <a:chExt cx="596385" cy="596385"/>
          </a:xfrm>
        </p:grpSpPr>
        <p:sp>
          <p:nvSpPr>
            <p:cNvPr id="43" name="Oval 42"/>
            <p:cNvSpPr/>
            <p:nvPr/>
          </p:nvSpPr>
          <p:spPr>
            <a:xfrm>
              <a:off x="4395154" y="3786315"/>
              <a:ext cx="596385" cy="596385"/>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4" name="Picture 65" descr="http://www.lundquist.it/wp-content/uploads/2013/02/iconmonstr-newspaper-11-icon.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446018" y="3870156"/>
              <a:ext cx="474679" cy="47467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Rectangle 1"/>
          <p:cNvSpPr/>
          <p:nvPr/>
        </p:nvSpPr>
        <p:spPr>
          <a:xfrm>
            <a:off x="6156088" y="5138005"/>
            <a:ext cx="1144544" cy="275460"/>
          </a:xfrm>
          <a:prstGeom prst="rect">
            <a:avLst/>
          </a:prstGeom>
        </p:spPr>
        <p:txBody>
          <a:bodyPr wrap="none">
            <a:spAutoFit/>
          </a:bodyPr>
          <a:lstStyle/>
          <a:p>
            <a:pPr marL="1587" lvl="1">
              <a:lnSpc>
                <a:spcPct val="85000"/>
              </a:lnSpc>
              <a:spcBef>
                <a:spcPts val="0"/>
              </a:spcBef>
            </a:pPr>
            <a:r>
              <a:rPr lang="en-US" sz="1400">
                <a:solidFill>
                  <a:schemeClr val="bg1"/>
                </a:solidFill>
                <a:latin typeface="HelveticaNeueLT Std" pitchFamily="34" charset="0"/>
              </a:rPr>
              <a:t>(2007-2012)</a:t>
            </a:r>
            <a:endParaRPr lang="en-US" sz="1400" dirty="0">
              <a:solidFill>
                <a:schemeClr val="bg1"/>
              </a:solidFill>
              <a:latin typeface="HelveticaNeueLT Std" pitchFamily="34" charset="0"/>
            </a:endParaRPr>
          </a:p>
        </p:txBody>
      </p:sp>
    </p:spTree>
    <p:extLst>
      <p:ext uri="{BB962C8B-B14F-4D97-AF65-F5344CB8AC3E}">
        <p14:creationId xmlns:p14="http://schemas.microsoft.com/office/powerpoint/2010/main" val="1010944329"/>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hidden="1"/>
          <p:cNvGraphicFramePr>
            <a:graphicFrameLocks noChangeAspect="1"/>
          </p:cNvGraphicFramePr>
          <p:nvPr>
            <p:custDataLst>
              <p:tags r:id="rId2"/>
            </p:custDataLst>
            <p:extLst>
              <p:ext uri="{D42A27DB-BD31-4B8C-83A1-F6EECF244321}">
                <p14:modId xmlns:p14="http://schemas.microsoft.com/office/powerpoint/2010/main" val="1216507253"/>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30236"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 name="Picture 1"/>
          <p:cNvPicPr>
            <a:picLocks noChangeAspect="1"/>
          </p:cNvPicPr>
          <p:nvPr/>
        </p:nvPicPr>
        <p:blipFill rotWithShape="1">
          <a:blip r:embed="rId7" cstate="print">
            <a:extLst>
              <a:ext uri="{28A0092B-C50C-407E-A947-70E740481C1C}">
                <a14:useLocalDpi xmlns:a14="http://schemas.microsoft.com/office/drawing/2010/main" val="0"/>
              </a:ext>
            </a:extLst>
          </a:blip>
          <a:srcRect t="24550" b="23098"/>
          <a:stretch/>
        </p:blipFill>
        <p:spPr>
          <a:xfrm>
            <a:off x="2" y="665444"/>
            <a:ext cx="13411563" cy="5049553"/>
          </a:xfrm>
          <a:prstGeom prst="rect">
            <a:avLst/>
          </a:prstGeom>
        </p:spPr>
      </p:pic>
      <p:cxnSp>
        <p:nvCxnSpPr>
          <p:cNvPr id="6" name="Straight Connector 5"/>
          <p:cNvCxnSpPr/>
          <p:nvPr/>
        </p:nvCxnSpPr>
        <p:spPr>
          <a:xfrm>
            <a:off x="8961438" y="-423333"/>
            <a:ext cx="0" cy="7085542"/>
          </a:xfrm>
          <a:prstGeom prst="line">
            <a:avLst/>
          </a:prstGeom>
          <a:ln w="31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2654219"/>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hidden="1"/>
          <p:cNvGraphicFramePr>
            <a:graphicFrameLocks noChangeAspect="1"/>
          </p:cNvGraphicFramePr>
          <p:nvPr>
            <p:custDataLst>
              <p:tags r:id="rId2"/>
            </p:custDataLst>
            <p:extLst>
              <p:ext uri="{D42A27DB-BD31-4B8C-83A1-F6EECF244321}">
                <p14:modId xmlns:p14="http://schemas.microsoft.com/office/powerpoint/2010/main" val="3304390417"/>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47633"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3" name="Picture 22"/>
          <p:cNvPicPr>
            <a:picLocks noChangeAspect="1"/>
          </p:cNvPicPr>
          <p:nvPr/>
        </p:nvPicPr>
        <p:blipFill rotWithShape="1">
          <a:blip r:embed="rId7" cstate="print">
            <a:extLst>
              <a:ext uri="{28A0092B-C50C-407E-A947-70E740481C1C}">
                <a14:useLocalDpi xmlns:a14="http://schemas.microsoft.com/office/drawing/2010/main" val="0"/>
              </a:ext>
            </a:extLst>
          </a:blip>
          <a:srcRect t="24550" b="23098"/>
          <a:stretch/>
        </p:blipFill>
        <p:spPr>
          <a:xfrm>
            <a:off x="-8999108" y="665442"/>
            <a:ext cx="13411563" cy="5049553"/>
          </a:xfrm>
          <a:prstGeom prst="rect">
            <a:avLst/>
          </a:prstGeom>
        </p:spPr>
      </p:pic>
      <p:sp>
        <p:nvSpPr>
          <p:cNvPr id="9" name="Rectangle 8"/>
          <p:cNvSpPr/>
          <p:nvPr/>
        </p:nvSpPr>
        <p:spPr>
          <a:xfrm>
            <a:off x="4673599" y="2249514"/>
            <a:ext cx="1768502" cy="1504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5800" b="1">
                <a:solidFill>
                  <a:srgbClr val="E2AC00"/>
                </a:solidFill>
                <a:latin typeface="HelveticaNeueLT Std" pitchFamily="34" charset="0"/>
                <a:cs typeface="Clear Sans" panose="020B0503030202020304" pitchFamily="34" charset="0"/>
              </a:rPr>
              <a:t>100</a:t>
            </a:r>
            <a:endParaRPr lang="ms-MY" sz="5800" dirty="0">
              <a:solidFill>
                <a:srgbClr val="E2AC00"/>
              </a:solidFill>
              <a:latin typeface="HelveticaNeueLT Std Lt" pitchFamily="34" charset="0"/>
              <a:cs typeface="Clear Sans" panose="020B0503030202020304" pitchFamily="34" charset="0"/>
            </a:endParaRPr>
          </a:p>
        </p:txBody>
      </p:sp>
      <p:sp>
        <p:nvSpPr>
          <p:cNvPr id="10" name="Rectangle 9"/>
          <p:cNvSpPr/>
          <p:nvPr/>
        </p:nvSpPr>
        <p:spPr>
          <a:xfrm>
            <a:off x="4598622" y="3673988"/>
            <a:ext cx="1986192" cy="1504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lnSpc>
                <a:spcPct val="90000"/>
              </a:lnSpc>
            </a:pPr>
            <a:r>
              <a:rPr lang="ms-MY" sz="2000" b="1" dirty="0">
                <a:solidFill>
                  <a:schemeClr val="tx1">
                    <a:lumMod val="75000"/>
                    <a:lumOff val="25000"/>
                  </a:schemeClr>
                </a:solidFill>
                <a:latin typeface="HelveticaNeueLT Std" panose="020B0604020202020204" pitchFamily="34" charset="0"/>
                <a:cs typeface="Clear Sans" panose="020B0503030202020304" pitchFamily="34" charset="0"/>
              </a:rPr>
              <a:t>Kumpulan Pemegang Taruh</a:t>
            </a:r>
          </a:p>
        </p:txBody>
      </p:sp>
      <p:sp>
        <p:nvSpPr>
          <p:cNvPr id="11" name="Rectangle 10"/>
          <p:cNvSpPr/>
          <p:nvPr/>
        </p:nvSpPr>
        <p:spPr>
          <a:xfrm>
            <a:off x="6733016" y="3673987"/>
            <a:ext cx="1884880" cy="1047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lnSpc>
                <a:spcPct val="90000"/>
              </a:lnSpc>
            </a:pPr>
            <a:r>
              <a:rPr lang="ms-MY" sz="2000" b="1" dirty="0">
                <a:solidFill>
                  <a:schemeClr val="tx1">
                    <a:lumMod val="75000"/>
                    <a:lumOff val="25000"/>
                  </a:schemeClr>
                </a:solidFill>
                <a:latin typeface="HelveticaNeueLT Std" panose="020B0604020202020204" pitchFamily="34" charset="0"/>
                <a:cs typeface="Clear Sans" panose="020B0503030202020304" pitchFamily="34" charset="0"/>
              </a:rPr>
              <a:t>Peserta Secara Keseluruhan</a:t>
            </a:r>
          </a:p>
        </p:txBody>
      </p:sp>
      <p:grpSp>
        <p:nvGrpSpPr>
          <p:cNvPr id="2" name="Group 1"/>
          <p:cNvGrpSpPr/>
          <p:nvPr/>
        </p:nvGrpSpPr>
        <p:grpSpPr>
          <a:xfrm>
            <a:off x="4768940" y="2565398"/>
            <a:ext cx="1632140" cy="2071718"/>
            <a:chOff x="4768940" y="2401811"/>
            <a:chExt cx="1632140" cy="2277640"/>
          </a:xfrm>
        </p:grpSpPr>
        <p:cxnSp>
          <p:nvCxnSpPr>
            <p:cNvPr id="12" name="Straight Connector 11"/>
            <p:cNvCxnSpPr/>
            <p:nvPr/>
          </p:nvCxnSpPr>
          <p:spPr>
            <a:xfrm>
              <a:off x="4768940" y="2401811"/>
              <a:ext cx="0" cy="2277640"/>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401080" y="2401811"/>
              <a:ext cx="0" cy="2277640"/>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6386876" y="2249514"/>
            <a:ext cx="2577162" cy="1504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5800" b="1" dirty="0">
                <a:solidFill>
                  <a:srgbClr val="FF6600"/>
                </a:solidFill>
                <a:latin typeface="HelveticaNeueLT Std" pitchFamily="34" charset="0"/>
                <a:cs typeface="Clear Sans" panose="020B0503030202020304" pitchFamily="34" charset="0"/>
              </a:rPr>
              <a:t>10,500</a:t>
            </a:r>
            <a:endParaRPr lang="ms-MY" sz="5800" dirty="0">
              <a:solidFill>
                <a:srgbClr val="FF6600"/>
              </a:solidFill>
              <a:latin typeface="HelveticaNeueLT Std Lt" pitchFamily="34" charset="0"/>
              <a:cs typeface="Clear Sans" panose="020B0503030202020304" pitchFamily="34" charset="0"/>
            </a:endParaRPr>
          </a:p>
        </p:txBody>
      </p:sp>
      <p:sp>
        <p:nvSpPr>
          <p:cNvPr id="20" name="Line 18"/>
          <p:cNvSpPr>
            <a:spLocks noChangeShapeType="1"/>
          </p:cNvSpPr>
          <p:nvPr/>
        </p:nvSpPr>
        <p:spPr bwMode="auto">
          <a:xfrm rot="10800000">
            <a:off x="3539066" y="3558198"/>
            <a:ext cx="5422370" cy="1"/>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15" name="Rectangle 14"/>
          <p:cNvSpPr/>
          <p:nvPr/>
        </p:nvSpPr>
        <p:spPr>
          <a:xfrm>
            <a:off x="1274637" y="4133767"/>
            <a:ext cx="3444096" cy="1504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4000" smtClean="0">
                <a:solidFill>
                  <a:srgbClr val="E2AC00"/>
                </a:solidFill>
                <a:latin typeface="Franklin Gothic Medium" panose="020B0603020102020204" pitchFamily="34" charset="0"/>
                <a:cs typeface="Clear Sans" panose="020B0503030202020304" pitchFamily="34" charset="0"/>
              </a:rPr>
              <a:t>UNESCO</a:t>
            </a:r>
            <a:endParaRPr lang="ms-MY" sz="4000" dirty="0">
              <a:solidFill>
                <a:srgbClr val="E2AC00"/>
              </a:solidFill>
              <a:latin typeface="Franklin Gothic Medium" panose="020B0603020102020204" pitchFamily="34" charset="0"/>
              <a:cs typeface="Clear Sans" panose="020B0503030202020304" pitchFamily="34" charset="0"/>
            </a:endParaRPr>
          </a:p>
        </p:txBody>
      </p:sp>
      <p:pic>
        <p:nvPicPr>
          <p:cNvPr id="1347630" name="Picture 4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65250" y="1631950"/>
            <a:ext cx="13906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552120"/>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9469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grpSp>
        <p:nvGrpSpPr>
          <p:cNvPr id="8" name="Group 7"/>
          <p:cNvGrpSpPr/>
          <p:nvPr/>
        </p:nvGrpSpPr>
        <p:grpSpPr>
          <a:xfrm>
            <a:off x="397623" y="1981853"/>
            <a:ext cx="1124712" cy="1124712"/>
            <a:chOff x="336357" y="2432809"/>
            <a:chExt cx="1124712" cy="1124712"/>
          </a:xfrm>
        </p:grpSpPr>
        <p:sp>
          <p:nvSpPr>
            <p:cNvPr id="11" name="Oval 10"/>
            <p:cNvSpPr/>
            <p:nvPr/>
          </p:nvSpPr>
          <p:spPr bwMode="gray">
            <a:xfrm>
              <a:off x="336357" y="2432809"/>
              <a:ext cx="1124712" cy="1124712"/>
            </a:xfrm>
            <a:prstGeom prst="ellipse">
              <a:avLst/>
            </a:prstGeom>
            <a:solidFill>
              <a:srgbClr val="00BE4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pic>
          <p:nvPicPr>
            <p:cNvPr id="63" name="Picture 62"/>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4509" t="60697" r="90911" b="27762"/>
            <a:stretch/>
          </p:blipFill>
          <p:spPr>
            <a:xfrm>
              <a:off x="694825" y="2642238"/>
              <a:ext cx="410428" cy="680368"/>
            </a:xfrm>
            <a:prstGeom prst="rect">
              <a:avLst/>
            </a:prstGeom>
            <a:effectLst/>
          </p:spPr>
        </p:pic>
      </p:grpSp>
      <p:grpSp>
        <p:nvGrpSpPr>
          <p:cNvPr id="4" name="Group 3"/>
          <p:cNvGrpSpPr/>
          <p:nvPr/>
        </p:nvGrpSpPr>
        <p:grpSpPr>
          <a:xfrm>
            <a:off x="2154319" y="1981853"/>
            <a:ext cx="1124712" cy="1124712"/>
            <a:chOff x="2070127" y="2460945"/>
            <a:chExt cx="1296179" cy="1296178"/>
          </a:xfrm>
        </p:grpSpPr>
        <p:sp>
          <p:nvSpPr>
            <p:cNvPr id="30" name="Oval 29"/>
            <p:cNvSpPr/>
            <p:nvPr/>
          </p:nvSpPr>
          <p:spPr bwMode="gray">
            <a:xfrm>
              <a:off x="2070127" y="2460945"/>
              <a:ext cx="1296179" cy="1296178"/>
            </a:xfrm>
            <a:prstGeom prst="ellipse">
              <a:avLst/>
            </a:prstGeom>
            <a:solidFill>
              <a:srgbClr val="A0E718"/>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4" name="Picture 63"/>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22459" t="61521" r="68264" b="29881"/>
            <a:stretch/>
          </p:blipFill>
          <p:spPr>
            <a:xfrm>
              <a:off x="2302516" y="2855579"/>
              <a:ext cx="831402" cy="506910"/>
            </a:xfrm>
            <a:prstGeom prst="rect">
              <a:avLst/>
            </a:prstGeom>
            <a:effectLst/>
          </p:spPr>
        </p:pic>
      </p:grpSp>
      <p:grpSp>
        <p:nvGrpSpPr>
          <p:cNvPr id="5" name="Group 4"/>
          <p:cNvGrpSpPr/>
          <p:nvPr/>
        </p:nvGrpSpPr>
        <p:grpSpPr>
          <a:xfrm>
            <a:off x="3911015" y="1981853"/>
            <a:ext cx="1124712" cy="1124712"/>
            <a:chOff x="3803897" y="2460945"/>
            <a:chExt cx="1296179" cy="1296178"/>
          </a:xfrm>
        </p:grpSpPr>
        <p:sp>
          <p:nvSpPr>
            <p:cNvPr id="35" name="Oval 34"/>
            <p:cNvSpPr/>
            <p:nvPr/>
          </p:nvSpPr>
          <p:spPr bwMode="gray">
            <a:xfrm>
              <a:off x="3803897" y="2460945"/>
              <a:ext cx="1296179" cy="1296178"/>
            </a:xfrm>
            <a:prstGeom prst="ellipse">
              <a:avLst/>
            </a:prstGeom>
            <a:solidFill>
              <a:srgbClr val="3DC6B7"/>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5" name="Picture 64"/>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43501" t="61340" r="48695" b="28481"/>
            <a:stretch/>
          </p:blipFill>
          <p:spPr>
            <a:xfrm>
              <a:off x="4102326" y="2808996"/>
              <a:ext cx="699322" cy="600076"/>
            </a:xfrm>
            <a:prstGeom prst="rect">
              <a:avLst/>
            </a:prstGeom>
            <a:effectLst/>
          </p:spPr>
        </p:pic>
      </p:grpSp>
      <p:grpSp>
        <p:nvGrpSpPr>
          <p:cNvPr id="6" name="Group 5"/>
          <p:cNvGrpSpPr/>
          <p:nvPr/>
        </p:nvGrpSpPr>
        <p:grpSpPr>
          <a:xfrm>
            <a:off x="5667184" y="1981853"/>
            <a:ext cx="1124712" cy="1124712"/>
            <a:chOff x="5537667" y="2460945"/>
            <a:chExt cx="1296179" cy="1296178"/>
          </a:xfrm>
        </p:grpSpPr>
        <p:sp>
          <p:nvSpPr>
            <p:cNvPr id="40" name="Oval 39"/>
            <p:cNvSpPr/>
            <p:nvPr/>
          </p:nvSpPr>
          <p:spPr bwMode="gray">
            <a:xfrm>
              <a:off x="5537667" y="2460945"/>
              <a:ext cx="1296179" cy="1296178"/>
            </a:xfrm>
            <a:prstGeom prst="ellipse">
              <a:avLst/>
            </a:prstGeom>
            <a:solidFill>
              <a:srgbClr val="00A5F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6" name="Picture 65"/>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64894" t="59913" r="27017" b="26960"/>
            <a:stretch/>
          </p:blipFill>
          <p:spPr>
            <a:xfrm>
              <a:off x="5823317" y="2722081"/>
              <a:ext cx="724881" cy="773906"/>
            </a:xfrm>
            <a:prstGeom prst="rect">
              <a:avLst/>
            </a:prstGeom>
            <a:effectLst/>
          </p:spPr>
        </p:pic>
      </p:grpSp>
      <p:grpSp>
        <p:nvGrpSpPr>
          <p:cNvPr id="7" name="Group 6"/>
          <p:cNvGrpSpPr/>
          <p:nvPr/>
        </p:nvGrpSpPr>
        <p:grpSpPr>
          <a:xfrm>
            <a:off x="7424409" y="1981853"/>
            <a:ext cx="1124712" cy="1124712"/>
            <a:chOff x="7271435" y="2460945"/>
            <a:chExt cx="1296179" cy="1296178"/>
          </a:xfrm>
        </p:grpSpPr>
        <p:sp>
          <p:nvSpPr>
            <p:cNvPr id="45" name="Oval 44"/>
            <p:cNvSpPr/>
            <p:nvPr/>
          </p:nvSpPr>
          <p:spPr bwMode="gray">
            <a:xfrm>
              <a:off x="7271435" y="2460945"/>
              <a:ext cx="1296179" cy="1296178"/>
            </a:xfrm>
            <a:prstGeom prst="ellipse">
              <a:avLst/>
            </a:prstGeom>
            <a:solidFill>
              <a:srgbClr val="0078D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7" name="Picture 66"/>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85885" t="61055" r="6853" b="28080"/>
            <a:stretch/>
          </p:blipFill>
          <p:spPr>
            <a:xfrm>
              <a:off x="7594112" y="2788756"/>
              <a:ext cx="650827" cy="640556"/>
            </a:xfrm>
            <a:prstGeom prst="rect">
              <a:avLst/>
            </a:prstGeom>
            <a:effectLst/>
          </p:spPr>
        </p:pic>
      </p:grpSp>
      <p:sp>
        <p:nvSpPr>
          <p:cNvPr id="47" name="Rectangle 40"/>
          <p:cNvSpPr txBox="1">
            <a:spLocks/>
          </p:cNvSpPr>
          <p:nvPr/>
        </p:nvSpPr>
        <p:spPr>
          <a:xfrm>
            <a:off x="274422" y="3747895"/>
            <a:ext cx="1493524" cy="88639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fi-FI" altLang="ja-JP" b="1" err="1" smtClean="0">
                <a:solidFill>
                  <a:schemeClr val="accent4"/>
                </a:solidFill>
                <a:latin typeface="HelveticaNeueLT Std" pitchFamily="34" charset="0"/>
                <a:ea typeface="+mn-ea"/>
                <a:cs typeface="+mn-cs"/>
              </a:rPr>
              <a:t>Graduan</a:t>
            </a:r>
            <a:r>
              <a:rPr kumimoji="0" lang="fi-FI" altLang="ja-JP" b="1" smtClean="0">
                <a:solidFill>
                  <a:schemeClr val="accent4"/>
                </a:solidFill>
                <a:latin typeface="HelveticaNeueLT Std" pitchFamily="34" charset="0"/>
                <a:ea typeface="+mn-ea"/>
                <a:cs typeface="+mn-cs"/>
              </a:rPr>
              <a:t> Holistik, Berciri Keusahawanandan </a:t>
            </a:r>
            <a:r>
              <a:rPr kumimoji="0" lang="fi-FI" altLang="ja-JP" b="1" dirty="0" err="1">
                <a:solidFill>
                  <a:schemeClr val="accent4"/>
                </a:solidFill>
                <a:latin typeface="HelveticaNeueLT Std" pitchFamily="34" charset="0"/>
                <a:ea typeface="+mn-ea"/>
                <a:cs typeface="+mn-cs"/>
              </a:rPr>
              <a:t>Seimbang</a:t>
            </a:r>
            <a:endParaRPr lang="en-US" b="1" dirty="0">
              <a:solidFill>
                <a:schemeClr val="accent4"/>
              </a:solidFill>
              <a:latin typeface="HelveticaNeueLT Std" pitchFamily="34" charset="0"/>
              <a:ea typeface="+mn-ea"/>
              <a:cs typeface="+mn-cs"/>
            </a:endParaRPr>
          </a:p>
        </p:txBody>
      </p:sp>
      <p:sp>
        <p:nvSpPr>
          <p:cNvPr id="59" name="Rectangle 40"/>
          <p:cNvSpPr txBox="1">
            <a:spLocks/>
          </p:cNvSpPr>
          <p:nvPr/>
        </p:nvSpPr>
        <p:spPr>
          <a:xfrm>
            <a:off x="1856466" y="3747895"/>
            <a:ext cx="1821326"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Kecemerlangan Bakat</a:t>
            </a:r>
            <a:endParaRPr kumimoji="0" lang="fi-FI" altLang="ja-JP" b="1" dirty="0">
              <a:solidFill>
                <a:schemeClr val="accent4"/>
              </a:solidFill>
              <a:latin typeface="HelveticaNeueLT Std" pitchFamily="34" charset="0"/>
              <a:ea typeface="+mn-ea"/>
              <a:cs typeface="+mn-cs"/>
            </a:endParaRPr>
          </a:p>
        </p:txBody>
      </p:sp>
      <p:sp>
        <p:nvSpPr>
          <p:cNvPr id="60" name="Rectangle 40"/>
          <p:cNvSpPr txBox="1">
            <a:spLocks/>
          </p:cNvSpPr>
          <p:nvPr/>
        </p:nvSpPr>
        <p:spPr>
          <a:xfrm>
            <a:off x="3812626" y="3747895"/>
            <a:ext cx="1493524" cy="88639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90000"/>
              </a:lnSpc>
              <a:spcBef>
                <a:spcPct val="10000"/>
              </a:spcBef>
              <a:buNone/>
            </a:pPr>
            <a:r>
              <a:rPr kumimoji="0" lang="sv-SE" altLang="ja-JP" b="1" smtClean="0">
                <a:solidFill>
                  <a:schemeClr val="accent4"/>
                </a:solidFill>
                <a:latin typeface="HelveticaNeueLT Std" pitchFamily="34" charset="0"/>
                <a:ea typeface="+mn-ea"/>
                <a:cs typeface="+mn-cs"/>
              </a:rPr>
              <a:t>Menghayati Pembelajaran Sepanjang </a:t>
            </a:r>
            <a:r>
              <a:rPr kumimoji="0" lang="sv-SE" altLang="ja-JP" b="1" dirty="0">
                <a:solidFill>
                  <a:schemeClr val="accent4"/>
                </a:solidFill>
                <a:latin typeface="HelveticaNeueLT Std" pitchFamily="34" charset="0"/>
                <a:ea typeface="+mn-ea"/>
                <a:cs typeface="+mn-cs"/>
              </a:rPr>
              <a:t>Hayat</a:t>
            </a:r>
          </a:p>
        </p:txBody>
      </p:sp>
      <p:sp>
        <p:nvSpPr>
          <p:cNvPr id="61" name="Rectangle 40"/>
          <p:cNvSpPr txBox="1">
            <a:spLocks/>
          </p:cNvSpPr>
          <p:nvPr/>
        </p:nvSpPr>
        <p:spPr>
          <a:xfrm>
            <a:off x="5565607" y="3733827"/>
            <a:ext cx="1493524"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dirty="0" err="1">
                <a:solidFill>
                  <a:schemeClr val="accent4"/>
                </a:solidFill>
                <a:latin typeface="HelveticaNeueLT Std" pitchFamily="34" charset="0"/>
                <a:ea typeface="+mn-ea"/>
                <a:cs typeface="+mn-cs"/>
              </a:rPr>
              <a:t>Graduan</a:t>
            </a:r>
            <a:r>
              <a:rPr kumimoji="0" lang="fi-FI" altLang="ja-JP" b="1" dirty="0">
                <a:solidFill>
                  <a:schemeClr val="accent4"/>
                </a:solidFill>
                <a:latin typeface="HelveticaNeueLT Std" pitchFamily="34" charset="0"/>
                <a:ea typeface="+mn-ea"/>
                <a:cs typeface="+mn-cs"/>
              </a:rPr>
              <a:t> </a:t>
            </a:r>
            <a:r>
              <a:rPr kumimoji="0" lang="fi-FI" altLang="ja-JP" b="1" dirty="0" smtClean="0">
                <a:solidFill>
                  <a:schemeClr val="accent4"/>
                </a:solidFill>
                <a:latin typeface="HelveticaNeueLT Std" pitchFamily="34" charset="0"/>
                <a:ea typeface="+mn-ea"/>
                <a:cs typeface="+mn-cs"/>
              </a:rPr>
              <a:t/>
            </a:r>
            <a:br>
              <a:rPr kumimoji="0" lang="fi-FI" altLang="ja-JP" b="1" dirty="0" smtClean="0">
                <a:solidFill>
                  <a:schemeClr val="accent4"/>
                </a:solidFill>
                <a:latin typeface="HelveticaNeueLT Std" pitchFamily="34" charset="0"/>
                <a:ea typeface="+mn-ea"/>
                <a:cs typeface="+mn-cs"/>
              </a:rPr>
            </a:br>
            <a:r>
              <a:rPr kumimoji="0" lang="fi-FI" altLang="ja-JP" b="1" err="1" smtClean="0">
                <a:solidFill>
                  <a:schemeClr val="accent4"/>
                </a:solidFill>
                <a:latin typeface="HelveticaNeueLT Std" pitchFamily="34" charset="0"/>
                <a:ea typeface="+mn-ea"/>
                <a:cs typeface="+mn-cs"/>
              </a:rPr>
              <a:t>TVET</a:t>
            </a:r>
            <a:r>
              <a:rPr kumimoji="0" lang="fi-FI" altLang="ja-JP" b="1" smtClean="0">
                <a:solidFill>
                  <a:schemeClr val="accent4"/>
                </a:solidFill>
                <a:latin typeface="HelveticaNeueLT Std" pitchFamily="34" charset="0"/>
                <a:ea typeface="+mn-ea"/>
                <a:cs typeface="+mn-cs"/>
              </a:rPr>
              <a:t> Berkualiti</a:t>
            </a:r>
            <a:endParaRPr kumimoji="0" lang="fi-FI" altLang="ja-JP" b="1" dirty="0">
              <a:solidFill>
                <a:schemeClr val="accent4"/>
              </a:solidFill>
              <a:latin typeface="HelveticaNeueLT Std" pitchFamily="34" charset="0"/>
              <a:ea typeface="+mn-ea"/>
              <a:cs typeface="+mn-cs"/>
            </a:endParaRPr>
          </a:p>
        </p:txBody>
      </p:sp>
      <p:sp>
        <p:nvSpPr>
          <p:cNvPr id="62" name="Rectangle 40"/>
          <p:cNvSpPr txBox="1">
            <a:spLocks/>
          </p:cNvSpPr>
          <p:nvPr/>
        </p:nvSpPr>
        <p:spPr>
          <a:xfrm>
            <a:off x="7383783" y="3747895"/>
            <a:ext cx="1493524"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dirty="0" err="1" smtClean="0">
                <a:solidFill>
                  <a:schemeClr val="accent4"/>
                </a:solidFill>
                <a:latin typeface="HelveticaNeueLT Std" pitchFamily="34" charset="0"/>
              </a:rPr>
              <a:t>Kemampanan</a:t>
            </a:r>
            <a:r>
              <a:rPr kumimoji="0" lang="fi-FI" altLang="ja-JP" b="1" dirty="0" smtClean="0">
                <a:solidFill>
                  <a:schemeClr val="accent4"/>
                </a:solidFill>
                <a:latin typeface="HelveticaNeueLT Std" pitchFamily="34" charset="0"/>
              </a:rPr>
              <a:t> </a:t>
            </a:r>
            <a:r>
              <a:rPr kumimoji="0" lang="fi-FI" altLang="ja-JP" b="1" dirty="0" err="1">
                <a:solidFill>
                  <a:schemeClr val="accent4"/>
                </a:solidFill>
                <a:latin typeface="HelveticaNeueLT Std" pitchFamily="34" charset="0"/>
              </a:rPr>
              <a:t>Kewangan</a:t>
            </a:r>
            <a:endParaRPr kumimoji="0" lang="fi-FI" altLang="ja-JP" b="1" dirty="0">
              <a:solidFill>
                <a:schemeClr val="accent4"/>
              </a:solidFill>
              <a:latin typeface="HelveticaNeueLT Std" pitchFamily="34" charset="0"/>
              <a:ea typeface="+mn-ea"/>
              <a:cs typeface="+mn-cs"/>
            </a:endParaRPr>
          </a:p>
        </p:txBody>
      </p:sp>
      <p:sp>
        <p:nvSpPr>
          <p:cNvPr id="28"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31" name="Rectangle 30"/>
          <p:cNvSpPr/>
          <p:nvPr/>
        </p:nvSpPr>
        <p:spPr>
          <a:xfrm>
            <a:off x="86852" y="1069227"/>
            <a:ext cx="5894630" cy="584775"/>
          </a:xfrm>
          <a:prstGeom prst="rect">
            <a:avLst/>
          </a:prstGeom>
        </p:spPr>
        <p:txBody>
          <a:bodyPr wrap="square">
            <a:spAutoFit/>
          </a:bodyPr>
          <a:lstStyle/>
          <a:p>
            <a:pPr marL="166688" lvl="1">
              <a:spcBef>
                <a:spcPts val="0"/>
              </a:spcBef>
            </a:pPr>
            <a:r>
              <a:rPr lang="en-US" sz="3200" b="1">
                <a:solidFill>
                  <a:schemeClr val="bg1">
                    <a:lumMod val="75000"/>
                  </a:schemeClr>
                </a:solidFill>
                <a:latin typeface="HelveticaNeueLT Std" pitchFamily="34" charset="0"/>
              </a:rPr>
              <a:t>10 </a:t>
            </a:r>
            <a:r>
              <a:rPr lang="en-US" sz="3200" b="1" smtClean="0">
                <a:solidFill>
                  <a:schemeClr val="bg1">
                    <a:lumMod val="75000"/>
                  </a:schemeClr>
                </a:solidFill>
                <a:latin typeface="HelveticaNeueLT Std" pitchFamily="34" charset="0"/>
              </a:rPr>
              <a:t>LONJAKAN</a:t>
            </a:r>
            <a:endParaRPr lang="en-US" sz="3200" b="1">
              <a:solidFill>
                <a:schemeClr val="bg1">
                  <a:lumMod val="75000"/>
                </a:schemeClr>
              </a:solidFill>
              <a:latin typeface="HelveticaNeueLT Std" pitchFamily="34" charset="0"/>
            </a:endParaRPr>
          </a:p>
        </p:txBody>
      </p:sp>
      <p:grpSp>
        <p:nvGrpSpPr>
          <p:cNvPr id="10" name="Group 9"/>
          <p:cNvGrpSpPr/>
          <p:nvPr/>
        </p:nvGrpSpPr>
        <p:grpSpPr>
          <a:xfrm>
            <a:off x="6067713" y="2764137"/>
            <a:ext cx="510328" cy="745170"/>
            <a:chOff x="6136370" y="2832717"/>
            <a:chExt cx="510328" cy="745170"/>
          </a:xfrm>
        </p:grpSpPr>
        <p:pic>
          <p:nvPicPr>
            <p:cNvPr id="41" name="Picture 40"/>
            <p:cNvPicPr>
              <a:picLocks noChangeAspect="1"/>
            </p:cNvPicPr>
            <p:nvPr/>
          </p:nvPicPr>
          <p:blipFill rotWithShape="1">
            <a:blip r:embed="rId8" cstate="print">
              <a:extLst>
                <a:ext uri="{28A0092B-C50C-407E-A947-70E740481C1C}">
                  <a14:useLocalDpi xmlns:a14="http://schemas.microsoft.com/office/drawing/2010/main" val="0"/>
                </a:ext>
              </a:extLst>
            </a:blip>
            <a:srcRect t="82995" r="85041"/>
            <a:stretch/>
          </p:blipFill>
          <p:spPr>
            <a:xfrm>
              <a:off x="6136370" y="2832717"/>
              <a:ext cx="510328" cy="745170"/>
            </a:xfrm>
            <a:prstGeom prst="rect">
              <a:avLst/>
            </a:prstGeom>
          </p:spPr>
        </p:pic>
        <p:grpSp>
          <p:nvGrpSpPr>
            <p:cNvPr id="81" name="Group 80"/>
            <p:cNvGrpSpPr/>
            <p:nvPr/>
          </p:nvGrpSpPr>
          <p:grpSpPr>
            <a:xfrm>
              <a:off x="6198482" y="3050241"/>
              <a:ext cx="267510" cy="267508"/>
              <a:chOff x="7766137" y="3063389"/>
              <a:chExt cx="250738" cy="250736"/>
            </a:xfrm>
          </p:grpSpPr>
          <p:sp>
            <p:nvSpPr>
              <p:cNvPr id="82" name="Oval 81"/>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83"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4</a:t>
                </a:r>
                <a:endParaRPr kumimoji="0" lang="fi-FI" altLang="ja-JP" b="1" dirty="0">
                  <a:solidFill>
                    <a:schemeClr val="accent4"/>
                  </a:solidFill>
                  <a:latin typeface="HelveticaNeueLT Std" pitchFamily="34" charset="0"/>
                  <a:ea typeface="+mn-ea"/>
                  <a:cs typeface="+mn-cs"/>
                </a:endParaRPr>
              </a:p>
            </p:txBody>
          </p:sp>
        </p:grpSp>
      </p:grpSp>
      <p:grpSp>
        <p:nvGrpSpPr>
          <p:cNvPr id="12" name="Group 11"/>
          <p:cNvGrpSpPr/>
          <p:nvPr/>
        </p:nvGrpSpPr>
        <p:grpSpPr>
          <a:xfrm>
            <a:off x="7659386" y="2764140"/>
            <a:ext cx="654758" cy="745168"/>
            <a:chOff x="4896551" y="2832720"/>
            <a:chExt cx="654758" cy="745168"/>
          </a:xfrm>
        </p:grpSpPr>
        <p:pic>
          <p:nvPicPr>
            <p:cNvPr id="46" name="Picture 45"/>
            <p:cNvPicPr>
              <a:picLocks noChangeAspect="1"/>
            </p:cNvPicPr>
            <p:nvPr/>
          </p:nvPicPr>
          <p:blipFill rotWithShape="1">
            <a:blip r:embed="rId8" cstate="print">
              <a:extLst>
                <a:ext uri="{28A0092B-C50C-407E-A947-70E740481C1C}">
                  <a14:useLocalDpi xmlns:a14="http://schemas.microsoft.com/office/drawing/2010/main" val="0"/>
                </a:ext>
              </a:extLst>
            </a:blip>
            <a:srcRect l="31563" t="82995" r="49245"/>
            <a:stretch/>
          </p:blipFill>
          <p:spPr>
            <a:xfrm>
              <a:off x="4896551" y="2832720"/>
              <a:ext cx="654758" cy="745168"/>
            </a:xfrm>
            <a:prstGeom prst="rect">
              <a:avLst/>
            </a:prstGeom>
          </p:spPr>
        </p:pic>
        <p:grpSp>
          <p:nvGrpSpPr>
            <p:cNvPr id="84" name="Group 83"/>
            <p:cNvGrpSpPr/>
            <p:nvPr/>
          </p:nvGrpSpPr>
          <p:grpSpPr>
            <a:xfrm>
              <a:off x="5090749" y="3050241"/>
              <a:ext cx="267510" cy="267508"/>
              <a:chOff x="7766137" y="3063389"/>
              <a:chExt cx="250738" cy="250736"/>
            </a:xfrm>
          </p:grpSpPr>
          <p:sp>
            <p:nvSpPr>
              <p:cNvPr id="85" name="Oval 84"/>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86" name="Rectangle 40"/>
              <p:cNvSpPr txBox="1">
                <a:spLocks/>
              </p:cNvSpPr>
              <p:nvPr/>
            </p:nvSpPr>
            <p:spPr>
              <a:xfrm>
                <a:off x="7795248" y="3065647"/>
                <a:ext cx="192516"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5</a:t>
                </a:r>
                <a:endParaRPr kumimoji="0" lang="fi-FI" altLang="ja-JP" b="1" dirty="0">
                  <a:solidFill>
                    <a:schemeClr val="accent4"/>
                  </a:solidFill>
                  <a:latin typeface="HelveticaNeueLT Std" pitchFamily="34" charset="0"/>
                  <a:ea typeface="+mn-ea"/>
                  <a:cs typeface="+mn-cs"/>
                </a:endParaRPr>
              </a:p>
            </p:txBody>
          </p:sp>
        </p:grpSp>
      </p:grpSp>
      <p:grpSp>
        <p:nvGrpSpPr>
          <p:cNvPr id="13" name="Group 12"/>
          <p:cNvGrpSpPr/>
          <p:nvPr/>
        </p:nvGrpSpPr>
        <p:grpSpPr>
          <a:xfrm>
            <a:off x="4229268" y="2796935"/>
            <a:ext cx="459072" cy="745170"/>
            <a:chOff x="4191168" y="2865515"/>
            <a:chExt cx="459072" cy="745170"/>
          </a:xfrm>
        </p:grpSpPr>
        <p:pic>
          <p:nvPicPr>
            <p:cNvPr id="51" name="Picture 50"/>
            <p:cNvPicPr>
              <a:picLocks noChangeAspect="1"/>
            </p:cNvPicPr>
            <p:nvPr/>
          </p:nvPicPr>
          <p:blipFill rotWithShape="1">
            <a:blip r:embed="rId8" cstate="print">
              <a:extLst>
                <a:ext uri="{28A0092B-C50C-407E-A947-70E740481C1C}">
                  <a14:useLocalDpi xmlns:a14="http://schemas.microsoft.com/office/drawing/2010/main" val="0"/>
                </a:ext>
              </a:extLst>
            </a:blip>
            <a:srcRect l="86544" t="82995"/>
            <a:stretch/>
          </p:blipFill>
          <p:spPr>
            <a:xfrm>
              <a:off x="4191168" y="2865515"/>
              <a:ext cx="459072" cy="745170"/>
            </a:xfrm>
            <a:prstGeom prst="rect">
              <a:avLst/>
            </a:prstGeom>
          </p:spPr>
        </p:pic>
        <p:grpSp>
          <p:nvGrpSpPr>
            <p:cNvPr id="87" name="Group 86"/>
            <p:cNvGrpSpPr/>
            <p:nvPr/>
          </p:nvGrpSpPr>
          <p:grpSpPr>
            <a:xfrm>
              <a:off x="4321574" y="3050241"/>
              <a:ext cx="267510" cy="267508"/>
              <a:chOff x="7766137" y="3063389"/>
              <a:chExt cx="250738" cy="250736"/>
            </a:xfrm>
          </p:grpSpPr>
          <p:sp>
            <p:nvSpPr>
              <p:cNvPr id="88" name="Oval 8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89"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3</a:t>
                </a:r>
                <a:endParaRPr kumimoji="0" lang="fi-FI" altLang="ja-JP" b="1" dirty="0">
                  <a:solidFill>
                    <a:schemeClr val="accent4"/>
                  </a:solidFill>
                  <a:latin typeface="HelveticaNeueLT Std" pitchFamily="34" charset="0"/>
                  <a:ea typeface="+mn-ea"/>
                  <a:cs typeface="+mn-cs"/>
                </a:endParaRPr>
              </a:p>
            </p:txBody>
          </p:sp>
        </p:grpSp>
      </p:grpSp>
      <p:grpSp>
        <p:nvGrpSpPr>
          <p:cNvPr id="90" name="Group 89"/>
          <p:cNvGrpSpPr/>
          <p:nvPr/>
        </p:nvGrpSpPr>
        <p:grpSpPr>
          <a:xfrm>
            <a:off x="2537711" y="2764137"/>
            <a:ext cx="510328" cy="745170"/>
            <a:chOff x="6136370" y="2832717"/>
            <a:chExt cx="510328" cy="745170"/>
          </a:xfrm>
        </p:grpSpPr>
        <p:pic>
          <p:nvPicPr>
            <p:cNvPr id="91" name="Picture 90"/>
            <p:cNvPicPr>
              <a:picLocks noChangeAspect="1"/>
            </p:cNvPicPr>
            <p:nvPr/>
          </p:nvPicPr>
          <p:blipFill rotWithShape="1">
            <a:blip r:embed="rId8" cstate="print">
              <a:extLst>
                <a:ext uri="{28A0092B-C50C-407E-A947-70E740481C1C}">
                  <a14:useLocalDpi xmlns:a14="http://schemas.microsoft.com/office/drawing/2010/main" val="0"/>
                </a:ext>
              </a:extLst>
            </a:blip>
            <a:srcRect t="82995" r="85041"/>
            <a:stretch/>
          </p:blipFill>
          <p:spPr>
            <a:xfrm>
              <a:off x="6136370" y="2832717"/>
              <a:ext cx="510328" cy="745170"/>
            </a:xfrm>
            <a:prstGeom prst="rect">
              <a:avLst/>
            </a:prstGeom>
          </p:spPr>
        </p:pic>
        <p:grpSp>
          <p:nvGrpSpPr>
            <p:cNvPr id="92" name="Group 91"/>
            <p:cNvGrpSpPr/>
            <p:nvPr/>
          </p:nvGrpSpPr>
          <p:grpSpPr>
            <a:xfrm>
              <a:off x="6198482" y="3050241"/>
              <a:ext cx="267510" cy="267508"/>
              <a:chOff x="7766137" y="3063389"/>
              <a:chExt cx="250738" cy="250736"/>
            </a:xfrm>
          </p:grpSpPr>
          <p:sp>
            <p:nvSpPr>
              <p:cNvPr id="93" name="Oval 9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94"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2</a:t>
                </a:r>
                <a:endParaRPr kumimoji="0" lang="fi-FI" altLang="ja-JP" b="1" dirty="0">
                  <a:solidFill>
                    <a:schemeClr val="accent4"/>
                  </a:solidFill>
                  <a:latin typeface="HelveticaNeueLT Std" pitchFamily="34" charset="0"/>
                  <a:ea typeface="+mn-ea"/>
                  <a:cs typeface="+mn-cs"/>
                </a:endParaRPr>
              </a:p>
            </p:txBody>
          </p:sp>
        </p:grpSp>
      </p:grpSp>
      <p:grpSp>
        <p:nvGrpSpPr>
          <p:cNvPr id="95" name="Group 94"/>
          <p:cNvGrpSpPr/>
          <p:nvPr/>
        </p:nvGrpSpPr>
        <p:grpSpPr>
          <a:xfrm>
            <a:off x="724072" y="2796935"/>
            <a:ext cx="459072" cy="745170"/>
            <a:chOff x="4191168" y="2865515"/>
            <a:chExt cx="459072" cy="745170"/>
          </a:xfrm>
        </p:grpSpPr>
        <p:pic>
          <p:nvPicPr>
            <p:cNvPr id="96" name="Picture 95"/>
            <p:cNvPicPr>
              <a:picLocks noChangeAspect="1"/>
            </p:cNvPicPr>
            <p:nvPr/>
          </p:nvPicPr>
          <p:blipFill rotWithShape="1">
            <a:blip r:embed="rId8" cstate="print">
              <a:extLst>
                <a:ext uri="{28A0092B-C50C-407E-A947-70E740481C1C}">
                  <a14:useLocalDpi xmlns:a14="http://schemas.microsoft.com/office/drawing/2010/main" val="0"/>
                </a:ext>
              </a:extLst>
            </a:blip>
            <a:srcRect l="86544" t="82995"/>
            <a:stretch/>
          </p:blipFill>
          <p:spPr>
            <a:xfrm>
              <a:off x="4191168" y="2865515"/>
              <a:ext cx="459072" cy="745170"/>
            </a:xfrm>
            <a:prstGeom prst="rect">
              <a:avLst/>
            </a:prstGeom>
          </p:spPr>
        </p:pic>
        <p:grpSp>
          <p:nvGrpSpPr>
            <p:cNvPr id="97" name="Group 96"/>
            <p:cNvGrpSpPr/>
            <p:nvPr/>
          </p:nvGrpSpPr>
          <p:grpSpPr>
            <a:xfrm>
              <a:off x="4321574" y="3050241"/>
              <a:ext cx="267510" cy="267508"/>
              <a:chOff x="7766137" y="3063389"/>
              <a:chExt cx="250738" cy="250736"/>
            </a:xfrm>
          </p:grpSpPr>
          <p:sp>
            <p:nvSpPr>
              <p:cNvPr id="98" name="Oval 9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99"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a:solidFill>
                      <a:schemeClr val="accent4"/>
                    </a:solidFill>
                    <a:latin typeface="HelveticaNeueLT Std" pitchFamily="34" charset="0"/>
                    <a:ea typeface="+mn-ea"/>
                    <a:cs typeface="+mn-cs"/>
                  </a:rPr>
                  <a:t>1</a:t>
                </a:r>
                <a:endParaRPr kumimoji="0" lang="fi-FI" altLang="ja-JP" b="1" dirty="0">
                  <a:solidFill>
                    <a:schemeClr val="accent4"/>
                  </a:solidFill>
                  <a:latin typeface="HelveticaNeueLT Std" pitchFamily="34" charset="0"/>
                  <a:ea typeface="+mn-ea"/>
                  <a:cs typeface="+mn-cs"/>
                </a:endParaRPr>
              </a:p>
            </p:txBody>
          </p:sp>
        </p:grpSp>
      </p:grpSp>
      <p:grpSp>
        <p:nvGrpSpPr>
          <p:cNvPr id="15" name="Group 14"/>
          <p:cNvGrpSpPr/>
          <p:nvPr/>
        </p:nvGrpSpPr>
        <p:grpSpPr>
          <a:xfrm>
            <a:off x="1885041" y="3750103"/>
            <a:ext cx="5373242" cy="916001"/>
            <a:chOff x="1885041" y="3558198"/>
            <a:chExt cx="5373242" cy="1117432"/>
          </a:xfrm>
        </p:grpSpPr>
        <p:cxnSp>
          <p:nvCxnSpPr>
            <p:cNvPr id="100" name="Straight Connector 99"/>
            <p:cNvCxnSpPr/>
            <p:nvPr/>
          </p:nvCxnSpPr>
          <p:spPr>
            <a:xfrm>
              <a:off x="1885041"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3667358"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5381858"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58283"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01464737"/>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9571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4" name="Rectangle 40"/>
          <p:cNvSpPr txBox="1">
            <a:spLocks/>
          </p:cNvSpPr>
          <p:nvPr/>
        </p:nvSpPr>
        <p:spPr>
          <a:xfrm>
            <a:off x="260189" y="3747682"/>
            <a:ext cx="1493524" cy="7632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rPr>
              <a:t>Pemantapan </a:t>
            </a:r>
            <a:r>
              <a:rPr kumimoji="0" lang="fi-FI" altLang="ja-JP" b="1">
                <a:solidFill>
                  <a:schemeClr val="accent4"/>
                </a:solidFill>
                <a:latin typeface="HelveticaNeueLT Std" pitchFamily="34" charset="0"/>
              </a:rPr>
              <a:t>Tadbir Urus</a:t>
            </a:r>
          </a:p>
          <a:p>
            <a:pPr marL="1587" lvl="1" indent="0" algn="ctr">
              <a:spcBef>
                <a:spcPct val="10000"/>
              </a:spcBef>
              <a:buNone/>
            </a:pPr>
            <a:endParaRPr kumimoji="0" lang="fi-FI" altLang="ja-JP" b="1" dirty="0">
              <a:solidFill>
                <a:schemeClr val="accent4"/>
              </a:solidFill>
              <a:latin typeface="HelveticaNeueLT Std" pitchFamily="34" charset="0"/>
              <a:ea typeface="+mn-ea"/>
              <a:cs typeface="+mn-cs"/>
            </a:endParaRPr>
          </a:p>
        </p:txBody>
      </p:sp>
      <p:sp>
        <p:nvSpPr>
          <p:cNvPr id="55" name="Rectangle 40"/>
          <p:cNvSpPr txBox="1">
            <a:spLocks/>
          </p:cNvSpPr>
          <p:nvPr/>
        </p:nvSpPr>
        <p:spPr>
          <a:xfrm>
            <a:off x="1996775" y="3747682"/>
            <a:ext cx="1493524" cy="7632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dirty="0" err="1">
                <a:solidFill>
                  <a:schemeClr val="accent4"/>
                </a:solidFill>
                <a:latin typeface="HelveticaNeueLT Std" pitchFamily="34" charset="0"/>
                <a:ea typeface="+mn-ea"/>
                <a:cs typeface="+mn-cs"/>
              </a:rPr>
              <a:t>Ekosistem</a:t>
            </a:r>
            <a:r>
              <a:rPr kumimoji="0" lang="fi-FI" altLang="ja-JP" b="1" dirty="0">
                <a:solidFill>
                  <a:schemeClr val="accent4"/>
                </a:solidFill>
                <a:latin typeface="HelveticaNeueLT Std" pitchFamily="34" charset="0"/>
                <a:ea typeface="+mn-ea"/>
                <a:cs typeface="+mn-cs"/>
              </a:rPr>
              <a:t> </a:t>
            </a:r>
            <a:r>
              <a:rPr kumimoji="0" lang="fi-FI" altLang="ja-JP" b="1" dirty="0" err="1">
                <a:solidFill>
                  <a:schemeClr val="accent4"/>
                </a:solidFill>
                <a:latin typeface="HelveticaNeueLT Std" pitchFamily="34" charset="0"/>
                <a:ea typeface="+mn-ea"/>
                <a:cs typeface="+mn-cs"/>
              </a:rPr>
              <a:t>Inovasi</a:t>
            </a:r>
            <a:endParaRPr kumimoji="0" lang="fi-FI" altLang="ja-JP" b="1" dirty="0">
              <a:solidFill>
                <a:schemeClr val="accent4"/>
              </a:solidFill>
              <a:latin typeface="HelveticaNeueLT Std" pitchFamily="34" charset="0"/>
              <a:ea typeface="+mn-ea"/>
              <a:cs typeface="+mn-cs"/>
            </a:endParaRPr>
          </a:p>
          <a:p>
            <a:pPr marL="1587" lvl="1" indent="0" algn="ctr">
              <a:spcBef>
                <a:spcPct val="10000"/>
              </a:spcBef>
              <a:buNone/>
            </a:pPr>
            <a:endParaRPr kumimoji="0" lang="fi-FI" altLang="ja-JP" b="1" dirty="0" err="1">
              <a:solidFill>
                <a:schemeClr val="accent4"/>
              </a:solidFill>
              <a:latin typeface="HelveticaNeueLT Std" pitchFamily="34" charset="0"/>
              <a:ea typeface="+mn-ea"/>
              <a:cs typeface="+mn-cs"/>
            </a:endParaRPr>
          </a:p>
        </p:txBody>
      </p:sp>
      <p:sp>
        <p:nvSpPr>
          <p:cNvPr id="56" name="Rectangle 40"/>
          <p:cNvSpPr txBox="1">
            <a:spLocks/>
          </p:cNvSpPr>
          <p:nvPr/>
        </p:nvSpPr>
        <p:spPr>
          <a:xfrm>
            <a:off x="3733361" y="3747682"/>
            <a:ext cx="1493524" cy="49244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sv-SE" altLang="ja-JP" b="1" smtClean="0">
                <a:solidFill>
                  <a:schemeClr val="accent4"/>
                </a:solidFill>
                <a:latin typeface="HelveticaNeueLT Std" pitchFamily="34" charset="0"/>
                <a:ea typeface="+mn-ea"/>
                <a:cs typeface="+mn-cs"/>
              </a:rPr>
              <a:t>Keunggulan Global</a:t>
            </a:r>
            <a:endParaRPr kumimoji="0" lang="sv-SE" altLang="ja-JP" b="1" dirty="0">
              <a:solidFill>
                <a:schemeClr val="accent4"/>
              </a:solidFill>
              <a:latin typeface="HelveticaNeueLT Std" pitchFamily="34" charset="0"/>
              <a:ea typeface="+mn-ea"/>
              <a:cs typeface="+mn-cs"/>
            </a:endParaRPr>
          </a:p>
        </p:txBody>
      </p:sp>
      <p:sp>
        <p:nvSpPr>
          <p:cNvPr id="57" name="Rectangle 40"/>
          <p:cNvSpPr txBox="1">
            <a:spLocks/>
          </p:cNvSpPr>
          <p:nvPr/>
        </p:nvSpPr>
        <p:spPr>
          <a:xfrm>
            <a:off x="5516817" y="3747682"/>
            <a:ext cx="1493524" cy="73866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dirty="0" err="1">
                <a:solidFill>
                  <a:schemeClr val="accent4"/>
                </a:solidFill>
                <a:latin typeface="HelveticaNeueLT Std" pitchFamily="34" charset="0"/>
                <a:ea typeface="+mn-ea"/>
                <a:cs typeface="+mn-cs"/>
              </a:rPr>
              <a:t>Pembelajaran</a:t>
            </a:r>
            <a:r>
              <a:rPr kumimoji="0" lang="fi-FI" altLang="ja-JP" b="1" dirty="0">
                <a:solidFill>
                  <a:schemeClr val="accent4"/>
                </a:solidFill>
                <a:latin typeface="HelveticaNeueLT Std" pitchFamily="34" charset="0"/>
                <a:ea typeface="+mn-ea"/>
                <a:cs typeface="+mn-cs"/>
              </a:rPr>
              <a:t> </a:t>
            </a:r>
            <a:r>
              <a:rPr kumimoji="0" lang="fi-FI" altLang="ja-JP" b="1" dirty="0" err="1">
                <a:solidFill>
                  <a:schemeClr val="accent4"/>
                </a:solidFill>
                <a:latin typeface="HelveticaNeueLT Std" pitchFamily="34" charset="0"/>
                <a:ea typeface="+mn-ea"/>
                <a:cs typeface="+mn-cs"/>
              </a:rPr>
              <a:t>Dalam</a:t>
            </a:r>
            <a:r>
              <a:rPr kumimoji="0" lang="fi-FI" altLang="ja-JP" b="1" dirty="0">
                <a:solidFill>
                  <a:schemeClr val="accent4"/>
                </a:solidFill>
                <a:latin typeface="HelveticaNeueLT Std" pitchFamily="34" charset="0"/>
                <a:ea typeface="+mn-ea"/>
                <a:cs typeface="+mn-cs"/>
              </a:rPr>
              <a:t> </a:t>
            </a:r>
            <a:r>
              <a:rPr kumimoji="0" lang="fi-FI" altLang="ja-JP" b="1" err="1">
                <a:solidFill>
                  <a:schemeClr val="accent4"/>
                </a:solidFill>
                <a:latin typeface="HelveticaNeueLT Std" pitchFamily="34" charset="0"/>
                <a:ea typeface="+mn-ea"/>
                <a:cs typeface="+mn-cs"/>
              </a:rPr>
              <a:t>Talian</a:t>
            </a:r>
            <a:r>
              <a:rPr kumimoji="0" lang="fi-FI" altLang="ja-JP" b="1">
                <a:solidFill>
                  <a:schemeClr val="accent4"/>
                </a:solidFill>
                <a:latin typeface="HelveticaNeueLT Std" pitchFamily="34" charset="0"/>
                <a:ea typeface="+mn-ea"/>
                <a:cs typeface="+mn-cs"/>
              </a:rPr>
              <a:t> </a:t>
            </a:r>
            <a:r>
              <a:rPr kumimoji="0" lang="fi-FI" altLang="ja-JP" b="1" smtClean="0">
                <a:solidFill>
                  <a:schemeClr val="accent4"/>
                </a:solidFill>
                <a:latin typeface="HelveticaNeueLT Std" pitchFamily="34" charset="0"/>
                <a:ea typeface="+mn-ea"/>
                <a:cs typeface="+mn-cs"/>
              </a:rPr>
              <a:t>Tahap </a:t>
            </a:r>
            <a:r>
              <a:rPr kumimoji="0" lang="fi-FI" altLang="ja-JP" b="1" dirty="0" err="1">
                <a:solidFill>
                  <a:schemeClr val="accent4"/>
                </a:solidFill>
                <a:latin typeface="HelveticaNeueLT Std" pitchFamily="34" charset="0"/>
                <a:ea typeface="+mn-ea"/>
                <a:cs typeface="+mn-cs"/>
              </a:rPr>
              <a:t>Global</a:t>
            </a:r>
            <a:endParaRPr kumimoji="0" lang="fi-FI" altLang="ja-JP" b="1" dirty="0">
              <a:solidFill>
                <a:schemeClr val="accent4"/>
              </a:solidFill>
              <a:latin typeface="HelveticaNeueLT Std" pitchFamily="34" charset="0"/>
              <a:ea typeface="+mn-ea"/>
              <a:cs typeface="+mn-cs"/>
            </a:endParaRPr>
          </a:p>
        </p:txBody>
      </p:sp>
      <p:sp>
        <p:nvSpPr>
          <p:cNvPr id="58" name="Rectangle 40"/>
          <p:cNvSpPr txBox="1">
            <a:spLocks/>
          </p:cNvSpPr>
          <p:nvPr/>
        </p:nvSpPr>
        <p:spPr>
          <a:xfrm>
            <a:off x="7226292" y="3747682"/>
            <a:ext cx="1493524" cy="83715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lnSpc>
                <a:spcPct val="85000"/>
              </a:lnSpc>
              <a:spcBef>
                <a:spcPct val="10000"/>
              </a:spcBef>
              <a:buNone/>
            </a:pPr>
            <a:r>
              <a:rPr kumimoji="0" lang="fi-FI" altLang="ja-JP" b="1" err="1">
                <a:solidFill>
                  <a:schemeClr val="accent4"/>
                </a:solidFill>
                <a:latin typeface="HelveticaNeueLT Std" pitchFamily="34" charset="0"/>
                <a:ea typeface="+mn-ea"/>
                <a:cs typeface="+mn-cs"/>
              </a:rPr>
              <a:t>Transformasi</a:t>
            </a:r>
            <a:r>
              <a:rPr kumimoji="0" lang="fi-FI" altLang="ja-JP" b="1">
                <a:solidFill>
                  <a:schemeClr val="accent4"/>
                </a:solidFill>
                <a:latin typeface="HelveticaNeueLT Std" pitchFamily="34" charset="0"/>
                <a:ea typeface="+mn-ea"/>
                <a:cs typeface="+mn-cs"/>
              </a:rPr>
              <a:t> </a:t>
            </a:r>
            <a:r>
              <a:rPr kumimoji="0" lang="fi-FI" altLang="ja-JP" b="1" smtClean="0">
                <a:solidFill>
                  <a:schemeClr val="accent4"/>
                </a:solidFill>
                <a:latin typeface="HelveticaNeueLT Std" pitchFamily="34" charset="0"/>
                <a:ea typeface="+mn-ea"/>
                <a:cs typeface="+mn-cs"/>
              </a:rPr>
              <a:t>Penyampaian Pendidikan Tinggi </a:t>
            </a:r>
            <a:endParaRPr kumimoji="0" lang="fi-FI" altLang="ja-JP" b="1" dirty="0">
              <a:solidFill>
                <a:schemeClr val="accent4"/>
              </a:solidFill>
              <a:latin typeface="HelveticaNeueLT Std" pitchFamily="34" charset="0"/>
              <a:ea typeface="+mn-ea"/>
              <a:cs typeface="+mn-cs"/>
            </a:endParaRPr>
          </a:p>
        </p:txBody>
      </p:sp>
      <p:grpSp>
        <p:nvGrpSpPr>
          <p:cNvPr id="4" name="Group 3"/>
          <p:cNvGrpSpPr/>
          <p:nvPr/>
        </p:nvGrpSpPr>
        <p:grpSpPr>
          <a:xfrm>
            <a:off x="397623" y="1981853"/>
            <a:ext cx="1124712" cy="1124712"/>
            <a:chOff x="336357" y="2446664"/>
            <a:chExt cx="1296179" cy="1296178"/>
          </a:xfrm>
        </p:grpSpPr>
        <p:sp>
          <p:nvSpPr>
            <p:cNvPr id="11" name="Oval 10"/>
            <p:cNvSpPr/>
            <p:nvPr/>
          </p:nvSpPr>
          <p:spPr bwMode="gray">
            <a:xfrm>
              <a:off x="336357" y="2446664"/>
              <a:ext cx="1296179" cy="1296178"/>
            </a:xfrm>
            <a:prstGeom prst="ellipse">
              <a:avLst/>
            </a:prstGeom>
            <a:solidFill>
              <a:srgbClr val="3335A7"/>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59" name="Picture 58"/>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3301" t="88069" r="89651" b="298"/>
            <a:stretch/>
          </p:blipFill>
          <p:spPr>
            <a:xfrm>
              <a:off x="668630" y="2751853"/>
              <a:ext cx="631635" cy="685800"/>
            </a:xfrm>
            <a:prstGeom prst="rect">
              <a:avLst/>
            </a:prstGeom>
            <a:effectLst/>
          </p:spPr>
        </p:pic>
      </p:grpSp>
      <p:grpSp>
        <p:nvGrpSpPr>
          <p:cNvPr id="6" name="Group 5"/>
          <p:cNvGrpSpPr/>
          <p:nvPr/>
        </p:nvGrpSpPr>
        <p:grpSpPr>
          <a:xfrm>
            <a:off x="2143444" y="1981853"/>
            <a:ext cx="1124712" cy="1124712"/>
            <a:chOff x="2070127" y="2446664"/>
            <a:chExt cx="1296179" cy="1296178"/>
          </a:xfrm>
        </p:grpSpPr>
        <p:sp>
          <p:nvSpPr>
            <p:cNvPr id="30" name="Oval 29"/>
            <p:cNvSpPr/>
            <p:nvPr/>
          </p:nvSpPr>
          <p:spPr bwMode="gray">
            <a:xfrm>
              <a:off x="2070127" y="2446664"/>
              <a:ext cx="1296179" cy="1296178"/>
            </a:xfrm>
            <a:prstGeom prst="ellipse">
              <a:avLst/>
            </a:prstGeom>
            <a:solidFill>
              <a:srgbClr val="5C109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0" name="Picture 59"/>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24630" t="87715" r="68959" b="248"/>
            <a:stretch/>
          </p:blipFill>
          <p:spPr>
            <a:xfrm>
              <a:off x="2430943" y="2739946"/>
              <a:ext cx="574549" cy="709614"/>
            </a:xfrm>
            <a:prstGeom prst="rect">
              <a:avLst/>
            </a:prstGeom>
            <a:effectLst/>
          </p:spPr>
        </p:pic>
      </p:grpSp>
      <p:grpSp>
        <p:nvGrpSpPr>
          <p:cNvPr id="7" name="Group 6"/>
          <p:cNvGrpSpPr/>
          <p:nvPr/>
        </p:nvGrpSpPr>
        <p:grpSpPr>
          <a:xfrm>
            <a:off x="3889265" y="1981853"/>
            <a:ext cx="1124712" cy="1124712"/>
            <a:chOff x="3803897" y="2446664"/>
            <a:chExt cx="1296179" cy="1296178"/>
          </a:xfrm>
        </p:grpSpPr>
        <p:sp>
          <p:nvSpPr>
            <p:cNvPr id="35" name="Oval 34"/>
            <p:cNvSpPr/>
            <p:nvPr/>
          </p:nvSpPr>
          <p:spPr bwMode="gray">
            <a:xfrm>
              <a:off x="3803897" y="2446664"/>
              <a:ext cx="1296179" cy="1296178"/>
            </a:xfrm>
            <a:prstGeom prst="ellipse">
              <a:avLst/>
            </a:prstGeom>
            <a:solidFill>
              <a:srgbClr val="B10A9E"/>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3335A3"/>
                  </a:solidFill>
                </a:rPr>
                <a:t> </a:t>
              </a:r>
            </a:p>
          </p:txBody>
        </p:sp>
        <p:pic>
          <p:nvPicPr>
            <p:cNvPr id="61" name="Picture 60"/>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43817" t="87020" r="49755" b="337"/>
            <a:stretch/>
          </p:blipFill>
          <p:spPr>
            <a:xfrm>
              <a:off x="4163967" y="2722088"/>
              <a:ext cx="576041" cy="745331"/>
            </a:xfrm>
            <a:prstGeom prst="rect">
              <a:avLst/>
            </a:prstGeom>
            <a:effectLst/>
          </p:spPr>
        </p:pic>
      </p:grpSp>
      <p:grpSp>
        <p:nvGrpSpPr>
          <p:cNvPr id="12" name="Group 11"/>
          <p:cNvGrpSpPr/>
          <p:nvPr/>
        </p:nvGrpSpPr>
        <p:grpSpPr>
          <a:xfrm>
            <a:off x="5635086" y="1981853"/>
            <a:ext cx="1124712" cy="1124712"/>
            <a:chOff x="5537667" y="2446664"/>
            <a:chExt cx="1296179" cy="1296178"/>
          </a:xfrm>
        </p:grpSpPr>
        <p:sp>
          <p:nvSpPr>
            <p:cNvPr id="40" name="Oval 39"/>
            <p:cNvSpPr/>
            <p:nvPr/>
          </p:nvSpPr>
          <p:spPr bwMode="gray">
            <a:xfrm>
              <a:off x="5537667" y="2446664"/>
              <a:ext cx="1296179" cy="1296178"/>
            </a:xfrm>
            <a:prstGeom prst="ellipse">
              <a:avLst/>
            </a:prstGeom>
            <a:solidFill>
              <a:srgbClr val="F40A98"/>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2" name="Picture 61"/>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65733" t="87794" r="28307" b="-720"/>
            <a:stretch/>
          </p:blipFill>
          <p:spPr>
            <a:xfrm>
              <a:off x="5918692" y="2713753"/>
              <a:ext cx="534131" cy="762000"/>
            </a:xfrm>
            <a:prstGeom prst="rect">
              <a:avLst/>
            </a:prstGeom>
            <a:effectLst/>
          </p:spPr>
        </p:pic>
      </p:grpSp>
      <p:grpSp>
        <p:nvGrpSpPr>
          <p:cNvPr id="13" name="Group 12"/>
          <p:cNvGrpSpPr/>
          <p:nvPr/>
        </p:nvGrpSpPr>
        <p:grpSpPr>
          <a:xfrm>
            <a:off x="7380906" y="1981853"/>
            <a:ext cx="1124712" cy="1124712"/>
            <a:chOff x="7271435" y="2446664"/>
            <a:chExt cx="1296179" cy="1296178"/>
          </a:xfrm>
        </p:grpSpPr>
        <p:sp>
          <p:nvSpPr>
            <p:cNvPr id="45" name="Oval 44"/>
            <p:cNvSpPr/>
            <p:nvPr/>
          </p:nvSpPr>
          <p:spPr bwMode="gray">
            <a:xfrm>
              <a:off x="7271435" y="2446664"/>
              <a:ext cx="1296179" cy="1296178"/>
            </a:xfrm>
            <a:prstGeom prst="ellipse">
              <a:avLst/>
            </a:prstGeom>
            <a:solidFill>
              <a:srgbClr val="D4295B"/>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pic>
          <p:nvPicPr>
            <p:cNvPr id="63" name="Picture 62"/>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l="84640" t="87503" r="6264" b="2965"/>
            <a:stretch/>
          </p:blipFill>
          <p:spPr>
            <a:xfrm>
              <a:off x="7511930" y="2813765"/>
              <a:ext cx="815191" cy="561976"/>
            </a:xfrm>
            <a:prstGeom prst="rect">
              <a:avLst/>
            </a:prstGeom>
            <a:effectLst/>
          </p:spPr>
        </p:pic>
      </p:grpSp>
      <p:sp>
        <p:nvSpPr>
          <p:cNvPr id="26"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grpSp>
        <p:nvGrpSpPr>
          <p:cNvPr id="31" name="Group 30"/>
          <p:cNvGrpSpPr/>
          <p:nvPr/>
        </p:nvGrpSpPr>
        <p:grpSpPr>
          <a:xfrm>
            <a:off x="6067713" y="2764137"/>
            <a:ext cx="510328" cy="745170"/>
            <a:chOff x="6136370" y="2832717"/>
            <a:chExt cx="510328" cy="745170"/>
          </a:xfrm>
        </p:grpSpPr>
        <p:pic>
          <p:nvPicPr>
            <p:cNvPr id="32" name="Picture 31"/>
            <p:cNvPicPr>
              <a:picLocks noChangeAspect="1"/>
            </p:cNvPicPr>
            <p:nvPr/>
          </p:nvPicPr>
          <p:blipFill rotWithShape="1">
            <a:blip r:embed="rId8" cstate="print">
              <a:extLst>
                <a:ext uri="{28A0092B-C50C-407E-A947-70E740481C1C}">
                  <a14:useLocalDpi xmlns:a14="http://schemas.microsoft.com/office/drawing/2010/main" val="0"/>
                </a:ext>
              </a:extLst>
            </a:blip>
            <a:srcRect t="82995" r="85041"/>
            <a:stretch/>
          </p:blipFill>
          <p:spPr>
            <a:xfrm>
              <a:off x="6136370" y="2832717"/>
              <a:ext cx="510328" cy="745170"/>
            </a:xfrm>
            <a:prstGeom prst="rect">
              <a:avLst/>
            </a:prstGeom>
          </p:spPr>
        </p:pic>
        <p:grpSp>
          <p:nvGrpSpPr>
            <p:cNvPr id="33" name="Group 32"/>
            <p:cNvGrpSpPr/>
            <p:nvPr/>
          </p:nvGrpSpPr>
          <p:grpSpPr>
            <a:xfrm>
              <a:off x="6198482" y="3050241"/>
              <a:ext cx="267510" cy="267508"/>
              <a:chOff x="7766137" y="3063389"/>
              <a:chExt cx="250738" cy="250736"/>
            </a:xfrm>
          </p:grpSpPr>
          <p:sp>
            <p:nvSpPr>
              <p:cNvPr id="34" name="Oval 33"/>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9</a:t>
                </a:r>
                <a:endParaRPr kumimoji="0" lang="fi-FI" altLang="ja-JP" b="1" dirty="0">
                  <a:solidFill>
                    <a:schemeClr val="accent4"/>
                  </a:solidFill>
                  <a:latin typeface="HelveticaNeueLT Std" pitchFamily="34" charset="0"/>
                  <a:ea typeface="+mn-ea"/>
                  <a:cs typeface="+mn-cs"/>
                </a:endParaRPr>
              </a:p>
            </p:txBody>
          </p:sp>
        </p:grpSp>
      </p:grpSp>
      <p:grpSp>
        <p:nvGrpSpPr>
          <p:cNvPr id="37" name="Group 36"/>
          <p:cNvGrpSpPr/>
          <p:nvPr/>
        </p:nvGrpSpPr>
        <p:grpSpPr>
          <a:xfrm>
            <a:off x="7659386" y="2764140"/>
            <a:ext cx="654758" cy="745168"/>
            <a:chOff x="4896551" y="2832720"/>
            <a:chExt cx="654758" cy="745168"/>
          </a:xfrm>
        </p:grpSpPr>
        <p:pic>
          <p:nvPicPr>
            <p:cNvPr id="38" name="Picture 37"/>
            <p:cNvPicPr>
              <a:picLocks noChangeAspect="1"/>
            </p:cNvPicPr>
            <p:nvPr/>
          </p:nvPicPr>
          <p:blipFill rotWithShape="1">
            <a:blip r:embed="rId8" cstate="print">
              <a:extLst>
                <a:ext uri="{28A0092B-C50C-407E-A947-70E740481C1C}">
                  <a14:useLocalDpi xmlns:a14="http://schemas.microsoft.com/office/drawing/2010/main" val="0"/>
                </a:ext>
              </a:extLst>
            </a:blip>
            <a:srcRect l="31563" t="82995" r="49245"/>
            <a:stretch/>
          </p:blipFill>
          <p:spPr>
            <a:xfrm>
              <a:off x="4896551" y="2832720"/>
              <a:ext cx="654758" cy="745168"/>
            </a:xfrm>
            <a:prstGeom prst="rect">
              <a:avLst/>
            </a:prstGeom>
          </p:spPr>
        </p:pic>
        <p:grpSp>
          <p:nvGrpSpPr>
            <p:cNvPr id="39" name="Group 38"/>
            <p:cNvGrpSpPr/>
            <p:nvPr/>
          </p:nvGrpSpPr>
          <p:grpSpPr>
            <a:xfrm>
              <a:off x="5058386" y="3050241"/>
              <a:ext cx="303666" cy="267508"/>
              <a:chOff x="7735800" y="3063389"/>
              <a:chExt cx="284627" cy="250736"/>
            </a:xfrm>
          </p:grpSpPr>
          <p:sp>
            <p:nvSpPr>
              <p:cNvPr id="41" name="Oval 40"/>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2" name="Rectangle 40"/>
              <p:cNvSpPr txBox="1">
                <a:spLocks/>
              </p:cNvSpPr>
              <p:nvPr/>
            </p:nvSpPr>
            <p:spPr>
              <a:xfrm>
                <a:off x="7735800" y="3065647"/>
                <a:ext cx="284627"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10</a:t>
                </a:r>
                <a:endParaRPr kumimoji="0" lang="fi-FI" altLang="ja-JP" b="1" dirty="0">
                  <a:solidFill>
                    <a:schemeClr val="accent4"/>
                  </a:solidFill>
                  <a:latin typeface="HelveticaNeueLT Std" pitchFamily="34" charset="0"/>
                  <a:ea typeface="+mn-ea"/>
                  <a:cs typeface="+mn-cs"/>
                </a:endParaRPr>
              </a:p>
            </p:txBody>
          </p:sp>
        </p:grpSp>
      </p:grpSp>
      <p:grpSp>
        <p:nvGrpSpPr>
          <p:cNvPr id="43" name="Group 42"/>
          <p:cNvGrpSpPr/>
          <p:nvPr/>
        </p:nvGrpSpPr>
        <p:grpSpPr>
          <a:xfrm>
            <a:off x="4229268" y="2796935"/>
            <a:ext cx="459072" cy="745170"/>
            <a:chOff x="4191168" y="2865515"/>
            <a:chExt cx="459072" cy="745170"/>
          </a:xfrm>
        </p:grpSpPr>
        <p:pic>
          <p:nvPicPr>
            <p:cNvPr id="44" name="Picture 43"/>
            <p:cNvPicPr>
              <a:picLocks noChangeAspect="1"/>
            </p:cNvPicPr>
            <p:nvPr/>
          </p:nvPicPr>
          <p:blipFill rotWithShape="1">
            <a:blip r:embed="rId8" cstate="print">
              <a:extLst>
                <a:ext uri="{28A0092B-C50C-407E-A947-70E740481C1C}">
                  <a14:useLocalDpi xmlns:a14="http://schemas.microsoft.com/office/drawing/2010/main" val="0"/>
                </a:ext>
              </a:extLst>
            </a:blip>
            <a:srcRect l="86544" t="82995"/>
            <a:stretch/>
          </p:blipFill>
          <p:spPr>
            <a:xfrm>
              <a:off x="4191168" y="2865515"/>
              <a:ext cx="459072" cy="745170"/>
            </a:xfrm>
            <a:prstGeom prst="rect">
              <a:avLst/>
            </a:prstGeom>
          </p:spPr>
        </p:pic>
        <p:grpSp>
          <p:nvGrpSpPr>
            <p:cNvPr id="46" name="Group 45"/>
            <p:cNvGrpSpPr/>
            <p:nvPr/>
          </p:nvGrpSpPr>
          <p:grpSpPr>
            <a:xfrm>
              <a:off x="4321574" y="3050241"/>
              <a:ext cx="267510" cy="267508"/>
              <a:chOff x="7766137" y="3063389"/>
              <a:chExt cx="250738" cy="250736"/>
            </a:xfrm>
          </p:grpSpPr>
          <p:sp>
            <p:nvSpPr>
              <p:cNvPr id="47" name="Oval 46"/>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9"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8</a:t>
                </a:r>
                <a:endParaRPr kumimoji="0" lang="fi-FI" altLang="ja-JP" b="1" dirty="0">
                  <a:solidFill>
                    <a:schemeClr val="accent4"/>
                  </a:solidFill>
                  <a:latin typeface="HelveticaNeueLT Std" pitchFamily="34" charset="0"/>
                  <a:ea typeface="+mn-ea"/>
                  <a:cs typeface="+mn-cs"/>
                </a:endParaRPr>
              </a:p>
            </p:txBody>
          </p:sp>
        </p:grpSp>
      </p:grpSp>
      <p:grpSp>
        <p:nvGrpSpPr>
          <p:cNvPr id="50" name="Group 49"/>
          <p:cNvGrpSpPr/>
          <p:nvPr/>
        </p:nvGrpSpPr>
        <p:grpSpPr>
          <a:xfrm>
            <a:off x="2537711" y="2764137"/>
            <a:ext cx="510328" cy="745170"/>
            <a:chOff x="6136370" y="2832717"/>
            <a:chExt cx="510328" cy="745170"/>
          </a:xfrm>
        </p:grpSpPr>
        <p:pic>
          <p:nvPicPr>
            <p:cNvPr id="51" name="Picture 50"/>
            <p:cNvPicPr>
              <a:picLocks noChangeAspect="1"/>
            </p:cNvPicPr>
            <p:nvPr/>
          </p:nvPicPr>
          <p:blipFill rotWithShape="1">
            <a:blip r:embed="rId8" cstate="print">
              <a:extLst>
                <a:ext uri="{28A0092B-C50C-407E-A947-70E740481C1C}">
                  <a14:useLocalDpi xmlns:a14="http://schemas.microsoft.com/office/drawing/2010/main" val="0"/>
                </a:ext>
              </a:extLst>
            </a:blip>
            <a:srcRect t="82995" r="85041"/>
            <a:stretch/>
          </p:blipFill>
          <p:spPr>
            <a:xfrm>
              <a:off x="6136370" y="2832717"/>
              <a:ext cx="510328" cy="745170"/>
            </a:xfrm>
            <a:prstGeom prst="rect">
              <a:avLst/>
            </a:prstGeom>
          </p:spPr>
        </p:pic>
        <p:grpSp>
          <p:nvGrpSpPr>
            <p:cNvPr id="52" name="Group 51"/>
            <p:cNvGrpSpPr/>
            <p:nvPr/>
          </p:nvGrpSpPr>
          <p:grpSpPr>
            <a:xfrm>
              <a:off x="6198482" y="3050241"/>
              <a:ext cx="267510" cy="267508"/>
              <a:chOff x="7766137" y="3063389"/>
              <a:chExt cx="250738" cy="250736"/>
            </a:xfrm>
          </p:grpSpPr>
          <p:sp>
            <p:nvSpPr>
              <p:cNvPr id="53" name="Oval 52"/>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4"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7</a:t>
                </a:r>
                <a:endParaRPr kumimoji="0" lang="fi-FI" altLang="ja-JP" b="1" dirty="0">
                  <a:solidFill>
                    <a:schemeClr val="accent4"/>
                  </a:solidFill>
                  <a:latin typeface="HelveticaNeueLT Std" pitchFamily="34" charset="0"/>
                  <a:ea typeface="+mn-ea"/>
                  <a:cs typeface="+mn-cs"/>
                </a:endParaRPr>
              </a:p>
            </p:txBody>
          </p:sp>
        </p:grpSp>
      </p:grpSp>
      <p:grpSp>
        <p:nvGrpSpPr>
          <p:cNvPr id="65" name="Group 64"/>
          <p:cNvGrpSpPr/>
          <p:nvPr/>
        </p:nvGrpSpPr>
        <p:grpSpPr>
          <a:xfrm>
            <a:off x="724072" y="2796935"/>
            <a:ext cx="459072" cy="745170"/>
            <a:chOff x="4191168" y="2865515"/>
            <a:chExt cx="459072" cy="745170"/>
          </a:xfrm>
        </p:grpSpPr>
        <p:pic>
          <p:nvPicPr>
            <p:cNvPr id="66" name="Picture 65"/>
            <p:cNvPicPr>
              <a:picLocks noChangeAspect="1"/>
            </p:cNvPicPr>
            <p:nvPr/>
          </p:nvPicPr>
          <p:blipFill rotWithShape="1">
            <a:blip r:embed="rId8" cstate="print">
              <a:extLst>
                <a:ext uri="{28A0092B-C50C-407E-A947-70E740481C1C}">
                  <a14:useLocalDpi xmlns:a14="http://schemas.microsoft.com/office/drawing/2010/main" val="0"/>
                </a:ext>
              </a:extLst>
            </a:blip>
            <a:srcRect l="86544" t="82995"/>
            <a:stretch/>
          </p:blipFill>
          <p:spPr>
            <a:xfrm>
              <a:off x="4191168" y="2865515"/>
              <a:ext cx="459072" cy="745170"/>
            </a:xfrm>
            <a:prstGeom prst="rect">
              <a:avLst/>
            </a:prstGeom>
          </p:spPr>
        </p:pic>
        <p:grpSp>
          <p:nvGrpSpPr>
            <p:cNvPr id="67" name="Group 66"/>
            <p:cNvGrpSpPr/>
            <p:nvPr/>
          </p:nvGrpSpPr>
          <p:grpSpPr>
            <a:xfrm>
              <a:off x="4321574" y="3050241"/>
              <a:ext cx="267510" cy="267508"/>
              <a:chOff x="7766137" y="3063389"/>
              <a:chExt cx="250738" cy="250736"/>
            </a:xfrm>
          </p:grpSpPr>
          <p:sp>
            <p:nvSpPr>
              <p:cNvPr id="68" name="Oval 67"/>
              <p:cNvSpPr/>
              <p:nvPr/>
            </p:nvSpPr>
            <p:spPr>
              <a:xfrm>
                <a:off x="7766137" y="3063389"/>
                <a:ext cx="250738" cy="250736"/>
              </a:xfrm>
              <a:prstGeom prst="ellipse">
                <a:avLst/>
              </a:prstGeom>
              <a:solidFill>
                <a:schemeClr val="bg1"/>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9" name="Rectangle 40"/>
              <p:cNvSpPr txBox="1">
                <a:spLocks/>
              </p:cNvSpPr>
              <p:nvPr/>
            </p:nvSpPr>
            <p:spPr>
              <a:xfrm>
                <a:off x="7795248" y="3065647"/>
                <a:ext cx="192516" cy="2307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kumimoji="1"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kumimoji="1"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kumimoji="1"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kumimoji="1"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kumimoji="1" baseline="0">
                    <a:latin typeface="+mn-lt"/>
                  </a:defRPr>
                </a:lvl6pPr>
                <a:lvl7pPr marL="749808" indent="-130175" defTabSz="895350" fontAlgn="base">
                  <a:spcBef>
                    <a:spcPct val="0"/>
                  </a:spcBef>
                  <a:spcAft>
                    <a:spcPct val="0"/>
                  </a:spcAft>
                  <a:buClr>
                    <a:schemeClr val="tx2"/>
                  </a:buClr>
                  <a:buSzPct val="89000"/>
                  <a:buFont typeface="Arial" charset="0"/>
                  <a:buChar char="-"/>
                  <a:defRPr kumimoji="1" baseline="0">
                    <a:latin typeface="+mn-lt"/>
                  </a:defRPr>
                </a:lvl7pPr>
                <a:lvl8pPr marL="749808" indent="-130175" defTabSz="895350" fontAlgn="base">
                  <a:spcBef>
                    <a:spcPct val="0"/>
                  </a:spcBef>
                  <a:spcAft>
                    <a:spcPct val="0"/>
                  </a:spcAft>
                  <a:buClr>
                    <a:schemeClr val="tx2"/>
                  </a:buClr>
                  <a:buSzPct val="89000"/>
                  <a:buFont typeface="Arial" charset="0"/>
                  <a:buChar char="-"/>
                  <a:defRPr kumimoji="1" baseline="0">
                    <a:latin typeface="+mn-lt"/>
                  </a:defRPr>
                </a:lvl8pPr>
                <a:lvl9pPr marL="749808" indent="-130175" defTabSz="895350" fontAlgn="base">
                  <a:spcBef>
                    <a:spcPct val="0"/>
                  </a:spcBef>
                  <a:spcAft>
                    <a:spcPct val="0"/>
                  </a:spcAft>
                  <a:buClr>
                    <a:schemeClr val="tx2"/>
                  </a:buClr>
                  <a:buSzPct val="89000"/>
                  <a:buFont typeface="Arial" charset="0"/>
                  <a:buChar char="-"/>
                  <a:defRPr kumimoji="1" baseline="0">
                    <a:latin typeface="+mn-lt"/>
                  </a:defRPr>
                </a:lvl9pPr>
              </a:lstStyle>
              <a:p>
                <a:pPr marL="1587" lvl="1" indent="0" algn="ctr">
                  <a:spcBef>
                    <a:spcPct val="10000"/>
                  </a:spcBef>
                  <a:buNone/>
                </a:pPr>
                <a:r>
                  <a:rPr kumimoji="0" lang="fi-FI" altLang="ja-JP" b="1" smtClean="0">
                    <a:solidFill>
                      <a:schemeClr val="accent4"/>
                    </a:solidFill>
                    <a:latin typeface="HelveticaNeueLT Std" pitchFamily="34" charset="0"/>
                    <a:ea typeface="+mn-ea"/>
                    <a:cs typeface="+mn-cs"/>
                  </a:rPr>
                  <a:t>6</a:t>
                </a:r>
                <a:endParaRPr kumimoji="0" lang="fi-FI" altLang="ja-JP" b="1" dirty="0">
                  <a:solidFill>
                    <a:schemeClr val="accent4"/>
                  </a:solidFill>
                  <a:latin typeface="HelveticaNeueLT Std" pitchFamily="34" charset="0"/>
                  <a:ea typeface="+mn-ea"/>
                  <a:cs typeface="+mn-cs"/>
                </a:endParaRPr>
              </a:p>
            </p:txBody>
          </p:sp>
        </p:grpSp>
      </p:grpSp>
      <p:grpSp>
        <p:nvGrpSpPr>
          <p:cNvPr id="70" name="Group 69"/>
          <p:cNvGrpSpPr/>
          <p:nvPr/>
        </p:nvGrpSpPr>
        <p:grpSpPr>
          <a:xfrm>
            <a:off x="1885041" y="3750103"/>
            <a:ext cx="5249417" cy="916001"/>
            <a:chOff x="1885041" y="3558198"/>
            <a:chExt cx="5249417" cy="1117432"/>
          </a:xfrm>
        </p:grpSpPr>
        <p:cxnSp>
          <p:nvCxnSpPr>
            <p:cNvPr id="71" name="Straight Connector 70"/>
            <p:cNvCxnSpPr/>
            <p:nvPr/>
          </p:nvCxnSpPr>
          <p:spPr>
            <a:xfrm>
              <a:off x="1885041"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667358"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381858"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7134458" y="3558198"/>
              <a:ext cx="0" cy="1117432"/>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66423568"/>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65030"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 name="Rounded Rectangle 47"/>
          <p:cNvSpPr/>
          <p:nvPr/>
        </p:nvSpPr>
        <p:spPr>
          <a:xfrm>
            <a:off x="262754" y="1769267"/>
            <a:ext cx="1531813" cy="1233464"/>
          </a:xfrm>
          <a:prstGeom prst="round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50" name="Rounded Rectangle 49"/>
          <p:cNvSpPr/>
          <p:nvPr/>
        </p:nvSpPr>
        <p:spPr>
          <a:xfrm>
            <a:off x="1976989" y="1769267"/>
            <a:ext cx="1531813" cy="1233464"/>
          </a:xfrm>
          <a:prstGeom prst="round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51" name="Rounded Rectangle 50"/>
          <p:cNvSpPr/>
          <p:nvPr/>
        </p:nvSpPr>
        <p:spPr>
          <a:xfrm>
            <a:off x="7119695" y="1769267"/>
            <a:ext cx="1531813" cy="1233464"/>
          </a:xfrm>
          <a:prstGeom prst="round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52" name="Rounded Rectangle 51"/>
          <p:cNvSpPr/>
          <p:nvPr/>
        </p:nvSpPr>
        <p:spPr>
          <a:xfrm>
            <a:off x="5405459" y="1769267"/>
            <a:ext cx="1531813" cy="1233464"/>
          </a:xfrm>
          <a:prstGeom prst="round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53" name="Rounded Rectangle 52"/>
          <p:cNvSpPr/>
          <p:nvPr/>
        </p:nvSpPr>
        <p:spPr>
          <a:xfrm>
            <a:off x="3691224" y="1769267"/>
            <a:ext cx="1531813" cy="1233464"/>
          </a:xfrm>
          <a:prstGeom prst="round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67" name="Line 18"/>
          <p:cNvSpPr>
            <a:spLocks noChangeShapeType="1"/>
          </p:cNvSpPr>
          <p:nvPr/>
        </p:nvSpPr>
        <p:spPr bwMode="auto">
          <a:xfrm rot="10800000">
            <a:off x="0" y="3558197"/>
            <a:ext cx="8961438" cy="0"/>
          </a:xfrm>
          <a:prstGeom prst="line">
            <a:avLst/>
          </a:prstGeom>
          <a:noFill/>
          <a:ln w="57150">
            <a:solidFill>
              <a:schemeClr val="bg1">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endParaRPr lang="en-US"/>
          </a:p>
        </p:txBody>
      </p:sp>
      <p:sp>
        <p:nvSpPr>
          <p:cNvPr id="69" name="Rectangle 68"/>
          <p:cNvSpPr/>
          <p:nvPr/>
        </p:nvSpPr>
        <p:spPr>
          <a:xfrm>
            <a:off x="86852" y="1069229"/>
            <a:ext cx="5894630" cy="584775"/>
          </a:xfrm>
          <a:prstGeom prst="rect">
            <a:avLst/>
          </a:prstGeom>
        </p:spPr>
        <p:txBody>
          <a:bodyPr wrap="square">
            <a:spAutoFit/>
          </a:bodyPr>
          <a:lstStyle/>
          <a:p>
            <a:pPr marL="166688" lvl="1">
              <a:spcBef>
                <a:spcPts val="0"/>
              </a:spcBef>
            </a:pPr>
            <a:r>
              <a:rPr lang="en-US" sz="3200" b="1">
                <a:solidFill>
                  <a:schemeClr val="bg1">
                    <a:lumMod val="75000"/>
                  </a:schemeClr>
                </a:solidFill>
                <a:latin typeface="HelveticaNeueLT Std" pitchFamily="34" charset="0"/>
              </a:rPr>
              <a:t>ASPIRASI SISTEM</a:t>
            </a:r>
            <a:endParaRPr lang="en-US" sz="3200" b="1" dirty="0" err="1">
              <a:solidFill>
                <a:schemeClr val="bg1">
                  <a:lumMod val="75000"/>
                </a:schemeClr>
              </a:solidFill>
              <a:latin typeface="HelveticaNeueLT Std" pitchFamily="34" charset="0"/>
            </a:endParaRPr>
          </a:p>
        </p:txBody>
      </p:sp>
      <p:grpSp>
        <p:nvGrpSpPr>
          <p:cNvPr id="64517" name="Group 64516"/>
          <p:cNvGrpSpPr/>
          <p:nvPr/>
        </p:nvGrpSpPr>
        <p:grpSpPr>
          <a:xfrm>
            <a:off x="2418290" y="2432577"/>
            <a:ext cx="768435" cy="1122058"/>
            <a:chOff x="677960" y="2244177"/>
            <a:chExt cx="880303" cy="1285406"/>
          </a:xfrm>
        </p:grpSpPr>
        <p:pic>
          <p:nvPicPr>
            <p:cNvPr id="14" name="Picture 1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77960" y="2244177"/>
              <a:ext cx="880303" cy="1285406"/>
            </a:xfrm>
            <a:prstGeom prst="rect">
              <a:avLst/>
            </a:prstGeom>
          </p:spPr>
        </p:pic>
        <p:sp>
          <p:nvSpPr>
            <p:cNvPr id="17" name="Oval 16"/>
            <p:cNvSpPr/>
            <p:nvPr/>
          </p:nvSpPr>
          <p:spPr>
            <a:xfrm>
              <a:off x="734049" y="2563511"/>
              <a:ext cx="563799" cy="563799"/>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Oval 69"/>
            <p:cNvSpPr/>
            <p:nvPr/>
          </p:nvSpPr>
          <p:spPr>
            <a:xfrm>
              <a:off x="856178" y="2680657"/>
              <a:ext cx="323718" cy="323716"/>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4519" name="Group 64518"/>
          <p:cNvGrpSpPr/>
          <p:nvPr/>
        </p:nvGrpSpPr>
        <p:grpSpPr>
          <a:xfrm>
            <a:off x="515421" y="2432579"/>
            <a:ext cx="985917" cy="1122057"/>
            <a:chOff x="1747691" y="2244177"/>
            <a:chExt cx="1129446" cy="1285405"/>
          </a:xfrm>
        </p:grpSpPr>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747691" y="2244177"/>
              <a:ext cx="1129446" cy="1285405"/>
            </a:xfrm>
            <a:prstGeom prst="rect">
              <a:avLst/>
            </a:prstGeom>
          </p:spPr>
        </p:pic>
        <p:sp>
          <p:nvSpPr>
            <p:cNvPr id="26" name="Oval 25"/>
            <p:cNvSpPr/>
            <p:nvPr/>
          </p:nvSpPr>
          <p:spPr>
            <a:xfrm>
              <a:off x="2031859" y="2563511"/>
              <a:ext cx="563799" cy="563799"/>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Oval 70"/>
            <p:cNvSpPr/>
            <p:nvPr/>
          </p:nvSpPr>
          <p:spPr>
            <a:xfrm>
              <a:off x="2153988" y="2680657"/>
              <a:ext cx="323718" cy="323716"/>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0" name="Group 79"/>
          <p:cNvGrpSpPr/>
          <p:nvPr/>
        </p:nvGrpSpPr>
        <p:grpSpPr>
          <a:xfrm>
            <a:off x="4040798" y="2476821"/>
            <a:ext cx="691255" cy="1122058"/>
            <a:chOff x="1209705" y="2288410"/>
            <a:chExt cx="791887" cy="1285406"/>
          </a:xfrm>
        </p:grpSpPr>
        <p:pic>
          <p:nvPicPr>
            <p:cNvPr id="81" name="Picture 80"/>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209705" y="2288410"/>
              <a:ext cx="791887" cy="1285406"/>
            </a:xfrm>
            <a:prstGeom prst="rect">
              <a:avLst/>
            </a:prstGeom>
          </p:spPr>
        </p:pic>
        <p:sp>
          <p:nvSpPr>
            <p:cNvPr id="82" name="Oval 81"/>
            <p:cNvSpPr/>
            <p:nvPr/>
          </p:nvSpPr>
          <p:spPr>
            <a:xfrm>
              <a:off x="1382530" y="2563511"/>
              <a:ext cx="563799" cy="563799"/>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Oval 82"/>
            <p:cNvSpPr/>
            <p:nvPr/>
          </p:nvSpPr>
          <p:spPr>
            <a:xfrm>
              <a:off x="1504659" y="2680657"/>
              <a:ext cx="323718" cy="323716"/>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4" name="Group 83"/>
          <p:cNvGrpSpPr/>
          <p:nvPr/>
        </p:nvGrpSpPr>
        <p:grpSpPr>
          <a:xfrm>
            <a:off x="5700661" y="2432579"/>
            <a:ext cx="985917" cy="1122057"/>
            <a:chOff x="1747691" y="2244177"/>
            <a:chExt cx="1129446" cy="1285405"/>
          </a:xfrm>
        </p:grpSpPr>
        <p:pic>
          <p:nvPicPr>
            <p:cNvPr id="85" name="Picture 84"/>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747691" y="2244177"/>
              <a:ext cx="1129446" cy="1285405"/>
            </a:xfrm>
            <a:prstGeom prst="rect">
              <a:avLst/>
            </a:prstGeom>
          </p:spPr>
        </p:pic>
        <p:sp>
          <p:nvSpPr>
            <p:cNvPr id="86" name="Oval 85"/>
            <p:cNvSpPr/>
            <p:nvPr/>
          </p:nvSpPr>
          <p:spPr>
            <a:xfrm>
              <a:off x="2031859" y="2563511"/>
              <a:ext cx="563799" cy="563799"/>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7" name="Oval 86"/>
            <p:cNvSpPr/>
            <p:nvPr/>
          </p:nvSpPr>
          <p:spPr>
            <a:xfrm>
              <a:off x="2153988" y="2680657"/>
              <a:ext cx="323718" cy="323716"/>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2" name="Group 91"/>
          <p:cNvGrpSpPr/>
          <p:nvPr/>
        </p:nvGrpSpPr>
        <p:grpSpPr>
          <a:xfrm>
            <a:off x="7478381" y="2476821"/>
            <a:ext cx="691255" cy="1122058"/>
            <a:chOff x="1209705" y="2288410"/>
            <a:chExt cx="791887" cy="1285406"/>
          </a:xfrm>
        </p:grpSpPr>
        <p:pic>
          <p:nvPicPr>
            <p:cNvPr id="93" name="Picture 92"/>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209705" y="2288410"/>
              <a:ext cx="791887" cy="1285406"/>
            </a:xfrm>
            <a:prstGeom prst="rect">
              <a:avLst/>
            </a:prstGeom>
          </p:spPr>
        </p:pic>
        <p:sp>
          <p:nvSpPr>
            <p:cNvPr id="94" name="Oval 93"/>
            <p:cNvSpPr/>
            <p:nvPr/>
          </p:nvSpPr>
          <p:spPr>
            <a:xfrm>
              <a:off x="1382530" y="2563511"/>
              <a:ext cx="563799" cy="563799"/>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5" name="Oval 94"/>
            <p:cNvSpPr/>
            <p:nvPr/>
          </p:nvSpPr>
          <p:spPr>
            <a:xfrm>
              <a:off x="1504659" y="2680657"/>
              <a:ext cx="323718" cy="323716"/>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4521" name="Round Same Side Corner Rectangle 64520"/>
          <p:cNvSpPr/>
          <p:nvPr/>
        </p:nvSpPr>
        <p:spPr>
          <a:xfrm>
            <a:off x="3690951" y="1769267"/>
            <a:ext cx="1532084" cy="741312"/>
          </a:xfrm>
          <a:prstGeom prst="round2SameRect">
            <a:avLst>
              <a:gd name="adj1" fmla="val 28432"/>
              <a:gd name="adj2" fmla="val 0"/>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98" name="Round Same Side Corner Rectangle 97"/>
          <p:cNvSpPr/>
          <p:nvPr/>
        </p:nvSpPr>
        <p:spPr>
          <a:xfrm>
            <a:off x="1971141" y="1769267"/>
            <a:ext cx="1532084" cy="741312"/>
          </a:xfrm>
          <a:prstGeom prst="round2SameRect">
            <a:avLst>
              <a:gd name="adj1" fmla="val 28432"/>
              <a:gd name="adj2" fmla="val 0"/>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99" name="Round Same Side Corner Rectangle 98"/>
          <p:cNvSpPr/>
          <p:nvPr/>
        </p:nvSpPr>
        <p:spPr>
          <a:xfrm>
            <a:off x="260436" y="1769267"/>
            <a:ext cx="1532084" cy="741312"/>
          </a:xfrm>
          <a:prstGeom prst="round2SameRect">
            <a:avLst>
              <a:gd name="adj1" fmla="val 28432"/>
              <a:gd name="adj2" fmla="val 0"/>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100" name="Round Same Side Corner Rectangle 99"/>
          <p:cNvSpPr/>
          <p:nvPr/>
        </p:nvSpPr>
        <p:spPr>
          <a:xfrm>
            <a:off x="5407806" y="1769267"/>
            <a:ext cx="1532084" cy="741312"/>
          </a:xfrm>
          <a:prstGeom prst="round2SameRect">
            <a:avLst>
              <a:gd name="adj1" fmla="val 28432"/>
              <a:gd name="adj2" fmla="val 0"/>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101" name="Round Same Side Corner Rectangle 100"/>
          <p:cNvSpPr/>
          <p:nvPr/>
        </p:nvSpPr>
        <p:spPr>
          <a:xfrm>
            <a:off x="7119131" y="1769267"/>
            <a:ext cx="1532084" cy="741312"/>
          </a:xfrm>
          <a:prstGeom prst="round2SameRect">
            <a:avLst>
              <a:gd name="adj1" fmla="val 28432"/>
              <a:gd name="adj2" fmla="val 0"/>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grpSp>
        <p:nvGrpSpPr>
          <p:cNvPr id="102" name="Group 101"/>
          <p:cNvGrpSpPr/>
          <p:nvPr/>
        </p:nvGrpSpPr>
        <p:grpSpPr>
          <a:xfrm>
            <a:off x="186037" y="1717443"/>
            <a:ext cx="8672771" cy="838015"/>
            <a:chOff x="186035" y="1767545"/>
            <a:chExt cx="8672771" cy="838015"/>
          </a:xfrm>
        </p:grpSpPr>
        <p:sp>
          <p:nvSpPr>
            <p:cNvPr id="103" name="Rectangle 102"/>
            <p:cNvSpPr/>
            <p:nvPr/>
          </p:nvSpPr>
          <p:spPr>
            <a:xfrm>
              <a:off x="1976986" y="1781582"/>
              <a:ext cx="1531543" cy="823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400" b="1">
                  <a:solidFill>
                    <a:schemeClr val="bg1"/>
                  </a:solidFill>
                  <a:latin typeface="HelveticaNeueLT Std" pitchFamily="34" charset="0"/>
                  <a:cs typeface="Clear Sans" panose="020B0503030202020304" pitchFamily="34" charset="0"/>
                </a:rPr>
                <a:t>Ekuiti</a:t>
              </a:r>
              <a:endParaRPr lang="ms-MY" sz="1200" b="1" dirty="0">
                <a:solidFill>
                  <a:schemeClr val="bg1"/>
                </a:solidFill>
                <a:latin typeface="HelveticaNeueLT Std" pitchFamily="34" charset="0"/>
                <a:cs typeface="Clear Sans" panose="020B0503030202020304" pitchFamily="34" charset="0"/>
              </a:endParaRPr>
            </a:p>
          </p:txBody>
        </p:sp>
        <p:sp>
          <p:nvSpPr>
            <p:cNvPr id="104" name="Rectangle 103"/>
            <p:cNvSpPr/>
            <p:nvPr/>
          </p:nvSpPr>
          <p:spPr>
            <a:xfrm>
              <a:off x="5200382" y="1781582"/>
              <a:ext cx="1946412" cy="823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000" b="1">
                  <a:solidFill>
                    <a:schemeClr val="bg1"/>
                  </a:solidFill>
                  <a:latin typeface="HelveticaNeueLT Std" pitchFamily="34" charset="0"/>
                  <a:cs typeface="Clear Sans" panose="020B0503030202020304" pitchFamily="34" charset="0"/>
                </a:rPr>
                <a:t>Kecekapan</a:t>
              </a:r>
              <a:endParaRPr lang="ms-MY" sz="2000" b="1" dirty="0">
                <a:solidFill>
                  <a:schemeClr val="bg1"/>
                </a:solidFill>
                <a:latin typeface="HelveticaNeueLT Std" pitchFamily="34" charset="0"/>
                <a:cs typeface="Clear Sans" panose="020B0503030202020304" pitchFamily="34" charset="0"/>
              </a:endParaRPr>
            </a:p>
          </p:txBody>
        </p:sp>
        <p:sp>
          <p:nvSpPr>
            <p:cNvPr id="105" name="Rectangle 104"/>
            <p:cNvSpPr/>
            <p:nvPr/>
          </p:nvSpPr>
          <p:spPr>
            <a:xfrm>
              <a:off x="6912394" y="1767545"/>
              <a:ext cx="1946412" cy="823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000" b="1">
                  <a:solidFill>
                    <a:schemeClr val="bg1"/>
                  </a:solidFill>
                  <a:latin typeface="HelveticaNeueLT Std" pitchFamily="34" charset="0"/>
                  <a:cs typeface="Clear Sans" panose="020B0503030202020304" pitchFamily="34" charset="0"/>
                </a:rPr>
                <a:t>Perpaduan</a:t>
              </a:r>
            </a:p>
          </p:txBody>
        </p:sp>
        <p:sp>
          <p:nvSpPr>
            <p:cNvPr id="106" name="Rectangle 105"/>
            <p:cNvSpPr/>
            <p:nvPr/>
          </p:nvSpPr>
          <p:spPr>
            <a:xfrm>
              <a:off x="186035" y="1767545"/>
              <a:ext cx="1676085" cy="823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400" b="1">
                  <a:solidFill>
                    <a:schemeClr val="bg1"/>
                  </a:solidFill>
                  <a:latin typeface="HelveticaNeueLT Std" pitchFamily="34" charset="0"/>
                  <a:cs typeface="Clear Sans" panose="020B0503030202020304" pitchFamily="34" charset="0"/>
                </a:rPr>
                <a:t>Akses</a:t>
              </a:r>
              <a:endParaRPr lang="ms-MY" b="1" dirty="0">
                <a:solidFill>
                  <a:schemeClr val="bg1"/>
                </a:solidFill>
                <a:latin typeface="HelveticaNeueLT Std" pitchFamily="34" charset="0"/>
                <a:cs typeface="Clear Sans" panose="020B0503030202020304" pitchFamily="34" charset="0"/>
              </a:endParaRPr>
            </a:p>
          </p:txBody>
        </p:sp>
        <p:sp>
          <p:nvSpPr>
            <p:cNvPr id="107" name="Rectangle 106"/>
            <p:cNvSpPr/>
            <p:nvPr/>
          </p:nvSpPr>
          <p:spPr>
            <a:xfrm>
              <a:off x="3691222" y="1781582"/>
              <a:ext cx="1531813" cy="823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400" b="1">
                  <a:solidFill>
                    <a:schemeClr val="bg1"/>
                  </a:solidFill>
                  <a:latin typeface="HelveticaNeueLT Std" pitchFamily="34" charset="0"/>
                  <a:cs typeface="Clear Sans" panose="020B0503030202020304" pitchFamily="34" charset="0"/>
                </a:rPr>
                <a:t>Kualiti</a:t>
              </a:r>
              <a:endParaRPr lang="ms-MY" b="1" dirty="0">
                <a:solidFill>
                  <a:schemeClr val="bg1"/>
                </a:solidFill>
                <a:latin typeface="HelveticaNeueLT Std" pitchFamily="34" charset="0"/>
                <a:cs typeface="Clear Sans" panose="020B0503030202020304" pitchFamily="34" charset="0"/>
              </a:endParaRPr>
            </a:p>
          </p:txBody>
        </p:sp>
      </p:grpSp>
    </p:spTree>
    <p:extLst>
      <p:ext uri="{BB962C8B-B14F-4D97-AF65-F5344CB8AC3E}">
        <p14:creationId xmlns:p14="http://schemas.microsoft.com/office/powerpoint/2010/main" val="3527256913"/>
      </p:ext>
    </p:extLst>
  </p:cSld>
  <p:clrMapOvr>
    <a:masterClrMapping/>
  </p:clrMapOvr>
  <p:transition spd="slow">
    <p:pu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S" val="1,2"/>
  <p:tag name="THINKCELLPRESENTATIONDONOTDELETE" val="&lt;?xml version=&quot;1.0&quot; encoding=&quot;UTF-16&quot; standalone=&quot;yes&quot;?&gt;&#10;&lt;root reqver=&quot;21047&quot;&gt;&lt;version val=&quot;23045&quot;/&gt;&lt;CPresentation id=&quot;1&quot;&gt;&lt;m_precDefaultNumber&gt;&lt;m_bNumberIsYear val=&quot;1&quot;/&gt;&lt;m_chMinusSymbol&gt;-&lt;/m_chMinusSymbol&gt;&lt;m_chDecimalSymbol17909&gt;.&lt;/m_chDecimalSymbol17909&gt;&lt;m_nGroupingDigits17909 val=&quot;3&quot;/&gt;&lt;m_chGroupingSymbol17909&gt;,&lt;/m_chGroupingSymbol17909&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d-%1-%Y&lt;/m_strFormatTime&gt;&lt;/m_precDefaultDate&gt;&lt;m_precDefaultYear&gt;&lt;m_bNumberIsYear val=&quot;0&quot;/&gt;&lt;/m_precDefaultYear&gt;&lt;m_precDefaultQuarter&gt;&lt;m_bNumberIsYear val=&quot;0&quot;/&gt;&lt;/m_precDefaultQuarter&gt;&lt;m_precDefaultMonth&gt;&lt;m_bNumberIsYear val=&quot;0&quot;/&gt;&lt;/m_precDefaultMonth&gt;&lt;m_precDefaultWeek&gt;&lt;m_bNumberIsYear val=&quot;0&quot;/&gt;&lt;/m_precDefaultWeek&gt;&lt;m_precDefaultDay&gt;&lt;m_bNumberIsYear val=&quot;0&quot;/&gt;&lt;/m_precDefaultDay&gt;&lt;m_mruColor&gt;&lt;m_vecMRU length=&quot;3&quot;&gt;&lt;elem m_fUsage=&quot;1.89999999999999990000E+000&quot;&gt;&lt;m_msothmcolidx val=&quot;0&quot;/&gt;&lt;m_rgb r=&quot;d8&quot; g=&quot;d8&quot; b=&quot;d8&quot;/&gt;&lt;m_ppcolschidx tagver0=&quot;23004&quot; tagname0=&quot;m_ppcolschidxUNRECOGNIZED&quot; val=&quot;0&quot;/&gt;&lt;m_nBrightness val=&quot;0&quot;/&gt;&lt;/elem&gt;&lt;elem m_fUsage=&quot;8.10000000000000050000E-001&quot;&gt;&lt;m_msothmcolidx val=&quot;0&quot;/&gt;&lt;m_rgb r=&quot;ec&quot; g=&quot;1a&quot; b=&quot;53&quot;/&gt;&lt;m_ppcolschidx tagver0=&quot;23004&quot; tagname0=&quot;m_ppcolschidxUNRECOGNIZED&quot; val=&quot;0&quot;/&gt;&lt;m_nBrightness val=&quot;0&quot;/&gt;&lt;/elem&gt;&lt;elem m_fUsage=&quot;7.29000000000000090000E-001&quot;&gt;&lt;m_msothmcolidx val=&quot;0&quot;/&gt;&lt;m_rgb r=&quot;3e&quot; g=&quot;b3&quot; b=&quot;ff&quot;/&gt;&lt;m_ppcolschidx tagver0=&quot;23004&quot; tagname0=&quot;m_ppcolschidxUNRECOGNIZED&quot; val=&quot;0&quot;/&gt;&lt;m_nBrightness val=&quot;0&quot;/&gt;&lt;/elem&gt;&lt;/m_vecMRU&gt;&lt;/m_mruColor&gt;&lt;m_eweekdayFirstOfWeek val=&quot;2&quot;/&gt;&lt;m_eweekdayFirstOfWorkweek val=&quot;2&quot;/&gt;&lt;m_eweekdayFirstOfWeekend val=&quot;7&quot;/&gt;&lt;/CPresentation&gt;&lt;/root&gt;"/>
  <p:tag name="THINKCELLUNDODONOTDELETE" val="0"/>
  <p:tag name="ISNEWSLIDENUMBER" val="True"/>
  <p:tag name="PREVIOUSNAME" val="C:\Users\Li-Kai Chen\Documents\My Work\MOE\MOHE\DPM\150407 MEB(HE) DPM presentation v20.pptx"/>
  <p:tag name="ISPRING_RESOURCE_PATHS_HASH_PRESENTER" val="d0355cc39e7cabd73dae5cdf4eb6401f9750d6ec"/>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A7H4jGZzFk.9HaZFcpPVi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vvwsK2kBd0GtTDu_lGrIU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heme/theme1.xml><?xml version="1.0" encoding="utf-8"?>
<a:theme xmlns:a="http://schemas.openxmlformats.org/drawingml/2006/main" name="KPM_CF_MSG058">
  <a:themeElements>
    <a:clrScheme name="Custom 4">
      <a:dk1>
        <a:srgbClr val="000000"/>
      </a:dk1>
      <a:lt1>
        <a:srgbClr val="FFFFFF"/>
      </a:lt1>
      <a:dk2>
        <a:srgbClr val="273D88"/>
      </a:dk2>
      <a:lt2>
        <a:srgbClr val="FFFFFF"/>
      </a:lt2>
      <a:accent1>
        <a:srgbClr val="FFE390"/>
      </a:accent1>
      <a:accent2>
        <a:srgbClr val="EAAF00"/>
      </a:accent2>
      <a:accent3>
        <a:srgbClr val="AF8300"/>
      </a:accent3>
      <a:accent4>
        <a:srgbClr val="273D88"/>
      </a:accent4>
      <a:accent5>
        <a:srgbClr val="808080"/>
      </a:accent5>
      <a:accent6>
        <a:srgbClr val="B2B2B2"/>
      </a:accent6>
      <a:hlink>
        <a:srgbClr val="0072BC"/>
      </a:hlink>
      <a:folHlink>
        <a:srgbClr val="273D88"/>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273D88"/>
        </a:dk2>
        <a:lt2>
          <a:srgbClr val="FFFFFF"/>
        </a:lt2>
        <a:accent1>
          <a:srgbClr val="D9D9D9"/>
        </a:accent1>
        <a:accent2>
          <a:srgbClr val="EAAF00"/>
        </a:accent2>
        <a:accent3>
          <a:srgbClr val="0072BC"/>
        </a:accent3>
        <a:accent4>
          <a:srgbClr val="273D88"/>
        </a:accent4>
        <a:accent5>
          <a:srgbClr val="595959"/>
        </a:accent5>
        <a:accent6>
          <a:srgbClr val="808080"/>
        </a:accent6>
        <a:hlink>
          <a:srgbClr val="0072BC"/>
        </a:hlink>
        <a:folHlink>
          <a:srgbClr val="273D8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a:themeElements>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blank 1">
        <a:dk1>
          <a:srgbClr val="000000"/>
        </a:dk1>
        <a:lt1>
          <a:srgbClr val="FFFFFF"/>
        </a:lt1>
        <a:dk2>
          <a:srgbClr val="000000"/>
        </a:dk2>
        <a:lt2>
          <a:srgbClr val="FFFFFF"/>
        </a:lt2>
        <a:accent1>
          <a:srgbClr val="EAEAEA"/>
        </a:accent1>
        <a:accent2>
          <a:srgbClr val="D0D0D0"/>
        </a:accent2>
        <a:accent3>
          <a:srgbClr val="FFFFFF"/>
        </a:accent3>
        <a:accent4>
          <a:srgbClr val="000000"/>
        </a:accent4>
        <a:accent5>
          <a:srgbClr val="F3F3F3"/>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2"/>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895350" rtl="0" eaLnBrk="1" fontAlgn="base" latinLnBrk="0" hangingPunct="1">
          <a:lnSpc>
            <a:spcPct val="100000"/>
          </a:lnSpc>
          <a:spcBef>
            <a:spcPct val="0"/>
          </a:spcBef>
          <a:spcAft>
            <a:spcPct val="0"/>
          </a:spcAft>
          <a:buClrTx/>
          <a:buSzTx/>
          <a:buFontTx/>
          <a:buNone/>
          <a:tabLst/>
          <a:defRPr kumimoji="0" lang="en-US" sz="4500" b="1" i="0" u="none" strike="noStrike" cap="none" normalizeH="0" baseline="0" smtClean="0">
            <a:ln>
              <a:noFill/>
            </a:ln>
            <a:solidFill>
              <a:schemeClr val="bg1"/>
            </a:solidFill>
            <a:effectLst/>
            <a:latin typeface="HelveticaNeueLT Std"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2"/>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895350" rtl="0" eaLnBrk="1" fontAlgn="base" latinLnBrk="0" hangingPunct="1">
          <a:lnSpc>
            <a:spcPct val="100000"/>
          </a:lnSpc>
          <a:spcBef>
            <a:spcPct val="0"/>
          </a:spcBef>
          <a:spcAft>
            <a:spcPct val="0"/>
          </a:spcAft>
          <a:buClrTx/>
          <a:buSzTx/>
          <a:buFontTx/>
          <a:buNone/>
          <a:tabLst/>
          <a:defRPr kumimoji="0" lang="en-US" sz="4500" b="1" i="0" u="none" strike="noStrike" cap="none" normalizeH="0" baseline="0" smtClean="0">
            <a:ln>
              <a:noFill/>
            </a:ln>
            <a:solidFill>
              <a:schemeClr val="bg1"/>
            </a:solidFill>
            <a:effectLst/>
            <a:latin typeface="HelveticaNeueLT Std" pitchFamily="34" charset="0"/>
          </a:defRPr>
        </a:defPPr>
      </a:lstStyle>
    </a:lnDef>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a:themeElements>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blank 1">
        <a:dk1>
          <a:srgbClr val="000000"/>
        </a:dk1>
        <a:lt1>
          <a:srgbClr val="FFFFFF"/>
        </a:lt1>
        <a:dk2>
          <a:srgbClr val="000000"/>
        </a:dk2>
        <a:lt2>
          <a:srgbClr val="FFFFFF"/>
        </a:lt2>
        <a:accent1>
          <a:srgbClr val="EAEAEA"/>
        </a:accent1>
        <a:accent2>
          <a:srgbClr val="D0D0D0"/>
        </a:accent2>
        <a:accent3>
          <a:srgbClr val="FFFFFF"/>
        </a:accent3>
        <a:accent4>
          <a:srgbClr val="000000"/>
        </a:accent4>
        <a:accent5>
          <a:srgbClr val="F3F3F3"/>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KPM_CF_MSG058</Template>
  <TotalTime>24212</TotalTime>
  <Words>1911</Words>
  <Application>Microsoft Office PowerPoint</Application>
  <PresentationFormat>Custom</PresentationFormat>
  <Paragraphs>420</Paragraphs>
  <Slides>24</Slides>
  <Notes>22</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24</vt:i4>
      </vt:variant>
    </vt:vector>
  </HeadingPairs>
  <TitlesOfParts>
    <vt:vector size="39" baseType="lpstr">
      <vt:lpstr>Arial Unicode MS</vt:lpstr>
      <vt:lpstr>ＭＳ Ｐゴシック</vt:lpstr>
      <vt:lpstr>Arial</vt:lpstr>
      <vt:lpstr>Calibri</vt:lpstr>
      <vt:lpstr>Clear Sans</vt:lpstr>
      <vt:lpstr>Franklin Gothic Medium</vt:lpstr>
      <vt:lpstr>Georgia</vt:lpstr>
      <vt:lpstr>HelveticaNeueLT Std</vt:lpstr>
      <vt:lpstr>HelveticaNeueLT Std Lt</vt:lpstr>
      <vt:lpstr>Microsoft New Tai Lue</vt:lpstr>
      <vt:lpstr>KPM_CF_MSG058</vt:lpstr>
      <vt:lpstr>1_blank</vt:lpstr>
      <vt:lpstr>2_blank</vt:lpstr>
      <vt:lpstr>3_blank</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Ryoichi Kusama</dc:creator>
  <cp:lastModifiedBy>putramooc</cp:lastModifiedBy>
  <cp:revision>3063</cp:revision>
  <cp:lastPrinted>2015-04-06T22:29:06Z</cp:lastPrinted>
  <dcterms:created xsi:type="dcterms:W3CDTF">2014-08-25T07:54:30Z</dcterms:created>
  <dcterms:modified xsi:type="dcterms:W3CDTF">2015-04-07T01:42:59Z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Title</vt:lpwstr>
  </property>
  <property fmtid="{D5CDD505-2E9C-101B-9397-08002B2CF9AE}" pid="3" name="Final">
    <vt:bool>false</vt:bool>
  </property>
  <property fmtid="{D5CDD505-2E9C-101B-9397-08002B2CF9AE}" pid="4" name="Event">
    <vt:lpwstr/>
  </property>
  <property fmtid="{D5CDD505-2E9C-101B-9397-08002B2CF9AE}" pid="5" name="Delivery Date">
    <vt:lpwstr>Date</vt:lpwstr>
  </property>
  <property fmtid="{D5CDD505-2E9C-101B-9397-08002B2CF9AE}" pid="6" name="Office2010EditCount">
    <vt:lpwstr>1</vt:lpwstr>
  </property>
  <property fmtid="{D5CDD505-2E9C-101B-9397-08002B2CF9AE}" pid="7" name="Office2003EditCount">
    <vt:lpwstr>0</vt:lpwstr>
  </property>
  <property fmtid="{D5CDD505-2E9C-101B-9397-08002B2CF9AE}" pid="8" name="LastEditedOfficeVersion">
    <vt:lpwstr>Office2010</vt:lpwstr>
  </property>
  <property fmtid="{D5CDD505-2E9C-101B-9397-08002B2CF9AE}" pid="9" name="VGCompatibilityCheck Run By">
    <vt:lpwstr>Chandrasekar N</vt:lpwstr>
  </property>
  <property fmtid="{D5CDD505-2E9C-101B-9397-08002B2CF9AE}" pid="10" name="VGCompatibilityCheck Run On ">
    <vt:lpwstr>8/13/2014 9:23:44 AM</vt:lpwstr>
  </property>
  <property fmtid="{D5CDD505-2E9C-101B-9397-08002B2CF9AE}" pid="11" name="DocID">
    <vt:lpwstr>DOC ID</vt:lpwstr>
  </property>
  <property fmtid="{D5CDD505-2E9C-101B-9397-08002B2CF9AE}" pid="12" name="Office2010WasSaved">
    <vt:lpwstr>1</vt:lpwstr>
  </property>
</Properties>
</file>