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26.xml" ContentType="application/vnd.openxmlformats-officedocument.presentationml.tags+xml"/>
  <Override PartName="/ppt/notesSlides/notesSlide1.xml" ContentType="application/vnd.openxmlformats-officedocument.presentationml.notesSlide+xml"/>
  <Override PartName="/ppt/tags/tag27.xml" ContentType="application/vnd.openxmlformats-officedocument.presentationml.tags+xml"/>
  <Override PartName="/ppt/notesSlides/notesSlide2.xml" ContentType="application/vnd.openxmlformats-officedocument.presentationml.notesSlide+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notesSlides/notesSlide5.xml" ContentType="application/vnd.openxmlformats-officedocument.presentationml.notesSlide+xml"/>
  <Override PartName="/ppt/tags/tag31.xml" ContentType="application/vnd.openxmlformats-officedocument.presentationml.tags+xml"/>
  <Override PartName="/ppt/notesSlides/notesSlide6.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7.xml" ContentType="application/vnd.openxmlformats-officedocument.presentationml.notesSlide+xml"/>
  <Override PartName="/ppt/tags/tag35.xml" ContentType="application/vnd.openxmlformats-officedocument.presentationml.tags+xml"/>
  <Override PartName="/ppt/notesSlides/notesSlide8.xml" ContentType="application/vnd.openxmlformats-officedocument.presentationml.notesSlide+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notesSlides/notesSlide10.xml" ContentType="application/vnd.openxmlformats-officedocument.presentationml.notesSlide+xml"/>
  <Override PartName="/ppt/tags/tag38.xml" ContentType="application/vnd.openxmlformats-officedocument.presentationml.tags+xml"/>
  <Override PartName="/ppt/notesSlides/notesSlide11.xml" ContentType="application/vnd.openxmlformats-officedocument.presentationml.notesSlide+xml"/>
  <Override PartName="/ppt/tags/tag39.xml" ContentType="application/vnd.openxmlformats-officedocument.presentationml.tags+xml"/>
  <Override PartName="/ppt/notesSlides/notesSlide12.xml" ContentType="application/vnd.openxmlformats-officedocument.presentationml.notesSlide+xml"/>
  <Override PartName="/ppt/tags/tag40.xml" ContentType="application/vnd.openxmlformats-officedocument.presentationml.tags+xml"/>
  <Override PartName="/ppt/notesSlides/notesSlide13.xml" ContentType="application/vnd.openxmlformats-officedocument.presentationml.notesSlide+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notesSlides/notesSlide15.xml" ContentType="application/vnd.openxmlformats-officedocument.presentationml.notesSlide+xml"/>
  <Override PartName="/ppt/tags/tag43.xml" ContentType="application/vnd.openxmlformats-officedocument.presentationml.tags+xml"/>
  <Override PartName="/ppt/notesSlides/notesSlide16.xml" ContentType="application/vnd.openxmlformats-officedocument.presentationml.notesSlide+xml"/>
  <Override PartName="/ppt/tags/tag44.xml" ContentType="application/vnd.openxmlformats-officedocument.presentationml.tags+xml"/>
  <Override PartName="/ppt/notesSlides/notesSlide17.xml" ContentType="application/vnd.openxmlformats-officedocument.presentationml.notesSlide+xml"/>
  <Override PartName="/ppt/tags/tag45.xml" ContentType="application/vnd.openxmlformats-officedocument.presentationml.tags+xml"/>
  <Override PartName="/ppt/notesSlides/notesSlide18.xml" ContentType="application/vnd.openxmlformats-officedocument.presentationml.notesSlide+xml"/>
  <Override PartName="/ppt/tags/tag46.xml" ContentType="application/vnd.openxmlformats-officedocument.presentationml.tags+xml"/>
  <Override PartName="/ppt/notesSlides/notesSlide19.xml" ContentType="application/vnd.openxmlformats-officedocument.presentationml.notesSlide+xml"/>
  <Override PartName="/ppt/tags/tag47.xml" ContentType="application/vnd.openxmlformats-officedocument.presentationml.tags+xml"/>
  <Override PartName="/ppt/notesSlides/notesSlide20.xml" ContentType="application/vnd.openxmlformats-officedocument.presentationml.notesSlide+xml"/>
  <Override PartName="/ppt/tags/tag48.xml" ContentType="application/vnd.openxmlformats-officedocument.presentationml.tags+xml"/>
  <Override PartName="/ppt/notesSlides/notesSlide21.xml" ContentType="application/vnd.openxmlformats-officedocument.presentationml.notesSlide+xml"/>
  <Override PartName="/ppt/tags/tag49.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p:sldMasterIdLst>
    <p:sldMasterId id="2147483648" r:id="rId1"/>
    <p:sldMasterId id="2147483666" r:id="rId2"/>
    <p:sldMasterId id="2147483671" r:id="rId3"/>
    <p:sldMasterId id="2147483683" r:id="rId4"/>
  </p:sldMasterIdLst>
  <p:notesMasterIdLst>
    <p:notesMasterId r:id="rId29"/>
  </p:notesMasterIdLst>
  <p:handoutMasterIdLst>
    <p:handoutMasterId r:id="rId30"/>
  </p:handoutMasterIdLst>
  <p:sldIdLst>
    <p:sldId id="974" r:id="rId5"/>
    <p:sldId id="1102" r:id="rId6"/>
    <p:sldId id="1057" r:id="rId7"/>
    <p:sldId id="1105" r:id="rId8"/>
    <p:sldId id="1098" r:id="rId9"/>
    <p:sldId id="1114" r:id="rId10"/>
    <p:sldId id="1155" r:id="rId11"/>
    <p:sldId id="1156" r:id="rId12"/>
    <p:sldId id="1129" r:id="rId13"/>
    <p:sldId id="1130" r:id="rId14"/>
    <p:sldId id="1115" r:id="rId15"/>
    <p:sldId id="1128" r:id="rId16"/>
    <p:sldId id="1143" r:id="rId17"/>
    <p:sldId id="1141" r:id="rId18"/>
    <p:sldId id="1133" r:id="rId19"/>
    <p:sldId id="1134" r:id="rId20"/>
    <p:sldId id="1125" r:id="rId21"/>
    <p:sldId id="1127" r:id="rId22"/>
    <p:sldId id="1149" r:id="rId23"/>
    <p:sldId id="1145" r:id="rId24"/>
    <p:sldId id="1150" r:id="rId25"/>
    <p:sldId id="1148" r:id="rId26"/>
    <p:sldId id="1153" r:id="rId27"/>
    <p:sldId id="1154" r:id="rId28"/>
  </p:sldIdLst>
  <p:sldSz cx="8961438" cy="6721475"/>
  <p:notesSz cx="7010400" cy="9296400"/>
  <p:custDataLst>
    <p:tags r:id="rId31"/>
  </p:custDataLst>
  <p:defaultTex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180" algn="l" rtl="0" fontAlgn="base">
      <a:spcBef>
        <a:spcPct val="0"/>
      </a:spcBef>
      <a:spcAft>
        <a:spcPct val="0"/>
      </a:spcAft>
      <a:defRPr sz="1600" kern="1200">
        <a:solidFill>
          <a:schemeClr val="tx1"/>
        </a:solidFill>
        <a:latin typeface="Arial" charset="0"/>
        <a:ea typeface="+mn-ea"/>
        <a:cs typeface="+mn-cs"/>
      </a:defRPr>
    </a:lvl2pPr>
    <a:lvl3pPr marL="914360" algn="l" rtl="0" fontAlgn="base">
      <a:spcBef>
        <a:spcPct val="0"/>
      </a:spcBef>
      <a:spcAft>
        <a:spcPct val="0"/>
      </a:spcAft>
      <a:defRPr sz="1600" kern="1200">
        <a:solidFill>
          <a:schemeClr val="tx1"/>
        </a:solidFill>
        <a:latin typeface="Arial" charset="0"/>
        <a:ea typeface="+mn-ea"/>
        <a:cs typeface="+mn-cs"/>
      </a:defRPr>
    </a:lvl3pPr>
    <a:lvl4pPr marL="1371539" algn="l" rtl="0" fontAlgn="base">
      <a:spcBef>
        <a:spcPct val="0"/>
      </a:spcBef>
      <a:spcAft>
        <a:spcPct val="0"/>
      </a:spcAft>
      <a:defRPr sz="1600" kern="1200">
        <a:solidFill>
          <a:schemeClr val="tx1"/>
        </a:solidFill>
        <a:latin typeface="Arial" charset="0"/>
        <a:ea typeface="+mn-ea"/>
        <a:cs typeface="+mn-cs"/>
      </a:defRPr>
    </a:lvl4pPr>
    <a:lvl5pPr marL="1828719" algn="l" rtl="0" fontAlgn="base">
      <a:spcBef>
        <a:spcPct val="0"/>
      </a:spcBef>
      <a:spcAft>
        <a:spcPct val="0"/>
      </a:spcAft>
      <a:defRPr sz="1600" kern="1200">
        <a:solidFill>
          <a:schemeClr val="tx1"/>
        </a:solidFill>
        <a:latin typeface="Arial" charset="0"/>
        <a:ea typeface="+mn-ea"/>
        <a:cs typeface="+mn-cs"/>
      </a:defRPr>
    </a:lvl5pPr>
    <a:lvl6pPr marL="2285899" algn="l" defTabSz="914360" rtl="0" eaLnBrk="1" latinLnBrk="0" hangingPunct="1">
      <a:defRPr sz="1600" kern="1200">
        <a:solidFill>
          <a:schemeClr val="tx1"/>
        </a:solidFill>
        <a:latin typeface="Arial" charset="0"/>
        <a:ea typeface="+mn-ea"/>
        <a:cs typeface="+mn-cs"/>
      </a:defRPr>
    </a:lvl6pPr>
    <a:lvl7pPr marL="2743079" algn="l" defTabSz="914360" rtl="0" eaLnBrk="1" latinLnBrk="0" hangingPunct="1">
      <a:defRPr sz="1600" kern="1200">
        <a:solidFill>
          <a:schemeClr val="tx1"/>
        </a:solidFill>
        <a:latin typeface="Arial" charset="0"/>
        <a:ea typeface="+mn-ea"/>
        <a:cs typeface="+mn-cs"/>
      </a:defRPr>
    </a:lvl7pPr>
    <a:lvl8pPr marL="3200259" algn="l" defTabSz="914360" rtl="0" eaLnBrk="1" latinLnBrk="0" hangingPunct="1">
      <a:defRPr sz="1600" kern="1200">
        <a:solidFill>
          <a:schemeClr val="tx1"/>
        </a:solidFill>
        <a:latin typeface="Arial" charset="0"/>
        <a:ea typeface="+mn-ea"/>
        <a:cs typeface="+mn-cs"/>
      </a:defRPr>
    </a:lvl8pPr>
    <a:lvl9pPr marL="3657439" algn="l" defTabSz="914360" rtl="0" eaLnBrk="1" latinLnBrk="0" hangingPunct="1">
      <a:defRPr sz="16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Marta - DONE" id="{420C1229-62DB-422C-B5FA-314F58FA4FA9}">
          <p14:sldIdLst>
            <p14:sldId id="974"/>
            <p14:sldId id="1102"/>
            <p14:sldId id="1057"/>
            <p14:sldId id="1105"/>
            <p14:sldId id="1098"/>
            <p14:sldId id="1114"/>
            <p14:sldId id="1155"/>
            <p14:sldId id="1156"/>
            <p14:sldId id="1129"/>
            <p14:sldId id="1130"/>
            <p14:sldId id="1115"/>
            <p14:sldId id="1128"/>
            <p14:sldId id="1143"/>
            <p14:sldId id="1141"/>
            <p14:sldId id="1133"/>
            <p14:sldId id="1134"/>
            <p14:sldId id="1125"/>
            <p14:sldId id="1127"/>
            <p14:sldId id="1149"/>
            <p14:sldId id="1145"/>
            <p14:sldId id="1150"/>
            <p14:sldId id="1148"/>
            <p14:sldId id="1153"/>
            <p14:sldId id="1154"/>
          </p14:sldIdLst>
        </p14:section>
      </p14:sectionLst>
    </p:ext>
    <p:ext uri="{EFAFB233-063F-42B5-8137-9DF3F51BA10A}">
      <p15:sldGuideLst xmlns:p15="http://schemas.microsoft.com/office/powerpoint/2012/main">
        <p15:guide id="1" orient="horz" pos="411" userDrawn="1">
          <p15:clr>
            <a:srgbClr val="A4A3A4"/>
          </p15:clr>
        </p15:guide>
        <p15:guide id="2" pos="146" userDrawn="1">
          <p15:clr>
            <a:srgbClr val="A4A3A4"/>
          </p15:clr>
        </p15:guide>
        <p15:guide id="3" orient="horz" pos="2248" userDrawn="1">
          <p15:clr>
            <a:srgbClr val="A4A3A4"/>
          </p15:clr>
        </p15:guide>
        <p15:guide id="4" orient="horz" pos="4038" userDrawn="1">
          <p15:clr>
            <a:srgbClr val="A4A3A4"/>
          </p15:clr>
        </p15:guide>
        <p15:guide id="5" orient="horz" pos="3703" userDrawn="1">
          <p15:clr>
            <a:srgbClr val="A4A3A4"/>
          </p15:clr>
        </p15:guide>
        <p15:guide id="6" orient="horz" pos="3198" userDrawn="1">
          <p15:clr>
            <a:srgbClr val="A4A3A4"/>
          </p15:clr>
        </p15:guide>
        <p15:guide id="7" orient="horz" pos="2782" userDrawn="1">
          <p15:clr>
            <a:srgbClr val="A4A3A4"/>
          </p15:clr>
        </p15:guide>
        <p15:guide id="8" orient="horz" pos="654" userDrawn="1">
          <p15:clr>
            <a:srgbClr val="A4A3A4"/>
          </p15:clr>
        </p15:guide>
        <p15:guide id="9" orient="horz" pos="4207" userDrawn="1">
          <p15:clr>
            <a:srgbClr val="A4A3A4"/>
          </p15:clr>
        </p15:guide>
        <p15:guide id="10" orient="horz" pos="3590" userDrawn="1">
          <p15:clr>
            <a:srgbClr val="A4A3A4"/>
          </p15:clr>
        </p15:guide>
        <p15:guide id="11" pos="2747" userDrawn="1">
          <p15:clr>
            <a:srgbClr val="A4A3A4"/>
          </p15:clr>
        </p15:guide>
        <p15:guide id="12" pos="88" userDrawn="1">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40" userDrawn="1">
          <p15:clr>
            <a:srgbClr val="A4A3A4"/>
          </p15:clr>
        </p15:guide>
        <p15:guide id="3" orient="horz" pos="2928">
          <p15:clr>
            <a:srgbClr val="A4A3A4"/>
          </p15:clr>
        </p15:guide>
        <p15:guide id="4"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F26D"/>
    <a:srgbClr val="91AFFF"/>
    <a:srgbClr val="FF6600"/>
    <a:srgbClr val="2961FF"/>
    <a:srgbClr val="E2AC00"/>
    <a:srgbClr val="FFD757"/>
    <a:srgbClr val="0069F6"/>
    <a:srgbClr val="F77900"/>
    <a:srgbClr val="FF5D5D"/>
    <a:srgbClr val="F77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38" autoAdjust="0"/>
    <p:restoredTop sz="86410" autoAdjust="0"/>
  </p:normalViewPr>
  <p:slideViewPr>
    <p:cSldViewPr snapToGrid="0" snapToObjects="1">
      <p:cViewPr varScale="1">
        <p:scale>
          <a:sx n="115" d="100"/>
          <a:sy n="115" d="100"/>
        </p:scale>
        <p:origin x="684" y="114"/>
      </p:cViewPr>
      <p:guideLst>
        <p:guide orient="horz" pos="411"/>
        <p:guide pos="146"/>
        <p:guide orient="horz" pos="2248"/>
        <p:guide orient="horz" pos="4038"/>
        <p:guide orient="horz" pos="3703"/>
        <p:guide orient="horz" pos="3198"/>
        <p:guide orient="horz" pos="2782"/>
        <p:guide orient="horz" pos="654"/>
        <p:guide orient="horz" pos="4207"/>
        <p:guide orient="horz" pos="3590"/>
        <p:guide pos="2747"/>
        <p:guide pos="88"/>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0"/>
    </p:cViewPr>
  </p:sorterViewPr>
  <p:notesViewPr>
    <p:cSldViewPr snapToGrid="0" snapToObjects="1">
      <p:cViewPr>
        <p:scale>
          <a:sx n="75" d="100"/>
          <a:sy n="75" d="100"/>
        </p:scale>
        <p:origin x="2688" y="372"/>
      </p:cViewPr>
      <p:guideLst>
        <p:guide orient="horz" pos="3120"/>
        <p:guide pos="2140"/>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156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idx="2"/>
          </p:nvPr>
        </p:nvSpPr>
        <p:spPr bwMode="auto">
          <a:xfrm>
            <a:off x="1280447" y="219003"/>
            <a:ext cx="4456112" cy="334305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3" name="Rectangle 3"/>
          <p:cNvSpPr>
            <a:spLocks noGrp="1" noChangeArrowheads="1"/>
          </p:cNvSpPr>
          <p:nvPr>
            <p:ph type="body" sz="quarter" idx="3"/>
          </p:nvPr>
        </p:nvSpPr>
        <p:spPr bwMode="auto">
          <a:xfrm>
            <a:off x="486836" y="3762537"/>
            <a:ext cx="6043334" cy="1232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7" name="Rectangle 7"/>
          <p:cNvSpPr>
            <a:spLocks noGrp="1" noChangeArrowheads="1"/>
          </p:cNvSpPr>
          <p:nvPr>
            <p:ph type="sldNum" sz="quarter" idx="5"/>
          </p:nvPr>
        </p:nvSpPr>
        <p:spPr bwMode="auto">
          <a:xfrm>
            <a:off x="6341938" y="8928235"/>
            <a:ext cx="188233" cy="184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200"/>
            </a:lvl1pPr>
          </a:lstStyle>
          <a:p>
            <a:pPr>
              <a:defRPr/>
            </a:pPr>
            <a:fld id="{3C3A632B-FBDE-46D4-BF6F-6D14421E6342}" type="slidenum">
              <a:rPr lang="en-US"/>
              <a:pPr>
                <a:defRPr/>
              </a:pPr>
              <a:t>‹#›</a:t>
            </a:fld>
            <a:endParaRPr lang="en-US" dirty="0"/>
          </a:p>
        </p:txBody>
      </p:sp>
      <p:sp>
        <p:nvSpPr>
          <p:cNvPr id="5128" name="doc id"/>
          <p:cNvSpPr>
            <a:spLocks noGrp="1" noChangeArrowheads="1"/>
          </p:cNvSpPr>
          <p:nvPr>
            <p:ph type="ftr" sz="quarter" idx="4"/>
          </p:nvPr>
        </p:nvSpPr>
        <p:spPr bwMode="auto">
          <a:xfrm>
            <a:off x="6530106" y="95724"/>
            <a:ext cx="65" cy="123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800"/>
            </a:lvl1pPr>
          </a:lstStyle>
          <a:p>
            <a:pPr>
              <a:defRPr/>
            </a:pPr>
            <a:endParaRPr lang="en-US" dirty="0"/>
          </a:p>
        </p:txBody>
      </p:sp>
    </p:spTree>
    <p:extLst>
      <p:ext uri="{BB962C8B-B14F-4D97-AF65-F5344CB8AC3E}">
        <p14:creationId xmlns:p14="http://schemas.microsoft.com/office/powerpoint/2010/main" val="3303025599"/>
      </p:ext>
    </p:extLst>
  </p:cSld>
  <p:clrMap bg1="lt1" tx1="dk1" bg2="lt2" tx2="dk2" accent1="accent1" accent2="accent2" accent3="accent3" accent4="accent4" accent5="accent5" accent6="accent6" hlink="hlink" folHlink="folHlink"/>
  <p:notesStyle>
    <a:lvl1pPr algn="l" defTabSz="895311" rtl="0" eaLnBrk="0" fontAlgn="base" hangingPunct="0">
      <a:spcBef>
        <a:spcPct val="0"/>
      </a:spcBef>
      <a:spcAft>
        <a:spcPct val="0"/>
      </a:spcAft>
      <a:buClr>
        <a:schemeClr val="tx2"/>
      </a:buClr>
      <a:defRPr sz="1600" kern="1200">
        <a:solidFill>
          <a:schemeClr val="tx1"/>
        </a:solidFill>
        <a:latin typeface="Arial" charset="0"/>
        <a:ea typeface="+mn-ea"/>
        <a:cs typeface="+mn-cs"/>
      </a:defRPr>
    </a:lvl1pPr>
    <a:lvl2pPr marL="117470" indent="-115883" algn="l" defTabSz="895311" rtl="0" eaLnBrk="0" fontAlgn="base" hangingPunct="0">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2pPr>
    <a:lvl3pPr marL="300025" indent="-180967" algn="l" defTabSz="895311" rtl="0" eaLnBrk="0" fontAlgn="base" hangingPunct="0">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3pPr>
    <a:lvl4pPr marL="427019" indent="-125408" algn="l" defTabSz="895311" rtl="0" eaLnBrk="0" fontAlgn="base" hangingPunct="0">
      <a:spcBef>
        <a:spcPct val="0"/>
      </a:spcBef>
      <a:spcAft>
        <a:spcPct val="0"/>
      </a:spcAft>
      <a:buClr>
        <a:schemeClr val="tx2"/>
      </a:buClr>
      <a:buFont typeface="Arial" charset="0"/>
      <a:buChar char="▫"/>
      <a:defRPr sz="1600" kern="1200">
        <a:solidFill>
          <a:schemeClr val="tx1"/>
        </a:solidFill>
        <a:latin typeface="Arial" charset="0"/>
        <a:ea typeface="+mn-ea"/>
        <a:cs typeface="+mn-cs"/>
      </a:defRPr>
    </a:lvl4pPr>
    <a:lvl5pPr marL="542902" indent="-114295" algn="l" defTabSz="895311" rtl="0" eaLnBrk="0" fontAlgn="base" hangingPunct="0">
      <a:spcBef>
        <a:spcPct val="0"/>
      </a:spcBef>
      <a:spcAft>
        <a:spcPct val="0"/>
      </a:spcAft>
      <a:buClr>
        <a:schemeClr val="tx2"/>
      </a:buClr>
      <a:buSzPct val="89000"/>
      <a:buFont typeface="Arial" charset="0"/>
      <a:buChar char="-"/>
      <a:defRPr sz="1600" kern="1200">
        <a:solidFill>
          <a:schemeClr val="tx1"/>
        </a:solidFill>
        <a:latin typeface="Arial" charset="0"/>
        <a:ea typeface="+mn-ea"/>
        <a:cs typeface="+mn-cs"/>
      </a:defRPr>
    </a:lvl5pPr>
    <a:lvl6pPr marL="2285899" algn="l" defTabSz="914360" rtl="0" eaLnBrk="1" latinLnBrk="0" hangingPunct="1">
      <a:defRPr sz="1200" kern="1200">
        <a:solidFill>
          <a:schemeClr val="tx1"/>
        </a:solidFill>
        <a:latin typeface="+mn-lt"/>
        <a:ea typeface="+mn-ea"/>
        <a:cs typeface="+mn-cs"/>
      </a:defRPr>
    </a:lvl6pPr>
    <a:lvl7pPr marL="2743079" algn="l" defTabSz="914360" rtl="0" eaLnBrk="1" latinLnBrk="0" hangingPunct="1">
      <a:defRPr sz="1200" kern="1200">
        <a:solidFill>
          <a:schemeClr val="tx1"/>
        </a:solidFill>
        <a:latin typeface="+mn-lt"/>
        <a:ea typeface="+mn-ea"/>
        <a:cs typeface="+mn-cs"/>
      </a:defRPr>
    </a:lvl7pPr>
    <a:lvl8pPr marL="3200259" algn="l" defTabSz="914360" rtl="0" eaLnBrk="1" latinLnBrk="0" hangingPunct="1">
      <a:defRPr sz="1200" kern="1200">
        <a:solidFill>
          <a:schemeClr val="tx1"/>
        </a:solidFill>
        <a:latin typeface="+mn-lt"/>
        <a:ea typeface="+mn-ea"/>
        <a:cs typeface="+mn-cs"/>
      </a:defRPr>
    </a:lvl8pPr>
    <a:lvl9pPr marL="3657439" algn="l" defTabSz="91436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1438" y="280988"/>
            <a:ext cx="4335462" cy="3252787"/>
          </a:xfrm>
        </p:spPr>
      </p:sp>
      <p:sp>
        <p:nvSpPr>
          <p:cNvPr id="3" name="Notes Placeholder 2"/>
          <p:cNvSpPr>
            <a:spLocks noGrp="1"/>
          </p:cNvSpPr>
          <p:nvPr>
            <p:ph type="body" idx="1"/>
          </p:nvPr>
        </p:nvSpPr>
        <p:spPr>
          <a:xfrm>
            <a:off x="486836" y="3762537"/>
            <a:ext cx="6043334" cy="5170646"/>
          </a:xfrm>
        </p:spPr>
        <p:txBody>
          <a:bodyPr/>
          <a:lstStyle/>
          <a:p>
            <a:r>
              <a:rPr lang="en-US" i="1"/>
              <a:t>Bismillahirrahmanirrahim.</a:t>
            </a:r>
            <a:endParaRPr lang="en-US"/>
          </a:p>
          <a:p>
            <a:r>
              <a:rPr lang="en-US" i="1"/>
              <a:t>Assalamualaikum warahmatullahi wa barakatuh</a:t>
            </a:r>
            <a:r>
              <a:rPr lang="en-US"/>
              <a:t>, salam sejahtera dan salam 1Malaysia,</a:t>
            </a:r>
          </a:p>
          <a:p>
            <a:r>
              <a:rPr lang="en-US"/>
              <a:t> </a:t>
            </a:r>
          </a:p>
          <a:p>
            <a:r>
              <a:rPr lang="ms-MY"/>
              <a:t>Pertamanya, marilah kita menzahirkan rasa syukur ke hadrat Allah S.W.T kerana dengan limpah kurnia dan izin-Nya, maka dapat kita bersama-sama hadir di Majlis Pelancaran Pelan Pembangunan Pendidikan Malaysia (Pendidikan Tinggi) yang penuh barakah ini. Di kesempatan ini juga, saya ingin merakamkan setinggi penghargaan dan ucapan terima kasih kepada YAB Perdana Menteri, Dato’ Seri Mohd Najib Tun Razak atas kesudian beliau meluangkan masa untuk hadir dan seterusnya melancarkan satu pelan pedidikan yang amat penting kepada negara kita pada hari ini. Kehadiran YAB Dato’ Seri membuktikan komitmen YAB Dato’ Seri terhadap sektor pendidikan negara kita, dan untuk itu kami di Kementerian Pendidikan merakamkan ucapan setinggi-setinggi terima kasih. Saya juga ingin mengucapkan terima kasih kepada seluruh warga kerja Kementerian Pendidikan Malaysia, khususnya Sektor Pendidikan Tinggi yang terlibat secara langsung dalam menyiapkan PPPM (PT). YAB Dato’ Seri, saudara dan saudari yang saya hormati sekalian,</a:t>
            </a: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0</a:t>
            </a:fld>
            <a:endParaRPr lang="en-US" dirty="0"/>
          </a:p>
        </p:txBody>
      </p:sp>
    </p:spTree>
    <p:extLst>
      <p:ext uri="{BB962C8B-B14F-4D97-AF65-F5344CB8AC3E}">
        <p14:creationId xmlns:p14="http://schemas.microsoft.com/office/powerpoint/2010/main" val="3217459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4431983"/>
          </a:xfrm>
        </p:spPr>
        <p:txBody>
          <a:bodyPr/>
          <a:lstStyle/>
          <a:p>
            <a:pPr lvl="0">
              <a:lnSpc>
                <a:spcPct val="120000"/>
              </a:lnSpc>
            </a:pPr>
            <a:r>
              <a:rPr lang="ms-MY"/>
              <a:t>Menerusi pelan ini juga, universiti awam dibenarkan membangun dan </a:t>
            </a:r>
            <a:r>
              <a:rPr lang="ms-MY" b="1"/>
              <a:t>melaksanakan skim pelbagai trek</a:t>
            </a:r>
            <a:r>
              <a:rPr lang="ms-MY"/>
              <a:t> melalui proses penurunan kuasa untuk hal-hal sumber manusia. Kementerian akan membangunkan </a:t>
            </a:r>
            <a:r>
              <a:rPr lang="ms-MY" b="1"/>
              <a:t>laluan kerjaya bagi penyelidik, pendidik, pemimpin dan pengamal profesional</a:t>
            </a:r>
            <a:r>
              <a:rPr lang="ms-MY"/>
              <a:t>. Sebagai contoh beberapa tokoh korporat dan pengamal profesional seperti Tan Sri Dato’ Azman Mokhtar,  Tan Sri Tony Fernandez, En. Mark Chang dan lain-lain lagi telah memberikan komitmen dalam </a:t>
            </a:r>
            <a:r>
              <a:rPr lang="ms-MY" b="1"/>
              <a:t>Program Ahli Fakulti CEO </a:t>
            </a:r>
            <a:r>
              <a:rPr lang="ms-MY"/>
              <a:t>(</a:t>
            </a:r>
            <a:r>
              <a:rPr lang="ms-MY" i="1"/>
              <a:t>CEO Faculty programme</a:t>
            </a:r>
            <a:r>
              <a:rPr lang="ms-MY"/>
              <a:t>). Program ini akan melibatkan siri kuliah jemputan, perbincangan panel dan juga pengajaran bersama (</a:t>
            </a:r>
            <a:r>
              <a:rPr lang="ms-MY" i="1"/>
              <a:t>co-teaching</a:t>
            </a:r>
            <a:r>
              <a:rPr lang="ms-MY"/>
              <a:t>).  Saya mengucapkan terima kasih dan setinggi penghargaan kepada mereka di atas komitmen terhadap agenda menghasilkan modal insan berkualiti untuk masa depan negara.    </a:t>
            </a:r>
            <a:endParaRPr lang="en-US"/>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11</a:t>
            </a:fld>
            <a:endParaRPr lang="en-US" dirty="0"/>
          </a:p>
        </p:txBody>
      </p:sp>
    </p:spTree>
    <p:extLst>
      <p:ext uri="{BB962C8B-B14F-4D97-AF65-F5344CB8AC3E}">
        <p14:creationId xmlns:p14="http://schemas.microsoft.com/office/powerpoint/2010/main" val="860505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3545586"/>
          </a:xfrm>
        </p:spPr>
        <p:txBody>
          <a:bodyPr/>
          <a:lstStyle/>
          <a:p>
            <a:pPr lvl="0">
              <a:lnSpc>
                <a:spcPct val="120000"/>
              </a:lnSpc>
            </a:pPr>
            <a:r>
              <a:rPr lang="en-US"/>
              <a:t>B</a:t>
            </a:r>
            <a:r>
              <a:rPr lang="ms-MY"/>
              <a:t>eberapa strategi juga telah dikenalpasti untuk memperkasakan Pembelajaran Sepanjang Hayat (PSH). Antaranya ialah menyediakan </a:t>
            </a:r>
            <a:r>
              <a:rPr lang="ms-MY" b="1"/>
              <a:t>peluang pembelajaran yang lebih fleksibel</a:t>
            </a:r>
            <a:r>
              <a:rPr lang="ms-MY"/>
              <a:t>, </a:t>
            </a:r>
            <a:r>
              <a:rPr lang="ms-MY" b="1"/>
              <a:t>meningkatkan kualiti piawaian bagi program sedia ada dan membangunkan kesedaran dan minat dalam kalangan masyarakat awam</a:t>
            </a:r>
            <a:r>
              <a:rPr lang="ms-MY"/>
              <a:t>. Rangka kerja Pengiktirafan Pendidikan Terdahulu (</a:t>
            </a:r>
            <a:r>
              <a:rPr lang="ms-MY" i="1"/>
              <a:t>APEL</a:t>
            </a:r>
            <a:r>
              <a:rPr lang="ms-MY"/>
              <a:t>) yang diperkenalkan akan diperkemaskan dengan mewujudkan </a:t>
            </a:r>
            <a:r>
              <a:rPr lang="ms-MY" b="1"/>
              <a:t>sistem kredit kebangsaan</a:t>
            </a:r>
            <a:r>
              <a:rPr lang="ms-MY"/>
              <a:t> bagi pengumpulan kredit bermodul untuk membolehkan warga Malaysia yang mengikuti kursus-kursus mendapat pengiktirafan yang sewajarnya. </a:t>
            </a:r>
            <a:endParaRPr lang="en-US"/>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12</a:t>
            </a:fld>
            <a:endParaRPr lang="en-US" dirty="0"/>
          </a:p>
        </p:txBody>
      </p:sp>
    </p:spTree>
    <p:extLst>
      <p:ext uri="{BB962C8B-B14F-4D97-AF65-F5344CB8AC3E}">
        <p14:creationId xmlns:p14="http://schemas.microsoft.com/office/powerpoint/2010/main" val="319681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3222934"/>
          </a:xfrm>
        </p:spPr>
        <p:txBody>
          <a:bodyPr/>
          <a:lstStyle/>
          <a:p>
            <a:pPr lvl="0">
              <a:lnSpc>
                <a:spcPct val="120000"/>
              </a:lnSpc>
            </a:pPr>
            <a:r>
              <a:rPr lang="ms-MY"/>
              <a:t>Selain itu, PPPM (PT) akan meningkatkan kapasiti, kualiti dan tahap program Pendidikan dan Latihan Teknikal dan Vokasional (TVET). Ini termasuk mengembangkan </a:t>
            </a:r>
            <a:r>
              <a:rPr lang="ms-MY" b="1"/>
              <a:t>kurikulum berkualiti TVET yang diterajui industri</a:t>
            </a:r>
            <a:r>
              <a:rPr lang="ms-MY"/>
              <a:t>, beserta </a:t>
            </a:r>
            <a:r>
              <a:rPr lang="ms-MY" b="1"/>
              <a:t>model kerjasama baharu </a:t>
            </a:r>
            <a:r>
              <a:rPr lang="ms-MY"/>
              <a:t>yang mewujudkan penyelarasan di antara Kementerian dengan agensi penyedia TVET dan agensi-agensi lain. Melalui peningkatan kapasiti TVET, Kementerian </a:t>
            </a:r>
            <a:r>
              <a:rPr lang="ms-MY" b="1"/>
              <a:t>mensasarkan 2.5 kali ganda peningkatan keseluruhan enrolmen TVET </a:t>
            </a:r>
            <a:r>
              <a:rPr lang="ms-MY"/>
              <a:t>kepada 650,000 pelajar menjelang tahun 2025, di mana 300,000 daripadanya didaftarkan dalam program di bawah KPM.</a:t>
            </a:r>
            <a:r>
              <a:rPr lang="ms-MY" b="1"/>
              <a:t> </a:t>
            </a:r>
            <a:endParaRPr lang="en-US"/>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13</a:t>
            </a:fld>
            <a:endParaRPr lang="en-US" dirty="0"/>
          </a:p>
        </p:txBody>
      </p:sp>
    </p:spTree>
    <p:extLst>
      <p:ext uri="{BB962C8B-B14F-4D97-AF65-F5344CB8AC3E}">
        <p14:creationId xmlns:p14="http://schemas.microsoft.com/office/powerpoint/2010/main" val="2814614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2363724"/>
          </a:xfrm>
        </p:spPr>
        <p:txBody>
          <a:bodyPr/>
          <a:lstStyle/>
          <a:p>
            <a:pPr>
              <a:lnSpc>
                <a:spcPct val="120000"/>
              </a:lnSpc>
            </a:pPr>
            <a:r>
              <a:rPr lang="ms-MY"/>
              <a:t>Bagi menjana inovasi, PPPM (PT) akan mengetengahkan lonjakan Ekosistem Inovasi menerusi kerjasama antara agensi kerajaan, universiti, industri dan komuniti </a:t>
            </a:r>
            <a:r>
              <a:rPr lang="ms-MY" b="1"/>
              <a:t>(</a:t>
            </a:r>
            <a:r>
              <a:rPr lang="ms-MY" b="1" i="1"/>
              <a:t>Quadruple Helix</a:t>
            </a:r>
            <a:r>
              <a:rPr lang="ms-MY" b="1"/>
              <a:t>) </a:t>
            </a:r>
            <a:r>
              <a:rPr lang="ms-MY"/>
              <a:t>untuk memacu pertumbuhan dan output penyelidikan yang relevan. Sebagai contoh, Program Penyelidikan Kolaborasi Kejuruteraan, Sains dan Teknologi </a:t>
            </a:r>
            <a:r>
              <a:rPr lang="ms-MY" b="1"/>
              <a:t>(CREST) </a:t>
            </a:r>
            <a:r>
              <a:rPr lang="ms-MY"/>
              <a:t>yang telah dilancarkan pada 2012 dan Rangkaian Penyelidikan Awam dan Swasta </a:t>
            </a:r>
            <a:r>
              <a:rPr lang="ms-MY" b="1"/>
              <a:t>(PPRN) </a:t>
            </a:r>
            <a:r>
              <a:rPr lang="ms-MY"/>
              <a:t>yang diperkenalkan pada 2014 akan memperhebatkan kerjasama ini. </a:t>
            </a: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14</a:t>
            </a:fld>
            <a:endParaRPr lang="en-US" dirty="0"/>
          </a:p>
        </p:txBody>
      </p:sp>
    </p:spTree>
    <p:extLst>
      <p:ext uri="{BB962C8B-B14F-4D97-AF65-F5344CB8AC3E}">
        <p14:creationId xmlns:p14="http://schemas.microsoft.com/office/powerpoint/2010/main" val="1040503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1772793"/>
          </a:xfrm>
        </p:spPr>
        <p:txBody>
          <a:bodyPr/>
          <a:lstStyle/>
          <a:p>
            <a:pPr lvl="0">
              <a:lnSpc>
                <a:spcPct val="120000"/>
              </a:lnSpc>
            </a:pPr>
            <a:r>
              <a:rPr lang="en-US"/>
              <a:t>Selain itu</a:t>
            </a:r>
            <a:r>
              <a:rPr lang="ms-MY"/>
              <a:t>, pembelajaran secara </a:t>
            </a:r>
            <a:r>
              <a:rPr lang="ms-MY" i="1"/>
              <a:t>online </a:t>
            </a:r>
            <a:r>
              <a:rPr lang="ms-MY"/>
              <a:t>akan dilaksanakan dengan pesat menerusi beberapa inisiatif. Antaranya, menetapkan 70% daripada kursus menggunakan </a:t>
            </a:r>
            <a:r>
              <a:rPr lang="ms-MY" b="1"/>
              <a:t>“</a:t>
            </a:r>
            <a:r>
              <a:rPr lang="ms-MY" b="1" i="1"/>
              <a:t>blended learning</a:t>
            </a:r>
            <a:r>
              <a:rPr lang="ms-MY" b="1"/>
              <a:t>” </a:t>
            </a:r>
            <a:r>
              <a:rPr lang="ms-MY"/>
              <a:t>dan perluasan kaedah pembelajaran </a:t>
            </a:r>
            <a:r>
              <a:rPr lang="ms-MY" b="1" i="1"/>
              <a:t>Massive Open Online Courses</a:t>
            </a:r>
            <a:r>
              <a:rPr lang="ms-MY" b="1"/>
              <a:t> atau MOOCs </a:t>
            </a:r>
            <a:r>
              <a:rPr lang="ms-MY"/>
              <a:t>menjelang tahun 2025.</a:t>
            </a:r>
            <a:endParaRPr lang="en-US"/>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15</a:t>
            </a:fld>
            <a:endParaRPr lang="en-US" dirty="0"/>
          </a:p>
        </p:txBody>
      </p:sp>
    </p:spTree>
    <p:extLst>
      <p:ext uri="{BB962C8B-B14F-4D97-AF65-F5344CB8AC3E}">
        <p14:creationId xmlns:p14="http://schemas.microsoft.com/office/powerpoint/2010/main" val="3738821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1772793"/>
          </a:xfrm>
        </p:spPr>
        <p:txBody>
          <a:bodyPr/>
          <a:lstStyle/>
          <a:p>
            <a:pPr lvl="0">
              <a:lnSpc>
                <a:spcPct val="120000"/>
              </a:lnSpc>
            </a:pPr>
            <a:r>
              <a:rPr lang="ms-MY"/>
              <a:t>Pada masa ini, kerajaan membiayai </a:t>
            </a:r>
            <a:r>
              <a:rPr lang="ms-MY" b="1"/>
              <a:t>90% daripada kos operasi di IPT awam</a:t>
            </a:r>
            <a:r>
              <a:rPr lang="ms-MY"/>
              <a:t>. Memandangkan jumlah pelajar yang semakin bertambah, kementerian akan memperkenalkan lonjakan </a:t>
            </a:r>
            <a:r>
              <a:rPr lang="ms-MY" b="1"/>
              <a:t>Kemapanan Kewangan </a:t>
            </a:r>
            <a:r>
              <a:rPr lang="ms-MY"/>
              <a:t>(</a:t>
            </a:r>
            <a:r>
              <a:rPr lang="ms-MY" i="1"/>
              <a:t>Financial </a:t>
            </a:r>
            <a:r>
              <a:rPr lang="ms-MY" i="1" smtClean="0"/>
              <a:t>Sustainability</a:t>
            </a:r>
            <a:r>
              <a:rPr lang="ms-MY"/>
              <a:t>) bagi memastikan sistem pendidikan tinggi Malaysia boleh dibiayai dengan lebih mapan. </a:t>
            </a: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16</a:t>
            </a:fld>
            <a:endParaRPr lang="en-US" dirty="0"/>
          </a:p>
        </p:txBody>
      </p:sp>
    </p:spTree>
    <p:extLst>
      <p:ext uri="{BB962C8B-B14F-4D97-AF65-F5344CB8AC3E}">
        <p14:creationId xmlns:p14="http://schemas.microsoft.com/office/powerpoint/2010/main" val="3934812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2954655"/>
          </a:xfrm>
        </p:spPr>
        <p:txBody>
          <a:bodyPr/>
          <a:lstStyle/>
          <a:p>
            <a:pPr lvl="0">
              <a:lnSpc>
                <a:spcPct val="120000"/>
              </a:lnSpc>
            </a:pPr>
            <a:r>
              <a:rPr lang="ms-MY"/>
              <a:t>Untuk pembiayaan pelajar, kemapanan Perbadanan Tabung Pendidikan Tinggi Nasional (PTPTN) akan ditingkatkan melalui penambahbaikan formula pembayaran  balik yang akan beralih kepada bentuk</a:t>
            </a:r>
            <a:r>
              <a:rPr lang="ms-MY" b="1"/>
              <a:t> pinjaman luar jangka (</a:t>
            </a:r>
            <a:r>
              <a:rPr lang="ms-MY" b="1" i="1"/>
              <a:t>income contingent loan</a:t>
            </a:r>
            <a:r>
              <a:rPr lang="ms-MY" b="1"/>
              <a:t>). </a:t>
            </a:r>
            <a:r>
              <a:rPr lang="ms-MY"/>
              <a:t>Ini bermakna, graduan perlu membayar balik pinjaman apabila mereka memperolehi pendapatan pada tahap tertentu. Selain itu, sumber kewangan akan dipelbagaikan dengan mewujudkan Tabung Endowmen dan Waqaf di IPT. </a:t>
            </a:r>
            <a:endParaRPr lang="en-US"/>
          </a:p>
          <a:p>
            <a:pPr>
              <a:lnSpc>
                <a:spcPct val="120000"/>
              </a:lnSpc>
            </a:pPr>
            <a:endParaRPr lang="en-US"/>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17</a:t>
            </a:fld>
            <a:endParaRPr lang="en-US" dirty="0"/>
          </a:p>
        </p:txBody>
      </p:sp>
    </p:spTree>
    <p:extLst>
      <p:ext uri="{BB962C8B-B14F-4D97-AF65-F5344CB8AC3E}">
        <p14:creationId xmlns:p14="http://schemas.microsoft.com/office/powerpoint/2010/main" val="12678905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2659190"/>
          </a:xfrm>
        </p:spPr>
        <p:txBody>
          <a:bodyPr/>
          <a:lstStyle/>
          <a:p>
            <a:pPr lvl="0">
              <a:lnSpc>
                <a:spcPct val="120000"/>
              </a:lnSpc>
            </a:pPr>
            <a:r>
              <a:rPr lang="ms-MY"/>
              <a:t>Dari segi tadbir urus IPT, kementerian akan beralih daripada menjadi </a:t>
            </a:r>
            <a:r>
              <a:rPr lang="ms-MY" b="1"/>
              <a:t>pengawal tegas (</a:t>
            </a:r>
            <a:r>
              <a:rPr lang="ms-MY" b="1" i="1"/>
              <a:t>tight controller</a:t>
            </a:r>
            <a:r>
              <a:rPr lang="ms-MY" b="1"/>
              <a:t>)</a:t>
            </a:r>
            <a:r>
              <a:rPr lang="ms-MY"/>
              <a:t> kepada </a:t>
            </a:r>
            <a:r>
              <a:rPr lang="ms-MY" b="1"/>
              <a:t>pengawal selia dan pembuat dasar (</a:t>
            </a:r>
            <a:r>
              <a:rPr lang="ms-MY" b="1" i="1"/>
              <a:t>regulator and policy maker</a:t>
            </a:r>
            <a:r>
              <a:rPr lang="ms-MY" b="1"/>
              <a:t>)</a:t>
            </a:r>
            <a:r>
              <a:rPr lang="ms-MY"/>
              <a:t>. IPT akan terus diberikan </a:t>
            </a:r>
            <a:r>
              <a:rPr lang="ms-MY" b="1"/>
              <a:t>autonomi berdasarkan tahap kesediaan </a:t>
            </a:r>
            <a:r>
              <a:rPr lang="ms-MY"/>
              <a:t>yang diimbangi dengan akauntibiliti melalui </a:t>
            </a:r>
            <a:r>
              <a:rPr lang="ms-MY" b="1"/>
              <a:t>kontrak prestasi </a:t>
            </a:r>
            <a:r>
              <a:rPr lang="ms-MY"/>
              <a:t>5 tahun bagi semua IPT awam. Selain itu, </a:t>
            </a:r>
            <a:r>
              <a:rPr lang="ms-MY" b="1"/>
              <a:t>kaum wanita dan pakar antarabangsa </a:t>
            </a:r>
            <a:r>
              <a:rPr lang="ms-MY"/>
              <a:t>juga akan dilantik untuk menganggotai Lembaga Pengarah Universiti (LPU).</a:t>
            </a:r>
            <a:endParaRPr lang="en-US"/>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18</a:t>
            </a:fld>
            <a:endParaRPr lang="en-US" dirty="0"/>
          </a:p>
        </p:txBody>
      </p:sp>
    </p:spTree>
    <p:extLst>
      <p:ext uri="{BB962C8B-B14F-4D97-AF65-F5344CB8AC3E}">
        <p14:creationId xmlns:p14="http://schemas.microsoft.com/office/powerpoint/2010/main" val="1594832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7" y="3762537"/>
            <a:ext cx="6043334" cy="4875181"/>
          </a:xfrm>
        </p:spPr>
        <p:txBody>
          <a:bodyPr/>
          <a:lstStyle/>
          <a:p>
            <a:pPr>
              <a:lnSpc>
                <a:spcPct val="110000"/>
              </a:lnSpc>
            </a:pPr>
            <a:r>
              <a:rPr lang="ms-MY"/>
              <a:t>YAB Dato’ Seri, saudara dan saudari yang saya hormati sekalian,</a:t>
            </a:r>
            <a:endParaRPr lang="en-US"/>
          </a:p>
          <a:p>
            <a:pPr>
              <a:lnSpc>
                <a:spcPct val="110000"/>
              </a:lnSpc>
            </a:pPr>
            <a:r>
              <a:rPr lang="ms-MY" b="1"/>
              <a:t> </a:t>
            </a:r>
            <a:endParaRPr lang="en-US"/>
          </a:p>
          <a:p>
            <a:pPr lvl="0">
              <a:lnSpc>
                <a:spcPct val="110000"/>
              </a:lnSpc>
            </a:pPr>
            <a:r>
              <a:rPr lang="ms-MY"/>
              <a:t>Pelan yang molek tiada ertinya tanpa pelaksanaan yang rapi. Dalam konteks ini, kementerian akan melakukan perubahan, dan sekiranya perlu, rombakan terhadap sistem penyampaian dari segi sistem, proses dan pengorganisasian. Kementerian juga akan menginstitusikan </a:t>
            </a:r>
            <a:r>
              <a:rPr lang="ms-MY" b="1"/>
              <a:t>Kerangka Pengurusan Bakat Strategik (</a:t>
            </a:r>
            <a:r>
              <a:rPr lang="ms-MY" b="1" i="1"/>
              <a:t>Strategic Talent Management Framework)</a:t>
            </a:r>
            <a:r>
              <a:rPr lang="ms-MY" b="1"/>
              <a:t> </a:t>
            </a:r>
            <a:r>
              <a:rPr lang="ms-MY"/>
              <a:t>untuk mengenalpasti dan membangunkan pemimpin yang berkualiti.  Ini termasuklah </a:t>
            </a:r>
            <a:r>
              <a:rPr lang="ms-MY" b="1"/>
              <a:t>Perancangan Penggantian (</a:t>
            </a:r>
            <a:r>
              <a:rPr lang="ms-MY" b="1" i="1"/>
              <a:t>Succession Planning</a:t>
            </a:r>
            <a:r>
              <a:rPr lang="ms-MY" b="1"/>
              <a:t>) </a:t>
            </a:r>
            <a:r>
              <a:rPr lang="ms-MY"/>
              <a:t>strategik yang akan melibatkan pemprofilan (</a:t>
            </a:r>
            <a:r>
              <a:rPr lang="ms-MY" i="1"/>
              <a:t>profiling)</a:t>
            </a:r>
            <a:r>
              <a:rPr lang="ms-MY"/>
              <a:t>, pembangunan dan penempatan pegawai ke jawatan kepimpinan utama di Kementerian dengan lebih objektif. Pendekatan dan kaedah ini telah dimulakan di peringkat </a:t>
            </a:r>
            <a:r>
              <a:rPr lang="ms-MY" b="1"/>
              <a:t>Pejabat Pelajaran Daerah (PPD) dan Jabatan Pelajaran Negeri (JPN) </a:t>
            </a:r>
            <a:r>
              <a:rPr lang="ms-MY"/>
              <a:t>dan akan diperluaskan ke peringkat pengurusan tertinggi sektor professional pendidikan asas dan tinggi. </a:t>
            </a:r>
            <a:endParaRPr lang="en-US"/>
          </a:p>
          <a:p>
            <a:pPr>
              <a:lnSpc>
                <a:spcPct val="11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19</a:t>
            </a:fld>
            <a:endParaRPr lang="en-US" dirty="0"/>
          </a:p>
        </p:txBody>
      </p:sp>
    </p:spTree>
    <p:extLst>
      <p:ext uri="{BB962C8B-B14F-4D97-AF65-F5344CB8AC3E}">
        <p14:creationId xmlns:p14="http://schemas.microsoft.com/office/powerpoint/2010/main" val="1341850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2363724"/>
          </a:xfrm>
        </p:spPr>
        <p:txBody>
          <a:bodyPr/>
          <a:lstStyle/>
          <a:p>
            <a:pPr>
              <a:lnSpc>
                <a:spcPct val="120000"/>
              </a:lnSpc>
            </a:pPr>
            <a:r>
              <a:rPr lang="ms-MY"/>
              <a:t>Kementerian juga menghargai </a:t>
            </a:r>
            <a:r>
              <a:rPr lang="ms-MY" b="1"/>
              <a:t>peranan IPT swasta </a:t>
            </a:r>
            <a:r>
              <a:rPr lang="ms-MY"/>
              <a:t>dalam mencorak lanskap pendidikan tinggi Malaysia. Untuk  tujuan ini, hubungan IPT awam dan swasta akan </a:t>
            </a:r>
            <a:r>
              <a:rPr lang="ms-MY" b="1"/>
              <a:t>diharmonikan lagi </a:t>
            </a:r>
            <a:r>
              <a:rPr lang="ms-MY"/>
              <a:t>menerusi program-program </a:t>
            </a:r>
            <a:r>
              <a:rPr lang="ms-MY" i="1"/>
              <a:t>cross-fertizilation, usahasama dan mobiliti</a:t>
            </a:r>
            <a:r>
              <a:rPr lang="ms-MY"/>
              <a:t> dalam negara dan antarabangsa. Usaha ini diharapkan dapat mengurangkan jurang kualiti dan meningkatkan kebolehpasaran dalam kalangan graduan hasilan IPT awam dan swasta.</a:t>
            </a: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20</a:t>
            </a:fld>
            <a:endParaRPr lang="en-US" dirty="0"/>
          </a:p>
        </p:txBody>
      </p:sp>
    </p:spTree>
    <p:extLst>
      <p:ext uri="{BB962C8B-B14F-4D97-AF65-F5344CB8AC3E}">
        <p14:creationId xmlns:p14="http://schemas.microsoft.com/office/powerpoint/2010/main" val="2234356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60488" y="311150"/>
            <a:ext cx="4297362" cy="3224213"/>
          </a:xfrm>
        </p:spPr>
      </p:sp>
      <p:sp>
        <p:nvSpPr>
          <p:cNvPr id="3" name="Notes Placeholder 2"/>
          <p:cNvSpPr>
            <a:spLocks noGrp="1"/>
          </p:cNvSpPr>
          <p:nvPr>
            <p:ph type="body" idx="1"/>
          </p:nvPr>
        </p:nvSpPr>
        <p:spPr>
          <a:xfrm>
            <a:off x="486836" y="3762537"/>
            <a:ext cx="6043334" cy="3545586"/>
          </a:xfrm>
        </p:spPr>
        <p:txBody>
          <a:bodyPr/>
          <a:lstStyle/>
          <a:p>
            <a:pPr>
              <a:lnSpc>
                <a:spcPct val="120000"/>
              </a:lnSpc>
            </a:pPr>
            <a:r>
              <a:rPr lang="ms-MY" b="1"/>
              <a:t> </a:t>
            </a:r>
            <a:endParaRPr lang="en-US"/>
          </a:p>
          <a:p>
            <a:pPr lvl="0">
              <a:lnSpc>
                <a:spcPct val="120000"/>
              </a:lnSpc>
            </a:pPr>
            <a:r>
              <a:rPr lang="ms-MY"/>
              <a:t>YAB Dato’ Seri, saudara dan saudari yang saya hormati sekalian</a:t>
            </a:r>
            <a:r>
              <a:rPr lang="ms-MY" smtClean="0"/>
              <a:t>,</a:t>
            </a:r>
          </a:p>
          <a:p>
            <a:pPr lvl="0">
              <a:lnSpc>
                <a:spcPct val="120000"/>
              </a:lnSpc>
            </a:pPr>
            <a:endParaRPr lang="ms-MY"/>
          </a:p>
          <a:p>
            <a:pPr lvl="0">
              <a:lnSpc>
                <a:spcPct val="120000"/>
              </a:lnSpc>
            </a:pPr>
            <a:r>
              <a:rPr lang="ms-MY" smtClean="0"/>
              <a:t>Seiring </a:t>
            </a:r>
            <a:r>
              <a:rPr lang="ms-MY"/>
              <a:t>dengan peredaran zaman, sumbangan sektor pendidikan tinggi negara perlu diperkukuhkan untuk memenuhi tuntutan semasa. Evolusi sektor pendidikan negara telah dipacu sejak tahun 2007 menerusi Pelan Strategik Pengajian Tinggi Negara (PSPTN) 2007 – 2020 yang bermatlamat untuk membangunkan modal insan dengan minda kelas pertama, dan memperkasa pengajian tinggi negara bagi meningkatkan keupayaan pengetahuan dan inovasi. </a:t>
            </a:r>
            <a:endParaRPr lang="en-US"/>
          </a:p>
          <a:p>
            <a:pPr lvl="0">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a:t>
            </a:fld>
            <a:endParaRPr lang="en-US" dirty="0"/>
          </a:p>
        </p:txBody>
      </p:sp>
    </p:spTree>
    <p:extLst>
      <p:ext uri="{BB962C8B-B14F-4D97-AF65-F5344CB8AC3E}">
        <p14:creationId xmlns:p14="http://schemas.microsoft.com/office/powerpoint/2010/main" val="346857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5687711"/>
          </a:xfrm>
        </p:spPr>
        <p:txBody>
          <a:bodyPr/>
          <a:lstStyle/>
          <a:p>
            <a:pPr lvl="0">
              <a:lnSpc>
                <a:spcPct val="110000"/>
              </a:lnSpc>
            </a:pPr>
            <a:r>
              <a:rPr lang="ms-MY"/>
              <a:t>Untuk memastikan visi dan hala tuju pelan ini dapat dicapai dengan mapan (</a:t>
            </a:r>
            <a:r>
              <a:rPr lang="ms-MY" i="1"/>
              <a:t>sustainable</a:t>
            </a:r>
            <a:r>
              <a:rPr lang="ms-MY"/>
              <a:t>), saya ingin mengumumkan penubuhan satu </a:t>
            </a:r>
            <a:r>
              <a:rPr lang="ms-MY" b="1"/>
              <a:t>Jawatankuasa Pendidikan Tinggi Putrajaya </a:t>
            </a:r>
            <a:r>
              <a:rPr lang="ms-MY"/>
              <a:t>yang akan diterajui oleh saya sendiri dan dibantu oleh YB Menteri Pendidikan II, pemimpin-pemimpin utama sektor awam, PADU serta beberapa ahli dalam kalangan warga akademik, wakil-wakil industri dan NGO serta pakar-pakar yang lain. Satu inisiatif yang akan dilancarkan tidak lama lagi adalah </a:t>
            </a:r>
            <a:r>
              <a:rPr lang="ms-MY" b="1"/>
              <a:t>Program Transformasi Universiti </a:t>
            </a:r>
            <a:r>
              <a:rPr lang="ms-MY"/>
              <a:t>yang berdasarkan </a:t>
            </a:r>
            <a:r>
              <a:rPr lang="ms-MY" b="1"/>
              <a:t>Program Transformasi Syarikat Berkaitan </a:t>
            </a:r>
            <a:r>
              <a:rPr lang="ms-MY" b="1" smtClean="0"/>
              <a:t>Kerajaan (GLCT)</a:t>
            </a:r>
            <a:r>
              <a:rPr lang="ms-MY" smtClean="0"/>
              <a:t>. </a:t>
            </a:r>
            <a:r>
              <a:rPr lang="ms-MY"/>
              <a:t>Saya akan memantau pelaksanaan pelan ini secara </a:t>
            </a:r>
            <a:r>
              <a:rPr lang="ms-MY" i="1"/>
              <a:t>hands-on</a:t>
            </a:r>
            <a:r>
              <a:rPr lang="ms-MY"/>
              <a:t> dan akan membuat keputusan dari masa ke semasa untuk membolehkan agenda pelan ini dilaksanakan dengan sebaik mungkin. </a:t>
            </a:r>
            <a:endParaRPr lang="ms-MY" smtClean="0"/>
          </a:p>
          <a:p>
            <a:pPr lvl="0">
              <a:lnSpc>
                <a:spcPct val="110000"/>
              </a:lnSpc>
            </a:pPr>
            <a:endParaRPr lang="ms-MY"/>
          </a:p>
          <a:p>
            <a:pPr>
              <a:lnSpc>
                <a:spcPct val="110000"/>
              </a:lnSpc>
            </a:pPr>
            <a:r>
              <a:rPr lang="ms-MY"/>
              <a:t>YAB Dato’ Seri, saudara dan saudari yang saya hormati sekalian,</a:t>
            </a:r>
            <a:endParaRPr lang="en-US"/>
          </a:p>
          <a:p>
            <a:pPr>
              <a:lnSpc>
                <a:spcPct val="110000"/>
              </a:lnSpc>
            </a:pPr>
            <a:r>
              <a:rPr lang="ms-MY"/>
              <a:t> </a:t>
            </a:r>
            <a:endParaRPr lang="en-US"/>
          </a:p>
          <a:p>
            <a:pPr>
              <a:lnSpc>
                <a:spcPct val="110000"/>
              </a:lnSpc>
            </a:pPr>
            <a:r>
              <a:rPr lang="ms-MY"/>
              <a:t>Izinkan saya menyampaikan </a:t>
            </a:r>
            <a:r>
              <a:rPr lang="ms-MY" b="1"/>
              <a:t>ucapan seterusnya dalam Bahasa Inggeris </a:t>
            </a:r>
            <a:r>
              <a:rPr lang="ms-MY"/>
              <a:t>untuk manfaat tetamu-tetamu antarabangsa yang hadir pada hari ini.</a:t>
            </a:r>
            <a:endParaRPr lang="en-US"/>
          </a:p>
          <a:p>
            <a:pPr lvl="0">
              <a:lnSpc>
                <a:spcPct val="110000"/>
              </a:lnSpc>
            </a:pPr>
            <a:endParaRPr lang="en-US"/>
          </a:p>
          <a:p>
            <a:pPr>
              <a:lnSpc>
                <a:spcPct val="11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21</a:t>
            </a:fld>
            <a:endParaRPr lang="en-US" dirty="0"/>
          </a:p>
        </p:txBody>
      </p:sp>
    </p:spTree>
    <p:extLst>
      <p:ext uri="{BB962C8B-B14F-4D97-AF65-F5344CB8AC3E}">
        <p14:creationId xmlns:p14="http://schemas.microsoft.com/office/powerpoint/2010/main" val="4205245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6" y="3762537"/>
            <a:ext cx="6043334" cy="5663089"/>
          </a:xfrm>
        </p:spPr>
        <p:txBody>
          <a:bodyPr/>
          <a:lstStyle/>
          <a:p>
            <a:r>
              <a:rPr lang="ms-MY" smtClean="0"/>
              <a:t>Ladies </a:t>
            </a:r>
            <a:r>
              <a:rPr lang="ms-MY"/>
              <a:t>and </a:t>
            </a:r>
            <a:r>
              <a:rPr lang="ms-MY" smtClean="0"/>
              <a:t>gentlemen, the </a:t>
            </a:r>
            <a:r>
              <a:rPr lang="ms-MY"/>
              <a:t>Government </a:t>
            </a:r>
            <a:r>
              <a:rPr lang="ms-MY" b="1"/>
              <a:t>is committed to transforming the higher education system</a:t>
            </a:r>
            <a:r>
              <a:rPr lang="ms-MY"/>
              <a:t>. A key goal is to nurture well rounded individuals who are experts in their areas of expertise, strongly grounded in ethics and spirituality, and capable of taking up jobs in any high-income economy. Therefore, the Higher Education Blueprint has laid out 10 Shifts to ensure the continued well-being of this country.</a:t>
            </a:r>
            <a:endParaRPr lang="en-US"/>
          </a:p>
          <a:p>
            <a:r>
              <a:rPr lang="ms-MY"/>
              <a:t> </a:t>
            </a:r>
            <a:endParaRPr lang="en-US"/>
          </a:p>
          <a:p>
            <a:pPr lvl="0"/>
            <a:r>
              <a:rPr lang="ms-MY"/>
              <a:t>The development of this Blueprint is just a starting point. Implementation is what matters most. I will </a:t>
            </a:r>
            <a:r>
              <a:rPr lang="ms-MY" b="1"/>
              <a:t>personally oversee the implementation </a:t>
            </a:r>
            <a:r>
              <a:rPr lang="ms-MY"/>
              <a:t>of the Blueprint to ensure that it remains on track. We will review progress regularly and publish annual reports. These reports will also be shared with other world bodies such as UNESCO to ensure transparency and accountability. Whenever necessary, we are committed to making tough decisions to ensure that the quality of outcomes meets the expectations of the Rakyat. </a:t>
            </a:r>
            <a:endParaRPr lang="en-US"/>
          </a:p>
          <a:p>
            <a:r>
              <a:rPr lang="ms-MY"/>
              <a:t> </a:t>
            </a:r>
            <a:endParaRPr lang="en-US"/>
          </a:p>
          <a:p>
            <a:pPr lvl="0"/>
            <a:r>
              <a:rPr lang="ms-MY"/>
              <a:t>Finally, a key emphasis throughout the Blueprint is the importance of </a:t>
            </a:r>
            <a:r>
              <a:rPr lang="ms-MY" b="1"/>
              <a:t>forging closer public-private partnerships </a:t>
            </a:r>
            <a:r>
              <a:rPr lang="ms-MY"/>
              <a:t>with industry, communities and other key stakeholders. I therefore urge each and everyone of you to please step forward, and help play a part in making this transformation a success.</a:t>
            </a:r>
            <a:endParaRPr lang="en-US"/>
          </a:p>
          <a:p>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22</a:t>
            </a:fld>
            <a:endParaRPr lang="en-US" dirty="0"/>
          </a:p>
        </p:txBody>
      </p:sp>
    </p:spTree>
    <p:extLst>
      <p:ext uri="{BB962C8B-B14F-4D97-AF65-F5344CB8AC3E}">
        <p14:creationId xmlns:p14="http://schemas.microsoft.com/office/powerpoint/2010/main" val="2501487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6" y="3762537"/>
            <a:ext cx="6043334" cy="5586658"/>
          </a:xfrm>
        </p:spPr>
        <p:txBody>
          <a:bodyPr/>
          <a:lstStyle/>
          <a:p>
            <a:pPr>
              <a:lnSpc>
                <a:spcPct val="120000"/>
              </a:lnSpc>
            </a:pPr>
            <a:r>
              <a:rPr lang="en-US"/>
              <a:t>Saudara dan saudari yang saya hormati sekalian,</a:t>
            </a:r>
          </a:p>
          <a:p>
            <a:pPr>
              <a:lnSpc>
                <a:spcPct val="120000"/>
              </a:lnSpc>
            </a:pPr>
            <a:r>
              <a:rPr lang="en-US" b="1"/>
              <a:t> </a:t>
            </a:r>
            <a:endParaRPr lang="en-US"/>
          </a:p>
          <a:p>
            <a:pPr lvl="0">
              <a:lnSpc>
                <a:spcPct val="120000"/>
              </a:lnSpc>
            </a:pPr>
            <a:r>
              <a:rPr lang="ms-MY"/>
              <a:t>Kejayaan pelan ini bergantung kepada komitmen kita semua untuk melaksanakannya. Selepas ini, saya akan mengadakan </a:t>
            </a:r>
            <a:r>
              <a:rPr lang="ms-MY" b="1"/>
              <a:t>beberapa lagi siri </a:t>
            </a:r>
            <a:r>
              <a:rPr lang="ms-MY" b="1" i="1"/>
              <a:t>engagement </a:t>
            </a:r>
            <a:r>
              <a:rPr lang="ms-MY"/>
              <a:t>bersama pihak—pihak berkepentingan terutamanya kumpulan pelaksana agar momentum pelaksanaan terus dirancakkan. Dalam masa terdekat ini, saya juga akan mengadakan </a:t>
            </a:r>
            <a:r>
              <a:rPr lang="ms-MY" b="1"/>
              <a:t>sidang pertama </a:t>
            </a:r>
            <a:r>
              <a:rPr lang="ms-MY"/>
              <a:t>Jawatankuasa Pendidikan Tinggi Putrajaya. </a:t>
            </a:r>
            <a:endParaRPr lang="en-US"/>
          </a:p>
          <a:p>
            <a:pPr>
              <a:lnSpc>
                <a:spcPct val="120000"/>
              </a:lnSpc>
            </a:pPr>
            <a:r>
              <a:rPr lang="ms-MY"/>
              <a:t> </a:t>
            </a:r>
            <a:endParaRPr lang="en-US"/>
          </a:p>
          <a:p>
            <a:pPr lvl="0">
              <a:lnSpc>
                <a:spcPct val="120000"/>
              </a:lnSpc>
            </a:pPr>
            <a:r>
              <a:rPr lang="ms-MY"/>
              <a:t>Akhirnya, saya sekali sekali lagi mengucapkan terima kasih kepada YAB Perdana Menteri yang sudi melancarkan Pelan Pembangunan Pendidikan Malaysia (Pendidikan Tinggi) hari ini. Terima kasih juga kepada semua pihak yang terlibat dalam penggubalan pelan ini sehingga dapat dilancarkan pada hari ini.</a:t>
            </a:r>
            <a:endParaRPr lang="en-US"/>
          </a:p>
          <a:p>
            <a:pPr>
              <a:lnSpc>
                <a:spcPct val="120000"/>
              </a:lnSpc>
            </a:pPr>
            <a:r>
              <a:rPr lang="ms-MY"/>
              <a:t> </a:t>
            </a:r>
            <a:endParaRPr lang="en-US"/>
          </a:p>
          <a:p>
            <a:pPr>
              <a:lnSpc>
                <a:spcPct val="120000"/>
              </a:lnSpc>
            </a:pPr>
            <a:r>
              <a:rPr lang="ms-MY" i="1"/>
              <a:t>Wabillahi taufiq wal hidayah wassalamualaikum warahmatullahi wabarakatuh</a:t>
            </a:r>
            <a:endParaRPr lang="en-US"/>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23</a:t>
            </a:fld>
            <a:endParaRPr lang="en-US" dirty="0"/>
          </a:p>
        </p:txBody>
      </p:sp>
    </p:spTree>
    <p:extLst>
      <p:ext uri="{BB962C8B-B14F-4D97-AF65-F5344CB8AC3E}">
        <p14:creationId xmlns:p14="http://schemas.microsoft.com/office/powerpoint/2010/main" val="2699820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236372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a:lnSpc>
                <a:spcPct val="120000"/>
              </a:lnSpc>
            </a:pPr>
            <a:r>
              <a:rPr lang="ms-MY"/>
              <a:t>Alhamdulillah, sepanjang pelaksanaan PSPTN, pelbagai kemajuan telah dicapai oleh sistem pendidikan tinggi negara. Antaranya, akses kepada pendidikan tinggi telah menunjukkan peningkatan yang sangat ketara. Bagi institusi di bawah Kementerian Pendidikan yang mencakupi Universiti Awam, Politeknik, Kolej Komuniti dan IPT swasta, enrolmen keseluruhan telah meningkat sebanyak 70% daripada tahun 2004 hingga 2014, mencecah 1.2 juta pelajar pada tahun 2014. </a:t>
            </a: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a:t>
            </a:fld>
            <a:endParaRPr lang="en-US" dirty="0"/>
          </a:p>
        </p:txBody>
      </p:sp>
    </p:spTree>
    <p:extLst>
      <p:ext uri="{BB962C8B-B14F-4D97-AF65-F5344CB8AC3E}">
        <p14:creationId xmlns:p14="http://schemas.microsoft.com/office/powerpoint/2010/main" val="3427271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265919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a:lnSpc>
                <a:spcPct val="120000"/>
              </a:lnSpc>
            </a:pPr>
            <a:r>
              <a:rPr lang="ms-MY"/>
              <a:t>Dalam bidang penyelidikan pula, Malaysia telah mencapai 3.1 kali ganda peningkatan hasil penerbitan dari tahun 2007-2012; 4 kali ganda bilangan sitasi (</a:t>
            </a:r>
            <a:r>
              <a:rPr lang="ms-MY" i="1"/>
              <a:t>citations</a:t>
            </a:r>
            <a:r>
              <a:rPr lang="ms-MY"/>
              <a:t>) dari tahun 2005 hingga 2012; dan jumlah hasil pendapatan yang dijana oleh Universiti-Universiti Penyelidikan Malaysia sebagai penyedia penyelesaian atau solution provider kepada industri, agensi dan lain-lain mencecah RM1.25 billion.</a:t>
            </a:r>
            <a:endParaRPr lang="en-US"/>
          </a:p>
          <a:p>
            <a:pPr>
              <a:lnSpc>
                <a:spcPct val="120000"/>
              </a:lnSpc>
            </a:pPr>
            <a:endParaRPr lang="en-US"/>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3</a:t>
            </a:fld>
            <a:endParaRPr lang="en-US" dirty="0"/>
          </a:p>
        </p:txBody>
      </p:sp>
    </p:spTree>
    <p:extLst>
      <p:ext uri="{BB962C8B-B14F-4D97-AF65-F5344CB8AC3E}">
        <p14:creationId xmlns:p14="http://schemas.microsoft.com/office/powerpoint/2010/main" val="849965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a:xfrm>
            <a:off x="6360253" y="8928488"/>
            <a:ext cx="169918" cy="184666"/>
          </a:xfrm>
        </p:spPr>
        <p:txBody>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fld id="{56013C24-CD1D-4513-A968-9BEB0B3774BF}" type="slidenum">
              <a:rPr lang="en-US" sz="1200">
                <a:solidFill>
                  <a:srgbClr val="FFFFFF"/>
                </a:solidFill>
              </a:rPr>
              <a:pPr eaLnBrk="1" hangingPunct="1"/>
              <a:t>4</a:t>
            </a:fld>
            <a:endParaRPr lang="en-US" sz="1200">
              <a:solidFill>
                <a:srgbClr val="FFFFFF"/>
              </a:solidFill>
            </a:endParaRPr>
          </a:p>
        </p:txBody>
      </p:sp>
      <p:sp>
        <p:nvSpPr>
          <p:cNvPr id="97283" name="Rectangle 7"/>
          <p:cNvSpPr txBox="1">
            <a:spLocks noGrp="1" noChangeArrowheads="1"/>
          </p:cNvSpPr>
          <p:nvPr/>
        </p:nvSpPr>
        <p:spPr bwMode="gray">
          <a:xfrm>
            <a:off x="6257871" y="8926998"/>
            <a:ext cx="5561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fld id="{96416D3B-DD07-4707-B2E3-7DBF781B9DD9}" type="slidenum">
              <a:rPr lang="en-US" sz="1200">
                <a:solidFill>
                  <a:srgbClr val="000000"/>
                </a:solidFill>
              </a:rPr>
              <a:pPr algn="r" eaLnBrk="1" hangingPunct="1"/>
              <a:t>4</a:t>
            </a:fld>
            <a:endParaRPr lang="en-US" sz="1200">
              <a:solidFill>
                <a:srgbClr val="000000"/>
              </a:solidFill>
            </a:endParaRPr>
          </a:p>
        </p:txBody>
      </p:sp>
      <p:sp>
        <p:nvSpPr>
          <p:cNvPr id="97284" name="doc id"/>
          <p:cNvSpPr txBox="1">
            <a:spLocks noGrp="1" noChangeArrowheads="1"/>
          </p:cNvSpPr>
          <p:nvPr/>
        </p:nvSpPr>
        <p:spPr bwMode="gray">
          <a:xfrm>
            <a:off x="5756035" y="95891"/>
            <a:ext cx="105798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r>
              <a:rPr lang="en-US" sz="800">
                <a:solidFill>
                  <a:srgbClr val="000000"/>
                </a:solidFill>
              </a:rPr>
              <a:t>SIN-KL0182-20110919</a:t>
            </a:r>
          </a:p>
        </p:txBody>
      </p:sp>
      <p:sp>
        <p:nvSpPr>
          <p:cNvPr id="97285" name="Rectangle 7"/>
          <p:cNvSpPr txBox="1">
            <a:spLocks noGrp="1" noChangeArrowheads="1"/>
          </p:cNvSpPr>
          <p:nvPr/>
        </p:nvSpPr>
        <p:spPr bwMode="gray">
          <a:xfrm>
            <a:off x="6257871" y="8926998"/>
            <a:ext cx="5561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fld id="{84C67C7D-4C79-4E8A-BA1E-D36E9CA199BC}" type="slidenum">
              <a:rPr lang="en-US" sz="1200">
                <a:solidFill>
                  <a:srgbClr val="000000"/>
                </a:solidFill>
              </a:rPr>
              <a:pPr algn="r" eaLnBrk="1" hangingPunct="1"/>
              <a:t>4</a:t>
            </a:fld>
            <a:endParaRPr lang="en-US" sz="1200">
              <a:solidFill>
                <a:srgbClr val="000000"/>
              </a:solidFill>
            </a:endParaRPr>
          </a:p>
        </p:txBody>
      </p:sp>
      <p:sp>
        <p:nvSpPr>
          <p:cNvPr id="97286" name="doc id"/>
          <p:cNvSpPr txBox="1">
            <a:spLocks noGrp="1" noChangeArrowheads="1"/>
          </p:cNvSpPr>
          <p:nvPr/>
        </p:nvSpPr>
        <p:spPr bwMode="gray">
          <a:xfrm>
            <a:off x="5756036" y="95891"/>
            <a:ext cx="105798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r>
              <a:rPr lang="en-US" sz="800">
                <a:solidFill>
                  <a:srgbClr val="000000"/>
                </a:solidFill>
              </a:rPr>
              <a:t>SIN-KL0182-20110919</a:t>
            </a:r>
          </a:p>
        </p:txBody>
      </p:sp>
      <p:sp>
        <p:nvSpPr>
          <p:cNvPr id="97287" name="Rectangle 2"/>
          <p:cNvSpPr>
            <a:spLocks noGrp="1" noRot="1" noChangeAspect="1" noChangeArrowheads="1" noTextEdit="1"/>
          </p:cNvSpPr>
          <p:nvPr>
            <p:ph type="sldImg"/>
          </p:nvPr>
        </p:nvSpPr>
        <p:spPr>
          <a:xfrm>
            <a:off x="1262302" y="376086"/>
            <a:ext cx="4493734" cy="3371282"/>
          </a:xfrm>
          <a:ln/>
        </p:spPr>
      </p:sp>
      <p:sp>
        <p:nvSpPr>
          <p:cNvPr id="97288" name="Rectangle 3"/>
          <p:cNvSpPr>
            <a:spLocks noGrp="1" noChangeArrowheads="1"/>
          </p:cNvSpPr>
          <p:nvPr>
            <p:ph type="body" idx="1"/>
          </p:nvPr>
        </p:nvSpPr>
        <p:spPr>
          <a:xfrm>
            <a:off x="567698" y="4326778"/>
            <a:ext cx="5972373" cy="1477328"/>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a:lnSpc>
                <a:spcPct val="120000"/>
              </a:lnSpc>
            </a:pPr>
            <a:r>
              <a:rPr lang="ms-MY"/>
              <a:t>Satu dasar yang baik haruslah bersifat inklusif dengan mengambil kira pandangan pelbagai pihak. Justeru, sepanjang tempoh penggubalan PPPM (PT), sesi perundingan dengan lebih 100 kumpulan pemegang taruh yang melibatkan lebih 10,500 peserta telah dilaksanakan untuk mendapatkan maklum balas. </a:t>
            </a:r>
            <a:endParaRPr lang="en-US"/>
          </a:p>
        </p:txBody>
      </p:sp>
    </p:spTree>
    <p:extLst>
      <p:ext uri="{BB962C8B-B14F-4D97-AF65-F5344CB8AC3E}">
        <p14:creationId xmlns:p14="http://schemas.microsoft.com/office/powerpoint/2010/main" val="2735613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a:xfrm>
            <a:off x="6360253" y="8928488"/>
            <a:ext cx="169918" cy="184666"/>
          </a:xfrm>
        </p:spPr>
        <p:txBody>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fld id="{56013C24-CD1D-4513-A968-9BEB0B3774BF}" type="slidenum">
              <a:rPr lang="en-US" sz="1200">
                <a:solidFill>
                  <a:srgbClr val="FFFFFF"/>
                </a:solidFill>
              </a:rPr>
              <a:pPr eaLnBrk="1" hangingPunct="1"/>
              <a:t>5</a:t>
            </a:fld>
            <a:endParaRPr lang="en-US" sz="1200">
              <a:solidFill>
                <a:srgbClr val="FFFFFF"/>
              </a:solidFill>
            </a:endParaRPr>
          </a:p>
        </p:txBody>
      </p:sp>
      <p:sp>
        <p:nvSpPr>
          <p:cNvPr id="97283" name="Rectangle 7"/>
          <p:cNvSpPr txBox="1">
            <a:spLocks noGrp="1" noChangeArrowheads="1"/>
          </p:cNvSpPr>
          <p:nvPr/>
        </p:nvSpPr>
        <p:spPr bwMode="gray">
          <a:xfrm>
            <a:off x="6257871" y="8926998"/>
            <a:ext cx="5561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fld id="{96416D3B-DD07-4707-B2E3-7DBF781B9DD9}" type="slidenum">
              <a:rPr lang="en-US" sz="1200">
                <a:solidFill>
                  <a:srgbClr val="000000"/>
                </a:solidFill>
              </a:rPr>
              <a:pPr algn="r" eaLnBrk="1" hangingPunct="1"/>
              <a:t>5</a:t>
            </a:fld>
            <a:endParaRPr lang="en-US" sz="1200">
              <a:solidFill>
                <a:srgbClr val="000000"/>
              </a:solidFill>
            </a:endParaRPr>
          </a:p>
        </p:txBody>
      </p:sp>
      <p:sp>
        <p:nvSpPr>
          <p:cNvPr id="97284" name="doc id"/>
          <p:cNvSpPr txBox="1">
            <a:spLocks noGrp="1" noChangeArrowheads="1"/>
          </p:cNvSpPr>
          <p:nvPr/>
        </p:nvSpPr>
        <p:spPr bwMode="gray">
          <a:xfrm>
            <a:off x="5756035" y="95891"/>
            <a:ext cx="105798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r>
              <a:rPr lang="en-US" sz="800">
                <a:solidFill>
                  <a:srgbClr val="000000"/>
                </a:solidFill>
              </a:rPr>
              <a:t>SIN-KL0182-20110919</a:t>
            </a:r>
          </a:p>
        </p:txBody>
      </p:sp>
      <p:sp>
        <p:nvSpPr>
          <p:cNvPr id="97285" name="Rectangle 7"/>
          <p:cNvSpPr txBox="1">
            <a:spLocks noGrp="1" noChangeArrowheads="1"/>
          </p:cNvSpPr>
          <p:nvPr/>
        </p:nvSpPr>
        <p:spPr bwMode="gray">
          <a:xfrm>
            <a:off x="6257871" y="8926998"/>
            <a:ext cx="5561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fld id="{84C67C7D-4C79-4E8A-BA1E-D36E9CA199BC}" type="slidenum">
              <a:rPr lang="en-US" sz="1200">
                <a:solidFill>
                  <a:srgbClr val="000000"/>
                </a:solidFill>
              </a:rPr>
              <a:pPr algn="r" eaLnBrk="1" hangingPunct="1"/>
              <a:t>5</a:t>
            </a:fld>
            <a:endParaRPr lang="en-US" sz="1200">
              <a:solidFill>
                <a:srgbClr val="000000"/>
              </a:solidFill>
            </a:endParaRPr>
          </a:p>
        </p:txBody>
      </p:sp>
      <p:sp>
        <p:nvSpPr>
          <p:cNvPr id="97286" name="doc id"/>
          <p:cNvSpPr txBox="1">
            <a:spLocks noGrp="1" noChangeArrowheads="1"/>
          </p:cNvSpPr>
          <p:nvPr/>
        </p:nvSpPr>
        <p:spPr bwMode="gray">
          <a:xfrm>
            <a:off x="5756036" y="95891"/>
            <a:ext cx="105798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r>
              <a:rPr lang="en-US" sz="800">
                <a:solidFill>
                  <a:srgbClr val="000000"/>
                </a:solidFill>
              </a:rPr>
              <a:t>SIN-KL0182-20110919</a:t>
            </a:r>
          </a:p>
        </p:txBody>
      </p:sp>
      <p:sp>
        <p:nvSpPr>
          <p:cNvPr id="97287" name="Rectangle 2"/>
          <p:cNvSpPr>
            <a:spLocks noGrp="1" noRot="1" noChangeAspect="1" noChangeArrowheads="1" noTextEdit="1"/>
          </p:cNvSpPr>
          <p:nvPr>
            <p:ph type="sldImg"/>
          </p:nvPr>
        </p:nvSpPr>
        <p:spPr>
          <a:xfrm>
            <a:off x="1162050" y="430213"/>
            <a:ext cx="4572000" cy="3430587"/>
          </a:xfrm>
          <a:ln/>
        </p:spPr>
      </p:sp>
      <p:sp>
        <p:nvSpPr>
          <p:cNvPr id="97288" name="Rectangle 3"/>
          <p:cNvSpPr>
            <a:spLocks noGrp="1" noChangeArrowheads="1"/>
          </p:cNvSpPr>
          <p:nvPr>
            <p:ph type="body" idx="1"/>
          </p:nvPr>
        </p:nvSpPr>
        <p:spPr>
          <a:xfrm>
            <a:off x="567698" y="4188844"/>
            <a:ext cx="5972373" cy="886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a:lnSpc>
                <a:spcPct val="120000"/>
              </a:lnSpc>
            </a:pPr>
            <a:r>
              <a:rPr lang="ms-MY"/>
              <a:t>Di samping itu, Kementerian Pendidikan juga turut merujuk laporan kajian-kajian yang telah dilaksanakan oleh agensi antarabangsa seperti Bank Dunia, UNESCO dan OECD. </a:t>
            </a:r>
            <a:endParaRPr lang="en-US"/>
          </a:p>
        </p:txBody>
      </p:sp>
    </p:spTree>
    <p:extLst>
      <p:ext uri="{BB962C8B-B14F-4D97-AF65-F5344CB8AC3E}">
        <p14:creationId xmlns:p14="http://schemas.microsoft.com/office/powerpoint/2010/main" val="1682808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a:xfrm>
            <a:off x="6360253" y="8928488"/>
            <a:ext cx="169918" cy="184666"/>
          </a:xfrm>
        </p:spPr>
        <p:txBody>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fld id="{56013C24-CD1D-4513-A968-9BEB0B3774BF}" type="slidenum">
              <a:rPr lang="en-US" sz="1200">
                <a:solidFill>
                  <a:srgbClr val="FFFFFF"/>
                </a:solidFill>
              </a:rPr>
              <a:pPr eaLnBrk="1" hangingPunct="1"/>
              <a:t>8</a:t>
            </a:fld>
            <a:endParaRPr lang="en-US" sz="1200">
              <a:solidFill>
                <a:srgbClr val="FFFFFF"/>
              </a:solidFill>
            </a:endParaRPr>
          </a:p>
        </p:txBody>
      </p:sp>
      <p:sp>
        <p:nvSpPr>
          <p:cNvPr id="97283" name="Rectangle 7"/>
          <p:cNvSpPr txBox="1">
            <a:spLocks noGrp="1" noChangeArrowheads="1"/>
          </p:cNvSpPr>
          <p:nvPr/>
        </p:nvSpPr>
        <p:spPr bwMode="gray">
          <a:xfrm>
            <a:off x="6257871" y="8926998"/>
            <a:ext cx="5561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fld id="{96416D3B-DD07-4707-B2E3-7DBF781B9DD9}" type="slidenum">
              <a:rPr lang="en-US" sz="1200">
                <a:solidFill>
                  <a:srgbClr val="000000"/>
                </a:solidFill>
              </a:rPr>
              <a:pPr algn="r" eaLnBrk="1" hangingPunct="1"/>
              <a:t>8</a:t>
            </a:fld>
            <a:endParaRPr lang="en-US" sz="1200">
              <a:solidFill>
                <a:srgbClr val="000000"/>
              </a:solidFill>
            </a:endParaRPr>
          </a:p>
        </p:txBody>
      </p:sp>
      <p:sp>
        <p:nvSpPr>
          <p:cNvPr id="97284" name="doc id"/>
          <p:cNvSpPr txBox="1">
            <a:spLocks noGrp="1" noChangeArrowheads="1"/>
          </p:cNvSpPr>
          <p:nvPr/>
        </p:nvSpPr>
        <p:spPr bwMode="gray">
          <a:xfrm>
            <a:off x="5756035" y="95891"/>
            <a:ext cx="105798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r>
              <a:rPr lang="en-US" sz="800">
                <a:solidFill>
                  <a:srgbClr val="000000"/>
                </a:solidFill>
              </a:rPr>
              <a:t>SIN-KL0182-20110919</a:t>
            </a:r>
          </a:p>
        </p:txBody>
      </p:sp>
      <p:sp>
        <p:nvSpPr>
          <p:cNvPr id="97285" name="Rectangle 7"/>
          <p:cNvSpPr txBox="1">
            <a:spLocks noGrp="1" noChangeArrowheads="1"/>
          </p:cNvSpPr>
          <p:nvPr/>
        </p:nvSpPr>
        <p:spPr bwMode="gray">
          <a:xfrm>
            <a:off x="6257871" y="8926998"/>
            <a:ext cx="5561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fld id="{84C67C7D-4C79-4E8A-BA1E-D36E9CA199BC}" type="slidenum">
              <a:rPr lang="en-US" sz="1200">
                <a:solidFill>
                  <a:srgbClr val="000000"/>
                </a:solidFill>
              </a:rPr>
              <a:pPr algn="r" eaLnBrk="1" hangingPunct="1"/>
              <a:t>8</a:t>
            </a:fld>
            <a:endParaRPr lang="en-US" sz="1200">
              <a:solidFill>
                <a:srgbClr val="000000"/>
              </a:solidFill>
            </a:endParaRPr>
          </a:p>
        </p:txBody>
      </p:sp>
      <p:sp>
        <p:nvSpPr>
          <p:cNvPr id="97286" name="doc id"/>
          <p:cNvSpPr txBox="1">
            <a:spLocks noGrp="1" noChangeArrowheads="1"/>
          </p:cNvSpPr>
          <p:nvPr/>
        </p:nvSpPr>
        <p:spPr bwMode="gray">
          <a:xfrm>
            <a:off x="5756036" y="95891"/>
            <a:ext cx="105798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r>
              <a:rPr lang="en-US" sz="800">
                <a:solidFill>
                  <a:srgbClr val="000000"/>
                </a:solidFill>
              </a:rPr>
              <a:t>SIN-KL0182-20110919</a:t>
            </a:r>
          </a:p>
        </p:txBody>
      </p:sp>
      <p:sp>
        <p:nvSpPr>
          <p:cNvPr id="97287" name="Rectangle 2"/>
          <p:cNvSpPr>
            <a:spLocks noGrp="1" noRot="1" noChangeAspect="1" noChangeArrowheads="1" noTextEdit="1"/>
          </p:cNvSpPr>
          <p:nvPr>
            <p:ph type="sldImg"/>
          </p:nvPr>
        </p:nvSpPr>
        <p:spPr>
          <a:xfrm>
            <a:off x="782638" y="582613"/>
            <a:ext cx="5453062" cy="4090987"/>
          </a:xfrm>
          <a:ln/>
        </p:spPr>
      </p:sp>
      <p:sp>
        <p:nvSpPr>
          <p:cNvPr id="97288" name="Rectangle 3"/>
          <p:cNvSpPr>
            <a:spLocks noGrp="1" noChangeArrowheads="1"/>
          </p:cNvSpPr>
          <p:nvPr>
            <p:ph type="body" idx="1"/>
          </p:nvPr>
        </p:nvSpPr>
        <p:spPr>
          <a:xfrm>
            <a:off x="567698" y="4995326"/>
            <a:ext cx="5972373" cy="886397"/>
          </a:xfrm>
          <a:noFill/>
        </p:spPr>
        <p:txBody>
          <a:bodyPr/>
          <a:lstStyle/>
          <a:p>
            <a:pPr lvl="0">
              <a:lnSpc>
                <a:spcPct val="120000"/>
              </a:lnSpc>
            </a:pPr>
            <a:r>
              <a:rPr lang="ms-MY"/>
              <a:t>L</a:t>
            </a:r>
            <a:r>
              <a:rPr lang="ms-MY" smtClean="0"/>
              <a:t>onjakan-lonjakan </a:t>
            </a:r>
            <a:r>
              <a:rPr lang="ms-MY"/>
              <a:t>ini akan menyokong lima aspirasi sistem yang memberi tumpuan kepada akses, ekuiti, kualiti, kecekapan dan perpaduan.</a:t>
            </a:r>
            <a:endParaRPr lang="en-US" smtClean="0">
              <a:latin typeface="Arial" pitchFamily="34" charset="0"/>
            </a:endParaRPr>
          </a:p>
        </p:txBody>
      </p:sp>
    </p:spTree>
    <p:extLst>
      <p:ext uri="{BB962C8B-B14F-4D97-AF65-F5344CB8AC3E}">
        <p14:creationId xmlns:p14="http://schemas.microsoft.com/office/powerpoint/2010/main" val="3265726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a:xfrm>
            <a:off x="6360253" y="8928488"/>
            <a:ext cx="169918" cy="184666"/>
          </a:xfrm>
        </p:spPr>
        <p:txBody>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fld id="{56013C24-CD1D-4513-A968-9BEB0B3774BF}" type="slidenum">
              <a:rPr lang="en-US" sz="1200">
                <a:solidFill>
                  <a:srgbClr val="FFFFFF"/>
                </a:solidFill>
              </a:rPr>
              <a:pPr eaLnBrk="1" hangingPunct="1"/>
              <a:t>9</a:t>
            </a:fld>
            <a:endParaRPr lang="en-US" sz="1200">
              <a:solidFill>
                <a:srgbClr val="FFFFFF"/>
              </a:solidFill>
            </a:endParaRPr>
          </a:p>
        </p:txBody>
      </p:sp>
      <p:sp>
        <p:nvSpPr>
          <p:cNvPr id="97283" name="Rectangle 7"/>
          <p:cNvSpPr txBox="1">
            <a:spLocks noGrp="1" noChangeArrowheads="1"/>
          </p:cNvSpPr>
          <p:nvPr/>
        </p:nvSpPr>
        <p:spPr bwMode="gray">
          <a:xfrm>
            <a:off x="6257871" y="8926998"/>
            <a:ext cx="5561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fld id="{96416D3B-DD07-4707-B2E3-7DBF781B9DD9}" type="slidenum">
              <a:rPr lang="en-US" sz="1200">
                <a:solidFill>
                  <a:srgbClr val="000000"/>
                </a:solidFill>
              </a:rPr>
              <a:pPr algn="r" eaLnBrk="1" hangingPunct="1"/>
              <a:t>9</a:t>
            </a:fld>
            <a:endParaRPr lang="en-US" sz="1200">
              <a:solidFill>
                <a:srgbClr val="000000"/>
              </a:solidFill>
            </a:endParaRPr>
          </a:p>
        </p:txBody>
      </p:sp>
      <p:sp>
        <p:nvSpPr>
          <p:cNvPr id="97284" name="doc id"/>
          <p:cNvSpPr txBox="1">
            <a:spLocks noGrp="1" noChangeArrowheads="1"/>
          </p:cNvSpPr>
          <p:nvPr/>
        </p:nvSpPr>
        <p:spPr bwMode="gray">
          <a:xfrm>
            <a:off x="5756035" y="95891"/>
            <a:ext cx="105798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r>
              <a:rPr lang="en-US" sz="800">
                <a:solidFill>
                  <a:srgbClr val="000000"/>
                </a:solidFill>
              </a:rPr>
              <a:t>SIN-KL0182-20110919</a:t>
            </a:r>
          </a:p>
        </p:txBody>
      </p:sp>
      <p:sp>
        <p:nvSpPr>
          <p:cNvPr id="97285" name="Rectangle 7"/>
          <p:cNvSpPr txBox="1">
            <a:spLocks noGrp="1" noChangeArrowheads="1"/>
          </p:cNvSpPr>
          <p:nvPr/>
        </p:nvSpPr>
        <p:spPr bwMode="gray">
          <a:xfrm>
            <a:off x="6257871" y="8926998"/>
            <a:ext cx="5561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fld id="{84C67C7D-4C79-4E8A-BA1E-D36E9CA199BC}" type="slidenum">
              <a:rPr lang="en-US" sz="1200">
                <a:solidFill>
                  <a:srgbClr val="000000"/>
                </a:solidFill>
              </a:rPr>
              <a:pPr algn="r" eaLnBrk="1" hangingPunct="1"/>
              <a:t>9</a:t>
            </a:fld>
            <a:endParaRPr lang="en-US" sz="1200">
              <a:solidFill>
                <a:srgbClr val="000000"/>
              </a:solidFill>
            </a:endParaRPr>
          </a:p>
        </p:txBody>
      </p:sp>
      <p:sp>
        <p:nvSpPr>
          <p:cNvPr id="97286" name="doc id"/>
          <p:cNvSpPr txBox="1">
            <a:spLocks noGrp="1" noChangeArrowheads="1"/>
          </p:cNvSpPr>
          <p:nvPr/>
        </p:nvSpPr>
        <p:spPr bwMode="gray">
          <a:xfrm>
            <a:off x="5756036" y="95891"/>
            <a:ext cx="105798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defTabSz="919163" eaLnBrk="0" hangingPunct="0">
              <a:defRPr sz="1600">
                <a:solidFill>
                  <a:schemeClr val="tx1"/>
                </a:solidFill>
                <a:latin typeface="Arial" pitchFamily="34" charset="0"/>
                <a:cs typeface="Arial" pitchFamily="34" charset="0"/>
              </a:defRPr>
            </a:lvl1pPr>
            <a:lvl2pPr marL="742950" indent="-285750" defTabSz="919163" eaLnBrk="0" hangingPunct="0">
              <a:defRPr sz="1600">
                <a:solidFill>
                  <a:schemeClr val="tx1"/>
                </a:solidFill>
                <a:latin typeface="Arial" pitchFamily="34" charset="0"/>
                <a:cs typeface="Arial" pitchFamily="34" charset="0"/>
              </a:defRPr>
            </a:lvl2pPr>
            <a:lvl3pPr marL="1143000" indent="-228600" defTabSz="919163" eaLnBrk="0" hangingPunct="0">
              <a:defRPr sz="1600">
                <a:solidFill>
                  <a:schemeClr val="tx1"/>
                </a:solidFill>
                <a:latin typeface="Arial" pitchFamily="34" charset="0"/>
                <a:cs typeface="Arial" pitchFamily="34" charset="0"/>
              </a:defRPr>
            </a:lvl3pPr>
            <a:lvl4pPr marL="1600200" indent="-228600" defTabSz="919163" eaLnBrk="0" hangingPunct="0">
              <a:defRPr sz="1600">
                <a:solidFill>
                  <a:schemeClr val="tx1"/>
                </a:solidFill>
                <a:latin typeface="Arial" pitchFamily="34" charset="0"/>
                <a:cs typeface="Arial" pitchFamily="34" charset="0"/>
              </a:defRPr>
            </a:lvl4pPr>
            <a:lvl5pPr marL="2057400" indent="-228600" defTabSz="919163" eaLnBrk="0" hangingPunct="0">
              <a:defRPr sz="1600">
                <a:solidFill>
                  <a:schemeClr val="tx1"/>
                </a:solidFill>
                <a:latin typeface="Arial" pitchFamily="34" charset="0"/>
                <a:cs typeface="Arial" pitchFamily="34" charset="0"/>
              </a:defRPr>
            </a:lvl5pPr>
            <a:lvl6pPr marL="2514600" indent="-228600" defTabSz="919163"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919163"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919163"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919163"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r>
              <a:rPr lang="en-US" sz="800">
                <a:solidFill>
                  <a:srgbClr val="000000"/>
                </a:solidFill>
              </a:rPr>
              <a:t>SIN-KL0182-20110919</a:t>
            </a:r>
          </a:p>
        </p:txBody>
      </p:sp>
      <p:sp>
        <p:nvSpPr>
          <p:cNvPr id="97287" name="Rectangle 2"/>
          <p:cNvSpPr>
            <a:spLocks noGrp="1" noRot="1" noChangeAspect="1" noChangeArrowheads="1" noTextEdit="1"/>
          </p:cNvSpPr>
          <p:nvPr>
            <p:ph type="sldImg"/>
          </p:nvPr>
        </p:nvSpPr>
        <p:spPr>
          <a:xfrm>
            <a:off x="782638" y="582613"/>
            <a:ext cx="5453062" cy="4090987"/>
          </a:xfrm>
          <a:ln/>
        </p:spPr>
      </p:sp>
      <p:sp>
        <p:nvSpPr>
          <p:cNvPr id="97288" name="Rectangle 3"/>
          <p:cNvSpPr>
            <a:spLocks noGrp="1" noChangeArrowheads="1"/>
          </p:cNvSpPr>
          <p:nvPr>
            <p:ph type="body" idx="1"/>
          </p:nvPr>
        </p:nvSpPr>
        <p:spPr>
          <a:xfrm>
            <a:off x="567698" y="4995326"/>
            <a:ext cx="5972373" cy="1477328"/>
          </a:xfrm>
          <a:noFill/>
        </p:spPr>
        <p:txBody>
          <a:bodyPr/>
          <a:lstStyle/>
          <a:p>
            <a:pPr lvl="0">
              <a:lnSpc>
                <a:spcPct val="120000"/>
              </a:lnSpc>
            </a:pPr>
            <a:r>
              <a:rPr lang="ms-MY"/>
              <a:t>Antara penekanan utama PPPM (PT) ialah melahirkan graduan holistik dan seimbang sejajar dengan aspirasi murid di dalam PPPM (sektor pelajaran), iaitu graduan </a:t>
            </a:r>
            <a:r>
              <a:rPr lang="ms-MY" b="1"/>
              <a:t>yang  berilmu dan berakhlak, </a:t>
            </a:r>
            <a:r>
              <a:rPr lang="ms-MY"/>
              <a:t>serta mempunyai keupayaan untuk menyumbang kepada negara dan dunia. </a:t>
            </a:r>
            <a:endParaRPr lang="en-US" smtClean="0">
              <a:latin typeface="Arial" pitchFamily="34" charset="0"/>
            </a:endParaRPr>
          </a:p>
        </p:txBody>
      </p:sp>
    </p:spTree>
    <p:extLst>
      <p:ext uri="{BB962C8B-B14F-4D97-AF65-F5344CB8AC3E}">
        <p14:creationId xmlns:p14="http://schemas.microsoft.com/office/powerpoint/2010/main" val="321092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219075"/>
            <a:ext cx="4456112" cy="3343275"/>
          </a:xfrm>
        </p:spPr>
      </p:sp>
      <p:sp>
        <p:nvSpPr>
          <p:cNvPr id="3" name="Notes Placeholder 2"/>
          <p:cNvSpPr>
            <a:spLocks noGrp="1"/>
          </p:cNvSpPr>
          <p:nvPr>
            <p:ph type="body" idx="1"/>
          </p:nvPr>
        </p:nvSpPr>
        <p:spPr>
          <a:xfrm>
            <a:off x="486836" y="3762537"/>
            <a:ext cx="6043334" cy="2041072"/>
          </a:xfrm>
        </p:spPr>
        <p:txBody>
          <a:bodyPr/>
          <a:lstStyle/>
          <a:p>
            <a:pPr lvl="0">
              <a:lnSpc>
                <a:spcPct val="120000"/>
              </a:lnSpc>
            </a:pPr>
            <a:r>
              <a:rPr lang="ms-MY"/>
              <a:t>Hasrat ini akan dicapai melalui </a:t>
            </a:r>
            <a:r>
              <a:rPr lang="ms-MY" b="1"/>
              <a:t>pengintegerasian CGPA pelajar</a:t>
            </a:r>
            <a:r>
              <a:rPr lang="ms-MY"/>
              <a:t> dan penghasilan </a:t>
            </a:r>
            <a:r>
              <a:rPr lang="ms-MY" b="1"/>
              <a:t>minda keusahawanan</a:t>
            </a:r>
            <a:r>
              <a:rPr lang="ms-MY"/>
              <a:t>.</a:t>
            </a:r>
            <a:r>
              <a:rPr lang="ms-MY" b="1"/>
              <a:t> </a:t>
            </a:r>
            <a:r>
              <a:rPr lang="ms-MY"/>
              <a:t>Selain itu, ia juga menganjak</a:t>
            </a:r>
            <a:r>
              <a:rPr lang="ms-MY" b="1"/>
              <a:t> minda graduan daripada menjadi pencari pekerjaaan</a:t>
            </a:r>
            <a:r>
              <a:rPr lang="ms-MY"/>
              <a:t> (</a:t>
            </a:r>
            <a:r>
              <a:rPr lang="ms-MY" i="1"/>
              <a:t>job seekers)</a:t>
            </a:r>
            <a:r>
              <a:rPr lang="ms-MY"/>
              <a:t> kepada </a:t>
            </a:r>
            <a:r>
              <a:rPr lang="ms-MY" b="1"/>
              <a:t>penjana pekerjaan</a:t>
            </a:r>
            <a:r>
              <a:rPr lang="ms-MY"/>
              <a:t> </a:t>
            </a:r>
            <a:r>
              <a:rPr lang="ms-MY" i="1"/>
              <a:t> (job creators)</a:t>
            </a:r>
            <a:r>
              <a:rPr lang="ms-MY"/>
              <a:t>. </a:t>
            </a:r>
            <a:endParaRPr lang="en-US"/>
          </a:p>
          <a:p>
            <a:pPr>
              <a:lnSpc>
                <a:spcPct val="120000"/>
              </a:lnSpc>
            </a:pPr>
            <a:endParaRPr lang="en-US">
              <a:latin typeface="Arial" pitchFamily="34" charset="0"/>
            </a:endParaRPr>
          </a:p>
          <a:p>
            <a:pPr>
              <a:lnSpc>
                <a:spcPct val="120000"/>
              </a:lnSpc>
            </a:pPr>
            <a:endParaRPr lang="en-US"/>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10</a:t>
            </a:fld>
            <a:endParaRPr lang="en-US" dirty="0"/>
          </a:p>
        </p:txBody>
      </p:sp>
    </p:spTree>
    <p:extLst>
      <p:ext uri="{BB962C8B-B14F-4D97-AF65-F5344CB8AC3E}">
        <p14:creationId xmlns:p14="http://schemas.microsoft.com/office/powerpoint/2010/main" val="215609453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Master" Target="../slideMasters/slideMaster1.xml"/><Relationship Id="rId7" Type="http://schemas.openxmlformats.org/officeDocument/2006/relationships/image" Target="../media/image4.png"/><Relationship Id="rId2" Type="http://schemas.openxmlformats.org/officeDocument/2006/relationships/tags" Target="../tags/tag20.xml"/><Relationship Id="rId1" Type="http://schemas.openxmlformats.org/officeDocument/2006/relationships/vmlDrawing" Target="../drawings/vmlDrawing2.vml"/><Relationship Id="rId6" Type="http://schemas.openxmlformats.org/officeDocument/2006/relationships/image" Target="../media/image3.jpeg"/><Relationship Id="rId5" Type="http://schemas.openxmlformats.org/officeDocument/2006/relationships/image" Target="../media/image2.emf"/><Relationship Id="rId4" Type="http://schemas.openxmlformats.org/officeDocument/2006/relationships/oleObject" Target="../embeddings/oleObject2.bin"/><Relationship Id="rId9"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4.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5.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Master" Target="../slideMasters/slideMaster3.xml"/><Relationship Id="rId1" Type="http://schemas.openxmlformats.org/officeDocument/2006/relationships/tags" Target="../tags/tag22.xml"/><Relationship Id="rId4" Type="http://schemas.openxmlformats.org/officeDocument/2006/relationships/image" Target="../media/image8.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71384887"/>
              </p:ext>
            </p:extLst>
          </p:nvPr>
        </p:nvGraphicFramePr>
        <p:xfrm>
          <a:off x="1588" y="1589"/>
          <a:ext cx="1587" cy="1587"/>
        </p:xfrm>
        <a:graphic>
          <a:graphicData uri="http://schemas.openxmlformats.org/presentationml/2006/ole">
            <mc:AlternateContent xmlns:mc="http://schemas.openxmlformats.org/markup-compatibility/2006">
              <mc:Choice xmlns:v="urn:schemas-microsoft-com:vml" Requires="v">
                <p:oleObj spid="_x0000_s67351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9"/>
                        <a:ext cx="1587" cy="1587"/>
                      </a:xfrm>
                      <a:prstGeom prst="rect">
                        <a:avLst/>
                      </a:prstGeom>
                    </p:spPr>
                  </p:pic>
                </p:oleObj>
              </mc:Fallback>
            </mc:AlternateContent>
          </a:graphicData>
        </a:graphic>
      </p:graphicFrame>
      <p:pic>
        <p:nvPicPr>
          <p:cNvPr id="35" name="Picture 32"/>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a:off x="0" y="2616199"/>
            <a:ext cx="1051720" cy="1047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 name="Group 29"/>
          <p:cNvGrpSpPr/>
          <p:nvPr userDrawn="1"/>
        </p:nvGrpSpPr>
        <p:grpSpPr bwMode="ltGray">
          <a:xfrm>
            <a:off x="0" y="1"/>
            <a:ext cx="8961438" cy="184377"/>
            <a:chOff x="0" y="0"/>
            <a:chExt cx="8961438" cy="184377"/>
          </a:xfrm>
        </p:grpSpPr>
        <p:sp>
          <p:nvSpPr>
            <p:cNvPr id="31" name="Rectangle 30"/>
            <p:cNvSpPr>
              <a:spLocks/>
            </p:cNvSpPr>
            <p:nvPr/>
          </p:nvSpPr>
          <p:spPr bwMode="ltGray">
            <a:xfrm>
              <a:off x="3004459" y="0"/>
              <a:ext cx="5956979" cy="184377"/>
            </a:xfrm>
            <a:prstGeom prst="rect">
              <a:avLst/>
            </a:prstGeom>
            <a:solidFill>
              <a:srgbClr val="273D88"/>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dirty="0" smtClean="0">
                <a:ln>
                  <a:noFill/>
                </a:ln>
                <a:solidFill>
                  <a:srgbClr val="000000"/>
                </a:solidFill>
                <a:effectLst/>
                <a:uLnTx/>
                <a:uFillTx/>
                <a:latin typeface="Arial" charset="0"/>
              </a:endParaRPr>
            </a:p>
          </p:txBody>
        </p:sp>
        <p:sp>
          <p:nvSpPr>
            <p:cNvPr id="32" name="Rectangle 31"/>
            <p:cNvSpPr>
              <a:spLocks/>
            </p:cNvSpPr>
            <p:nvPr/>
          </p:nvSpPr>
          <p:spPr bwMode="ltGray">
            <a:xfrm>
              <a:off x="0" y="0"/>
              <a:ext cx="3004457" cy="184377"/>
            </a:xfrm>
            <a:prstGeom prst="rect">
              <a:avLst/>
            </a:prstGeom>
            <a:solidFill>
              <a:srgbClr val="EAAF00"/>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dirty="0" smtClean="0">
                <a:ln>
                  <a:noFill/>
                </a:ln>
                <a:solidFill>
                  <a:srgbClr val="000000"/>
                </a:solidFill>
                <a:effectLst/>
                <a:uLnTx/>
                <a:uFillTx/>
                <a:latin typeface="Arial" charset="0"/>
              </a:endParaRPr>
            </a:p>
          </p:txBody>
        </p:sp>
        <p:sp>
          <p:nvSpPr>
            <p:cNvPr id="33" name="Rectangle 32"/>
            <p:cNvSpPr>
              <a:spLocks/>
            </p:cNvSpPr>
            <p:nvPr/>
          </p:nvSpPr>
          <p:spPr bwMode="ltGray">
            <a:xfrm>
              <a:off x="3004459" y="0"/>
              <a:ext cx="1053045" cy="184377"/>
            </a:xfrm>
            <a:prstGeom prst="rect">
              <a:avLst/>
            </a:prstGeom>
            <a:solidFill>
              <a:srgbClr val="D9D9D9"/>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dirty="0" smtClean="0">
                <a:ln>
                  <a:noFill/>
                </a:ln>
                <a:solidFill>
                  <a:srgbClr val="000000"/>
                </a:solidFill>
                <a:effectLst/>
                <a:uLnTx/>
                <a:uFillTx/>
                <a:latin typeface="Arial" charset="0"/>
              </a:endParaRPr>
            </a:p>
          </p:txBody>
        </p:sp>
      </p:grpSp>
      <p:sp>
        <p:nvSpPr>
          <p:cNvPr id="4" name="Working Draft Text" hidden="1"/>
          <p:cNvSpPr txBox="1">
            <a:spLocks noChangeArrowheads="1"/>
          </p:cNvSpPr>
          <p:nvPr/>
        </p:nvSpPr>
        <p:spPr bwMode="auto">
          <a:xfrm>
            <a:off x="3393440" y="495448"/>
            <a:ext cx="993862"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900" b="1" baseline="0" noProof="0" dirty="0" smtClean="0">
                <a:latin typeface="+mn-lt"/>
                <a:ea typeface="Arial Unicode MS" pitchFamily="34" charset="-128"/>
                <a:cs typeface="Arial Unicode MS" pitchFamily="34" charset="-128"/>
              </a:rPr>
              <a:t>WORKING DRAFT</a:t>
            </a:r>
          </a:p>
        </p:txBody>
      </p:sp>
      <p:sp>
        <p:nvSpPr>
          <p:cNvPr id="6" name="Working Draft" hidden="1"/>
          <p:cNvSpPr txBox="1">
            <a:spLocks noChangeArrowheads="1"/>
          </p:cNvSpPr>
          <p:nvPr/>
        </p:nvSpPr>
        <p:spPr bwMode="auto">
          <a:xfrm>
            <a:off x="3393439" y="651023"/>
            <a:ext cx="3295774"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900" baseline="0" noProof="0" smtClean="0">
                <a:latin typeface="+mn-lt"/>
                <a:ea typeface="Arial Unicode MS" pitchFamily="34" charset="-128"/>
                <a:cs typeface="Arial Unicode MS" pitchFamily="34" charset="-128"/>
              </a:rPr>
              <a:t>Last Modified 4/7/2015 8:15 AM Malay Peninsula Standard Time</a:t>
            </a:r>
            <a:endParaRPr lang="en-US" sz="900" baseline="0" noProof="0" dirty="0" smtClean="0">
              <a:latin typeface="+mn-lt"/>
              <a:ea typeface="Arial Unicode MS" pitchFamily="34" charset="-128"/>
              <a:cs typeface="Arial Unicode MS" pitchFamily="34" charset="-128"/>
            </a:endParaRPr>
          </a:p>
        </p:txBody>
      </p:sp>
      <p:sp>
        <p:nvSpPr>
          <p:cNvPr id="7" name="Printed" hidden="1"/>
          <p:cNvSpPr txBox="1">
            <a:spLocks noChangeArrowheads="1"/>
          </p:cNvSpPr>
          <p:nvPr/>
        </p:nvSpPr>
        <p:spPr bwMode="auto">
          <a:xfrm>
            <a:off x="3393440" y="808186"/>
            <a:ext cx="297517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900" baseline="0" noProof="0" smtClean="0">
                <a:latin typeface="+mn-lt"/>
                <a:ea typeface="Arial Unicode MS" pitchFamily="34" charset="-128"/>
                <a:cs typeface="Arial Unicode MS" pitchFamily="34" charset="-128"/>
              </a:rPr>
              <a:t>Printed 4/7/2015 6:28 AM Malay Peninsula Standard Time</a:t>
            </a:r>
            <a:endParaRPr lang="en-US" sz="900" baseline="0" noProof="0" dirty="0" smtClean="0">
              <a:latin typeface="+mn-lt"/>
              <a:ea typeface="Arial Unicode MS" pitchFamily="34" charset="-128"/>
              <a:cs typeface="Arial Unicode MS" pitchFamily="34" charset="-128"/>
            </a:endParaRPr>
          </a:p>
        </p:txBody>
      </p:sp>
      <p:grpSp>
        <p:nvGrpSpPr>
          <p:cNvPr id="8" name="McK Title Elements" hidden="1"/>
          <p:cNvGrpSpPr>
            <a:grpSpLocks/>
          </p:cNvGrpSpPr>
          <p:nvPr userDrawn="1"/>
        </p:nvGrpSpPr>
        <p:grpSpPr bwMode="auto">
          <a:xfrm>
            <a:off x="3393440" y="5019732"/>
            <a:ext cx="4935538" cy="484188"/>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baseline="0" noProof="0" dirty="0" smtClean="0">
                  <a:latin typeface="+mn-lt"/>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baseline="0" noProof="0" dirty="0" smtClean="0">
                  <a:latin typeface="+mn-lt"/>
                </a:rPr>
                <a:t>Date</a:t>
              </a:r>
            </a:p>
          </p:txBody>
        </p:sp>
      </p:grpSp>
      <p:sp>
        <p:nvSpPr>
          <p:cNvPr id="13314" name="Rectangle 1026"/>
          <p:cNvSpPr>
            <a:spLocks noGrp="1" noChangeArrowheads="1"/>
          </p:cNvSpPr>
          <p:nvPr userDrawn="1">
            <p:ph type="ctrTitle"/>
          </p:nvPr>
        </p:nvSpPr>
        <p:spPr bwMode="auto">
          <a:xfrm>
            <a:off x="3393441" y="1876424"/>
            <a:ext cx="5161279" cy="1046440"/>
          </a:xfrm>
          <a:prstGeom prst="rect">
            <a:avLst/>
          </a:prstGeom>
        </p:spPr>
        <p:txBody>
          <a:bodyPr wrap="square">
            <a:spAutoFit/>
          </a:bodyPr>
          <a:lstStyle>
            <a:lvl1pPr>
              <a:defRPr sz="3400" b="1" baseline="0">
                <a:latin typeface="+mj-lt"/>
                <a:ea typeface="Arial Unicode MS" pitchFamily="34" charset="-128"/>
                <a:cs typeface="Arial Unicode MS" pitchFamily="34" charset="-128"/>
              </a:defRPr>
            </a:lvl1pPr>
          </a:lstStyle>
          <a:p>
            <a:pPr lvl="0"/>
            <a:r>
              <a:rPr lang="en-US" altLang="ja-JP" noProof="0" smtClean="0"/>
              <a:t>Click to edit Master title style</a:t>
            </a:r>
            <a:endParaRPr lang="en-US" noProof="0" dirty="0" smtClean="0"/>
          </a:p>
        </p:txBody>
      </p:sp>
      <p:sp>
        <p:nvSpPr>
          <p:cNvPr id="13315" name="Rectangle 1027"/>
          <p:cNvSpPr>
            <a:spLocks noGrp="1" noChangeArrowheads="1"/>
          </p:cNvSpPr>
          <p:nvPr userDrawn="1">
            <p:ph type="subTitle" idx="1"/>
          </p:nvPr>
        </p:nvSpPr>
        <p:spPr bwMode="auto">
          <a:xfrm>
            <a:off x="3393441" y="3571190"/>
            <a:ext cx="5161279" cy="276999"/>
          </a:xfrm>
        </p:spPr>
        <p:txBody>
          <a:bodyPr>
            <a:spAutoFit/>
          </a:bodyPr>
          <a:lstStyle>
            <a:lvl1pPr>
              <a:defRPr sz="1800" baseline="0">
                <a:latin typeface="+mj-lt"/>
                <a:ea typeface="Arial Unicode MS" pitchFamily="34" charset="-128"/>
                <a:cs typeface="Arial Unicode MS" pitchFamily="34" charset="-128"/>
              </a:defRPr>
            </a:lvl1pPr>
          </a:lstStyle>
          <a:p>
            <a:pPr lvl="0"/>
            <a:r>
              <a:rPr lang="en-US" altLang="ja-JP" noProof="0" smtClean="0"/>
              <a:t>Click to edit Master subtitle style</a:t>
            </a:r>
            <a:endParaRPr lang="en-US" noProof="0" dirty="0" smtClean="0"/>
          </a:p>
        </p:txBody>
      </p:sp>
      <p:sp>
        <p:nvSpPr>
          <p:cNvPr id="19" name="doc id"/>
          <p:cNvSpPr>
            <a:spLocks noChangeArrowheads="1"/>
          </p:cNvSpPr>
          <p:nvPr userDrawn="1"/>
        </p:nvSpPr>
        <p:spPr bwMode="auto">
          <a:xfrm>
            <a:off x="8132764" y="31071"/>
            <a:ext cx="657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895350"/>
            <a:endParaRPr lang="en-US" sz="800" baseline="0" noProof="0" dirty="0">
              <a:solidFill>
                <a:schemeClr val="bg1"/>
              </a:solidFill>
              <a:latin typeface="+mn-lt"/>
              <a:ea typeface="+mn-ea"/>
            </a:endParaRPr>
          </a:p>
        </p:txBody>
      </p:sp>
      <p:pic>
        <p:nvPicPr>
          <p:cNvPr id="12" name="Picture 41" descr="http://upload.wikimedia.org/wikipedia/ms/8/8b/KPM_Logo.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257175" y="454807"/>
            <a:ext cx="2446338" cy="70967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a:spLocks/>
          </p:cNvSpPr>
          <p:nvPr userDrawn="1"/>
        </p:nvSpPr>
        <p:spPr bwMode="auto">
          <a:xfrm>
            <a:off x="550071" y="1352552"/>
            <a:ext cx="853281" cy="853281"/>
          </a:xfrm>
          <a:prstGeom prst="rect">
            <a:avLst/>
          </a:prstGeom>
          <a:noFill/>
          <a:ln w="9525" cap="flat" cmpd="sng" algn="ctr">
            <a:solidFill>
              <a:srgbClr val="D9D9D9"/>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sp>
        <p:nvSpPr>
          <p:cNvPr id="14" name="Rectangle 13"/>
          <p:cNvSpPr>
            <a:spLocks/>
          </p:cNvSpPr>
          <p:nvPr userDrawn="1"/>
        </p:nvSpPr>
        <p:spPr bwMode="auto">
          <a:xfrm>
            <a:off x="1432720" y="2231232"/>
            <a:ext cx="853281" cy="853281"/>
          </a:xfrm>
          <a:prstGeom prst="rect">
            <a:avLst/>
          </a:prstGeom>
          <a:noFill/>
          <a:ln w="9525" cap="flat" cmpd="sng" algn="ctr">
            <a:solidFill>
              <a:srgbClr val="D9D9D9"/>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pic>
        <p:nvPicPr>
          <p:cNvPr id="15" name="Picture 7" descr="\\CHE-FS01\Specialists\IMAGES\iStock_000035590612Medium_TK2899_1408-124575_Aina Ota.jpg"/>
          <p:cNvPicPr>
            <a:picLocks noChangeArrowheads="1"/>
          </p:cNvPicPr>
          <p:nvPr userDrawn="1"/>
        </p:nvPicPr>
        <p:blipFill rotWithShape="1">
          <a:blip r:embed="rId8" cstate="print">
            <a:extLst>
              <a:ext uri="{28A0092B-C50C-407E-A947-70E740481C1C}">
                <a14:useLocalDpi xmlns:a14="http://schemas.microsoft.com/office/drawing/2010/main" val="0"/>
              </a:ext>
            </a:extLst>
          </a:blip>
          <a:srcRect/>
          <a:stretch/>
        </p:blipFill>
        <p:spPr bwMode="auto">
          <a:xfrm>
            <a:off x="1051720" y="1876425"/>
            <a:ext cx="739775" cy="73977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userDrawn="1"/>
        </p:nvSpPr>
        <p:spPr bwMode="auto">
          <a:xfrm>
            <a:off x="1575594" y="3860007"/>
            <a:ext cx="1396206" cy="1396206"/>
          </a:xfrm>
          <a:prstGeom prst="rect">
            <a:avLst/>
          </a:prstGeom>
          <a:noFill/>
          <a:ln w="9525" cap="flat" cmpd="sng" algn="ctr">
            <a:solidFill>
              <a:srgbClr val="D9D9D9"/>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sp>
        <p:nvSpPr>
          <p:cNvPr id="18" name="Rectangle 17"/>
          <p:cNvSpPr/>
          <p:nvPr userDrawn="1"/>
        </p:nvSpPr>
        <p:spPr bwMode="auto">
          <a:xfrm>
            <a:off x="114300" y="5700714"/>
            <a:ext cx="914400" cy="914400"/>
          </a:xfrm>
          <a:prstGeom prst="rect">
            <a:avLst/>
          </a:prstGeom>
          <a:solidFill>
            <a:srgbClr val="D9D9D9"/>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sp>
        <p:nvSpPr>
          <p:cNvPr id="21" name="Rectangle 20"/>
          <p:cNvSpPr/>
          <p:nvPr userDrawn="1"/>
        </p:nvSpPr>
        <p:spPr bwMode="auto">
          <a:xfrm>
            <a:off x="556420" y="3983830"/>
            <a:ext cx="472281" cy="472281"/>
          </a:xfrm>
          <a:prstGeom prst="rect">
            <a:avLst/>
          </a:prstGeom>
          <a:solidFill>
            <a:srgbClr val="D9D9D9"/>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sp>
        <p:nvSpPr>
          <p:cNvPr id="22" name="Rectangle 21"/>
          <p:cNvSpPr/>
          <p:nvPr userDrawn="1"/>
        </p:nvSpPr>
        <p:spPr bwMode="auto">
          <a:xfrm>
            <a:off x="2289970" y="5694363"/>
            <a:ext cx="310356" cy="310356"/>
          </a:xfrm>
          <a:prstGeom prst="rect">
            <a:avLst/>
          </a:prstGeom>
          <a:solidFill>
            <a:srgbClr val="273D88"/>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sp>
        <p:nvSpPr>
          <p:cNvPr id="23" name="Rectangle 22"/>
          <p:cNvSpPr/>
          <p:nvPr userDrawn="1"/>
        </p:nvSpPr>
        <p:spPr bwMode="auto">
          <a:xfrm>
            <a:off x="1051719" y="3665537"/>
            <a:ext cx="310356" cy="310356"/>
          </a:xfrm>
          <a:prstGeom prst="rect">
            <a:avLst/>
          </a:prstGeom>
          <a:solidFill>
            <a:srgbClr val="FFC000"/>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sp>
        <p:nvSpPr>
          <p:cNvPr id="25" name="Rectangle 24"/>
          <p:cNvSpPr/>
          <p:nvPr userDrawn="1"/>
        </p:nvSpPr>
        <p:spPr bwMode="auto">
          <a:xfrm>
            <a:off x="352426" y="2208212"/>
            <a:ext cx="209550" cy="209550"/>
          </a:xfrm>
          <a:prstGeom prst="rect">
            <a:avLst/>
          </a:prstGeom>
          <a:solidFill>
            <a:srgbClr val="FFC000"/>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pic>
        <p:nvPicPr>
          <p:cNvPr id="34" name="Picture 33" descr="Muslim, Girl, Smile, Female, Glasses, Red, White, Young"/>
          <p:cNvPicPr>
            <a:picLocks noChangeAspect="1" noChangeArrowheads="1"/>
          </p:cNvPicPr>
          <p:nvPr userDrawn="1"/>
        </p:nvPicPr>
        <p:blipFill rotWithShape="1">
          <a:blip r:embed="rId9" cstate="print">
            <a:extLst>
              <a:ext uri="{28A0092B-C50C-407E-A947-70E740481C1C}">
                <a14:useLocalDpi xmlns:a14="http://schemas.microsoft.com/office/drawing/2010/main" val="0"/>
              </a:ext>
            </a:extLst>
          </a:blip>
          <a:srcRect/>
          <a:stretch/>
        </p:blipFill>
        <p:spPr bwMode="auto">
          <a:xfrm>
            <a:off x="1028700" y="4454534"/>
            <a:ext cx="1256528" cy="124140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319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7676" y="269875"/>
            <a:ext cx="8066088" cy="292388"/>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47676" y="1301018"/>
            <a:ext cx="3959225"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47676" y="2132013"/>
            <a:ext cx="3959225" cy="190821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552950" y="1301018"/>
            <a:ext cx="3960813"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52950" y="2132013"/>
            <a:ext cx="3960813" cy="190821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6041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9002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2683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7675" y="790974"/>
            <a:ext cx="2947988" cy="61555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03614" y="268289"/>
            <a:ext cx="5010150" cy="24929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47675" y="1406525"/>
            <a:ext cx="2947988"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77327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5776" y="4953199"/>
            <a:ext cx="5376863" cy="30777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55776" y="600076"/>
            <a:ext cx="5376863"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55776" y="5260976"/>
            <a:ext cx="5376863"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46937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5374442" y="1568451"/>
            <a:ext cx="3139321" cy="1314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95685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52826" y="230189"/>
            <a:ext cx="584775" cy="26527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68971" y="230189"/>
            <a:ext cx="1661993" cy="26527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81196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8377471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p:custDataLst>
              <p:tags r:id="rId2"/>
            </p:custData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1140934"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doc id"/>
          <p:cNvSpPr>
            <a:spLocks noChangeArrowheads="1"/>
          </p:cNvSpPr>
          <p:nvPr/>
        </p:nvSpPr>
        <p:spPr bwMode="auto">
          <a:xfrm>
            <a:off x="8081964" y="36513"/>
            <a:ext cx="657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895350" eaLnBrk="0" hangingPunct="0">
              <a:defRPr sz="1600">
                <a:solidFill>
                  <a:schemeClr val="tx1"/>
                </a:solidFill>
                <a:latin typeface="Arial" pitchFamily="34" charset="0"/>
                <a:cs typeface="Arial" pitchFamily="34" charset="0"/>
              </a:defRPr>
            </a:lvl1pPr>
            <a:lvl2pPr marL="742950" indent="-285750" defTabSz="895350" eaLnBrk="0" hangingPunct="0">
              <a:defRPr sz="1600">
                <a:solidFill>
                  <a:schemeClr val="tx1"/>
                </a:solidFill>
                <a:latin typeface="Arial" pitchFamily="34" charset="0"/>
                <a:cs typeface="Arial" pitchFamily="34" charset="0"/>
              </a:defRPr>
            </a:lvl2pPr>
            <a:lvl3pPr marL="1143000" indent="-228600" defTabSz="895350" eaLnBrk="0" hangingPunct="0">
              <a:defRPr sz="1600">
                <a:solidFill>
                  <a:schemeClr val="tx1"/>
                </a:solidFill>
                <a:latin typeface="Arial" pitchFamily="34" charset="0"/>
                <a:cs typeface="Arial" pitchFamily="34" charset="0"/>
              </a:defRPr>
            </a:lvl3pPr>
            <a:lvl4pPr marL="1600200" indent="-228600" defTabSz="895350" eaLnBrk="0" hangingPunct="0">
              <a:defRPr sz="1600">
                <a:solidFill>
                  <a:schemeClr val="tx1"/>
                </a:solidFill>
                <a:latin typeface="Arial" pitchFamily="34" charset="0"/>
                <a:cs typeface="Arial" pitchFamily="34" charset="0"/>
              </a:defRPr>
            </a:lvl4pPr>
            <a:lvl5pPr marL="2057400" indent="-228600" defTabSz="895350" eaLnBrk="0" hangingPunct="0">
              <a:defRPr sz="1600">
                <a:solidFill>
                  <a:schemeClr val="tx1"/>
                </a:solidFill>
                <a:latin typeface="Arial" pitchFamily="34" charset="0"/>
                <a:cs typeface="Arial" pitchFamily="34" charset="0"/>
              </a:defRPr>
            </a:lvl5pPr>
            <a:lvl6pPr marL="2514600" indent="-228600" defTabSz="89535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89535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89535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895350"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endParaRPr lang="en-US" sz="800" smtClean="0">
              <a:solidFill>
                <a:srgbClr val="000000"/>
              </a:solidFill>
            </a:endParaRPr>
          </a:p>
        </p:txBody>
      </p:sp>
      <p:sp>
        <p:nvSpPr>
          <p:cNvPr id="6"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defRPr/>
            </a:pPr>
            <a:r>
              <a:rPr lang="en-US" sz="1400" smtClean="0">
                <a:solidFill>
                  <a:srgbClr val="808080"/>
                </a:solidFill>
                <a:cs typeface="Arial" pitchFamily="34" charset="0"/>
              </a:rPr>
              <a:t>TRACKER</a:t>
            </a:r>
          </a:p>
        </p:txBody>
      </p:sp>
      <p:sp>
        <p:nvSpPr>
          <p:cNvPr id="7" name="McK 3. Unit of measure" hidden="1"/>
          <p:cNvSpPr txBox="1">
            <a:spLocks noChangeArrowheads="1"/>
          </p:cNvSpPr>
          <p:nvPr/>
        </p:nvSpPr>
        <p:spPr bwMode="auto">
          <a:xfrm>
            <a:off x="119063" y="531813"/>
            <a:ext cx="8618537"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smtClean="0">
                <a:solidFill>
                  <a:srgbClr val="808080"/>
                </a:solidFill>
                <a:latin typeface="Arial"/>
                <a:cs typeface="Arial" pitchFamily="34" charset="0"/>
              </a:rPr>
              <a:t>Unit of measure</a:t>
            </a:r>
          </a:p>
        </p:txBody>
      </p:sp>
      <p:grpSp>
        <p:nvGrpSpPr>
          <p:cNvPr id="8" name="McK Slide Elements" hidden="1"/>
          <p:cNvGrpSpPr>
            <a:grpSpLocks/>
          </p:cNvGrpSpPr>
          <p:nvPr/>
        </p:nvGrpSpPr>
        <p:grpSpPr bwMode="auto">
          <a:xfrm>
            <a:off x="119063" y="6080125"/>
            <a:ext cx="8548687" cy="508000"/>
            <a:chOff x="75" y="3830"/>
            <a:chExt cx="5385" cy="320"/>
          </a:xfrm>
        </p:grpSpPr>
        <p:sp>
          <p:nvSpPr>
            <p:cNvPr id="9" name="McK 4. Footnote"/>
            <p:cNvSpPr txBox="1">
              <a:spLocks noChangeArrowheads="1"/>
            </p:cNvSpPr>
            <p:nvPr/>
          </p:nvSpPr>
          <p:spPr bwMode="auto">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smtClean="0">
                  <a:solidFill>
                    <a:srgbClr val="000000"/>
                  </a:solidFill>
                  <a:latin typeface="Arial"/>
                  <a:cs typeface="Arial" pitchFamily="34" charset="0"/>
                </a:rPr>
                <a:t>1 Footnote</a:t>
              </a:r>
            </a:p>
          </p:txBody>
        </p:sp>
        <p:sp>
          <p:nvSpPr>
            <p:cNvPr id="10" name="McK 5. Source"/>
            <p:cNvSpPr>
              <a:spLocks noChangeArrowheads="1"/>
            </p:cNvSpPr>
            <p:nvPr/>
          </p:nvSpPr>
          <p:spPr bwMode="auto">
            <a:xfrm>
              <a:off x="75" y="4054"/>
              <a:ext cx="4323"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609600" indent="-609600" defTabSz="895350" eaLnBrk="0" hangingPunct="0">
                <a:tabLst>
                  <a:tab pos="612775" algn="l"/>
                </a:tabLst>
                <a:defRPr sz="1600">
                  <a:solidFill>
                    <a:schemeClr val="tx1"/>
                  </a:solidFill>
                  <a:latin typeface="Arial" pitchFamily="34" charset="0"/>
                </a:defRPr>
              </a:lvl1pPr>
              <a:lvl2pPr marL="742950" indent="-285750" defTabSz="895350" eaLnBrk="0" hangingPunct="0">
                <a:tabLst>
                  <a:tab pos="612775" algn="l"/>
                </a:tabLst>
                <a:defRPr sz="1600">
                  <a:solidFill>
                    <a:schemeClr val="tx1"/>
                  </a:solidFill>
                  <a:latin typeface="Arial" pitchFamily="34" charset="0"/>
                </a:defRPr>
              </a:lvl2pPr>
              <a:lvl3pPr marL="1143000" indent="-228600" defTabSz="895350" eaLnBrk="0" hangingPunct="0">
                <a:tabLst>
                  <a:tab pos="612775" algn="l"/>
                </a:tabLst>
                <a:defRPr sz="1600">
                  <a:solidFill>
                    <a:schemeClr val="tx1"/>
                  </a:solidFill>
                  <a:latin typeface="Arial" pitchFamily="34" charset="0"/>
                </a:defRPr>
              </a:lvl3pPr>
              <a:lvl4pPr marL="1600200" indent="-228600" defTabSz="895350" eaLnBrk="0" hangingPunct="0">
                <a:tabLst>
                  <a:tab pos="612775" algn="l"/>
                </a:tabLst>
                <a:defRPr sz="1600">
                  <a:solidFill>
                    <a:schemeClr val="tx1"/>
                  </a:solidFill>
                  <a:latin typeface="Arial" pitchFamily="34" charset="0"/>
                </a:defRPr>
              </a:lvl4pPr>
              <a:lvl5pPr marL="2057400" indent="-228600" defTabSz="895350" eaLnBrk="0" hangingPunct="0">
                <a:tabLst>
                  <a:tab pos="612775" algn="l"/>
                </a:tabLst>
                <a:defRPr sz="1600">
                  <a:solidFill>
                    <a:schemeClr val="tx1"/>
                  </a:solidFill>
                  <a:latin typeface="Arial" pitchFamily="34" charset="0"/>
                </a:defRPr>
              </a:lvl5pPr>
              <a:lvl6pPr marL="2514600" indent="-228600" defTabSz="895350" eaLnBrk="0" fontAlgn="base" hangingPunct="0">
                <a:spcBef>
                  <a:spcPct val="0"/>
                </a:spcBef>
                <a:spcAft>
                  <a:spcPct val="0"/>
                </a:spcAft>
                <a:tabLst>
                  <a:tab pos="612775" algn="l"/>
                </a:tabLst>
                <a:defRPr sz="1600">
                  <a:solidFill>
                    <a:schemeClr val="tx1"/>
                  </a:solidFill>
                  <a:latin typeface="Arial" pitchFamily="34" charset="0"/>
                </a:defRPr>
              </a:lvl6pPr>
              <a:lvl7pPr marL="2971800" indent="-228600" defTabSz="895350" eaLnBrk="0" fontAlgn="base" hangingPunct="0">
                <a:spcBef>
                  <a:spcPct val="0"/>
                </a:spcBef>
                <a:spcAft>
                  <a:spcPct val="0"/>
                </a:spcAft>
                <a:tabLst>
                  <a:tab pos="612775" algn="l"/>
                </a:tabLst>
                <a:defRPr sz="1600">
                  <a:solidFill>
                    <a:schemeClr val="tx1"/>
                  </a:solidFill>
                  <a:latin typeface="Arial" pitchFamily="34" charset="0"/>
                </a:defRPr>
              </a:lvl7pPr>
              <a:lvl8pPr marL="3429000" indent="-228600" defTabSz="895350" eaLnBrk="0" fontAlgn="base" hangingPunct="0">
                <a:spcBef>
                  <a:spcPct val="0"/>
                </a:spcBef>
                <a:spcAft>
                  <a:spcPct val="0"/>
                </a:spcAft>
                <a:tabLst>
                  <a:tab pos="612775" algn="l"/>
                </a:tabLst>
                <a:defRPr sz="1600">
                  <a:solidFill>
                    <a:schemeClr val="tx1"/>
                  </a:solidFill>
                  <a:latin typeface="Arial" pitchFamily="34" charset="0"/>
                </a:defRPr>
              </a:lvl8pPr>
              <a:lvl9pPr marL="3886200" indent="-228600" defTabSz="895350" eaLnBrk="0" fontAlgn="base" hangingPunct="0">
                <a:spcBef>
                  <a:spcPct val="0"/>
                </a:spcBef>
                <a:spcAft>
                  <a:spcPct val="0"/>
                </a:spcAft>
                <a:tabLst>
                  <a:tab pos="612775" algn="l"/>
                </a:tabLst>
                <a:defRPr sz="1600">
                  <a:solidFill>
                    <a:schemeClr val="tx1"/>
                  </a:solidFill>
                  <a:latin typeface="Arial" pitchFamily="34" charset="0"/>
                </a:defRPr>
              </a:lvl9pPr>
            </a:lstStyle>
            <a:p>
              <a:pPr eaLnBrk="1" hangingPunct="1">
                <a:defRPr/>
              </a:pPr>
              <a:r>
                <a:rPr lang="en-US" sz="1000" smtClean="0">
                  <a:solidFill>
                    <a:srgbClr val="000000"/>
                  </a:solidFill>
                  <a:cs typeface="Arial" pitchFamily="34" charset="0"/>
                </a:rPr>
                <a:t>SOURCE: Source</a:t>
              </a:r>
            </a:p>
          </p:txBody>
        </p:sp>
      </p:grpSp>
      <p:grpSp>
        <p:nvGrpSpPr>
          <p:cNvPr id="11" name="ACET" hidden="1"/>
          <p:cNvGrpSpPr>
            <a:grpSpLocks/>
          </p:cNvGrpSpPr>
          <p:nvPr/>
        </p:nvGrpSpPr>
        <p:grpSpPr bwMode="auto">
          <a:xfrm>
            <a:off x="1452564" y="1127125"/>
            <a:ext cx="4264025" cy="508000"/>
            <a:chOff x="915" y="710"/>
            <a:chExt cx="2686" cy="320"/>
          </a:xfrm>
        </p:grpSpPr>
        <p:cxnSp>
          <p:nvCxnSpPr>
            <p:cNvPr id="12" name="AutoShape 249"/>
            <p:cNvCxnSpPr>
              <a:cxnSpLocks noChangeShapeType="1"/>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defRPr/>
              </a:pPr>
              <a:r>
                <a:rPr lang="en-US" sz="1600" b="1" smtClean="0">
                  <a:solidFill>
                    <a:srgbClr val="000000"/>
                  </a:solidFill>
                  <a:cs typeface="Arial" pitchFamily="34" charset="0"/>
                </a:rPr>
                <a:t>Title</a:t>
              </a:r>
            </a:p>
            <a:p>
              <a:pPr eaLnBrk="1" hangingPunct="1">
                <a:defRPr/>
              </a:pPr>
              <a:r>
                <a:rPr lang="en-US" sz="1600" smtClean="0">
                  <a:solidFill>
                    <a:srgbClr val="808080"/>
                  </a:solidFill>
                  <a:cs typeface="Arial" pitchFamily="34" charset="0"/>
                </a:rPr>
                <a:t>Unit of measure</a:t>
              </a:r>
            </a:p>
          </p:txBody>
        </p:sp>
      </p:grpSp>
      <p:sp>
        <p:nvSpPr>
          <p:cNvPr id="2" name="Title 1"/>
          <p:cNvSpPr>
            <a:spLocks noGrp="1"/>
          </p:cNvSpPr>
          <p:nvPr>
            <p:ph type="ctrTitle"/>
          </p:nvPr>
        </p:nvSpPr>
        <p:spPr>
          <a:xfrm>
            <a:off x="672108" y="2088014"/>
            <a:ext cx="7617222" cy="292388"/>
          </a:xfrm>
        </p:spPr>
        <p:txBody>
          <a:bodyPr/>
          <a:lstStyle/>
          <a:p>
            <a:r>
              <a:rPr lang="en-US" smtClean="0"/>
              <a:t>Click to edit Master title style</a:t>
            </a:r>
            <a:endParaRPr lang="ms-MY"/>
          </a:p>
        </p:txBody>
      </p:sp>
      <p:sp>
        <p:nvSpPr>
          <p:cNvPr id="3" name="Subtitle 2"/>
          <p:cNvSpPr>
            <a:spLocks noGrp="1"/>
          </p:cNvSpPr>
          <p:nvPr>
            <p:ph type="subTitle" idx="1"/>
          </p:nvPr>
        </p:nvSpPr>
        <p:spPr>
          <a:xfrm>
            <a:off x="1344216" y="3808837"/>
            <a:ext cx="6273007" cy="246221"/>
          </a:xfrm>
        </p:spPr>
        <p:txBody>
          <a:bodyPr/>
          <a:lstStyle>
            <a:lvl1pPr marL="0" indent="0" algn="ctr">
              <a:buNone/>
              <a:defRPr>
                <a:solidFill>
                  <a:schemeClr val="tx1">
                    <a:tint val="75000"/>
                  </a:schemeClr>
                </a:solidFill>
              </a:defRPr>
            </a:lvl1pPr>
            <a:lvl2pPr marL="448056" indent="0" algn="ctr">
              <a:buNone/>
              <a:defRPr>
                <a:solidFill>
                  <a:schemeClr val="tx1">
                    <a:tint val="75000"/>
                  </a:schemeClr>
                </a:solidFill>
              </a:defRPr>
            </a:lvl2pPr>
            <a:lvl3pPr marL="896112" indent="0" algn="ctr">
              <a:buNone/>
              <a:defRPr>
                <a:solidFill>
                  <a:schemeClr val="tx1">
                    <a:tint val="75000"/>
                  </a:schemeClr>
                </a:solidFill>
              </a:defRPr>
            </a:lvl3pPr>
            <a:lvl4pPr marL="1344168" indent="0" algn="ctr">
              <a:buNone/>
              <a:defRPr>
                <a:solidFill>
                  <a:schemeClr val="tx1">
                    <a:tint val="75000"/>
                  </a:schemeClr>
                </a:solidFill>
              </a:defRPr>
            </a:lvl4pPr>
            <a:lvl5pPr marL="1792224" indent="0" algn="ctr">
              <a:buNone/>
              <a:defRPr>
                <a:solidFill>
                  <a:schemeClr val="tx1">
                    <a:tint val="75000"/>
                  </a:schemeClr>
                </a:solidFill>
              </a:defRPr>
            </a:lvl5pPr>
            <a:lvl6pPr marL="2240280" indent="0" algn="ctr">
              <a:buNone/>
              <a:defRPr>
                <a:solidFill>
                  <a:schemeClr val="tx1">
                    <a:tint val="75000"/>
                  </a:schemeClr>
                </a:solidFill>
              </a:defRPr>
            </a:lvl6pPr>
            <a:lvl7pPr marL="2688336" indent="0" algn="ctr">
              <a:buNone/>
              <a:defRPr>
                <a:solidFill>
                  <a:schemeClr val="tx1">
                    <a:tint val="75000"/>
                  </a:schemeClr>
                </a:solidFill>
              </a:defRPr>
            </a:lvl7pPr>
            <a:lvl8pPr marL="3136392" indent="0" algn="ctr">
              <a:buNone/>
              <a:defRPr>
                <a:solidFill>
                  <a:schemeClr val="tx1">
                    <a:tint val="75000"/>
                  </a:schemeClr>
                </a:solidFill>
              </a:defRPr>
            </a:lvl8pPr>
            <a:lvl9pPr marL="3584448" indent="0" algn="ctr">
              <a:buNone/>
              <a:defRPr>
                <a:solidFill>
                  <a:schemeClr val="tx1">
                    <a:tint val="75000"/>
                  </a:schemeClr>
                </a:solidFill>
              </a:defRPr>
            </a:lvl9pPr>
          </a:lstStyle>
          <a:p>
            <a:r>
              <a:rPr lang="en-US" smtClean="0"/>
              <a:t>Click to edit Master subtitle style</a:t>
            </a:r>
            <a:endParaRPr lang="ms-MY"/>
          </a:p>
        </p:txBody>
      </p:sp>
      <p:sp>
        <p:nvSpPr>
          <p:cNvPr id="14" name="Date Placeholder 3"/>
          <p:cNvSpPr>
            <a:spLocks noGrp="1"/>
          </p:cNvSpPr>
          <p:nvPr>
            <p:ph type="dt" sz="half" idx="10"/>
          </p:nvPr>
        </p:nvSpPr>
        <p:spPr>
          <a:xfrm>
            <a:off x="447675" y="6229351"/>
            <a:ext cx="2090738" cy="358775"/>
          </a:xfrm>
          <a:prstGeom prst="rect">
            <a:avLst/>
          </a:prstGeom>
        </p:spPr>
        <p:txBody>
          <a:bodyPr vert="horz" wrap="square" lIns="89611" tIns="44806" rIns="89611" bIns="44806" numCol="1" anchor="t" anchorCtr="0" compatLnSpc="1">
            <a:prstTxWarp prst="textNoShape">
              <a:avLst/>
            </a:prstTxWarp>
          </a:bodyPr>
          <a:lstStyle>
            <a:lvl1pPr>
              <a:defRPr>
                <a:solidFill>
                  <a:srgbClr val="000000"/>
                </a:solidFill>
              </a:defRPr>
            </a:lvl1pPr>
          </a:lstStyle>
          <a:p>
            <a:fld id="{DE1E0410-4E21-42D2-8B37-A4500C59EB9C}" type="datetimeFigureOut">
              <a:rPr lang="ms-MY" smtClean="0">
                <a:latin typeface="Arial" pitchFamily="34" charset="0"/>
                <a:cs typeface="Arial" pitchFamily="34" charset="0"/>
              </a:rPr>
              <a:pPr/>
              <a:t>07/04/2015</a:t>
            </a:fld>
            <a:endParaRPr lang="ms-MY" smtClean="0">
              <a:latin typeface="Arial" pitchFamily="34" charset="0"/>
              <a:cs typeface="Arial" pitchFamily="34" charset="0"/>
            </a:endParaRPr>
          </a:p>
        </p:txBody>
      </p:sp>
      <p:sp>
        <p:nvSpPr>
          <p:cNvPr id="15" name="Footer Placeholder 4"/>
          <p:cNvSpPr>
            <a:spLocks noGrp="1"/>
          </p:cNvSpPr>
          <p:nvPr>
            <p:ph type="ftr" sz="quarter" idx="11"/>
          </p:nvPr>
        </p:nvSpPr>
        <p:spPr>
          <a:xfrm>
            <a:off x="3062288" y="6229351"/>
            <a:ext cx="2836862" cy="358775"/>
          </a:xfrm>
          <a:prstGeom prst="rect">
            <a:avLst/>
          </a:prstGeom>
        </p:spPr>
        <p:txBody>
          <a:bodyPr vert="horz" wrap="square" lIns="89611" tIns="44806" rIns="89611" bIns="44806" numCol="1" anchor="t" anchorCtr="0" compatLnSpc="1">
            <a:prstTxWarp prst="textNoShape">
              <a:avLst/>
            </a:prstTxWarp>
          </a:bodyPr>
          <a:lstStyle>
            <a:lvl1pPr>
              <a:defRPr>
                <a:solidFill>
                  <a:srgbClr val="000000"/>
                </a:solidFill>
              </a:defRPr>
            </a:lvl1pPr>
          </a:lstStyle>
          <a:p>
            <a:endParaRPr lang="ms-MY" smtClean="0">
              <a:latin typeface="Arial" pitchFamily="34" charset="0"/>
              <a:cs typeface="Arial" pitchFamily="34" charset="0"/>
            </a:endParaRPr>
          </a:p>
        </p:txBody>
      </p:sp>
      <p:sp>
        <p:nvSpPr>
          <p:cNvPr id="16" name="Slide Number Placeholder 5"/>
          <p:cNvSpPr>
            <a:spLocks noGrp="1"/>
          </p:cNvSpPr>
          <p:nvPr>
            <p:ph type="sldNum" sz="quarter" idx="12"/>
          </p:nvPr>
        </p:nvSpPr>
        <p:spPr>
          <a:xfrm>
            <a:off x="6423025" y="6229351"/>
            <a:ext cx="2090738" cy="358775"/>
          </a:xfrm>
          <a:prstGeom prst="rect">
            <a:avLst/>
          </a:prstGeom>
        </p:spPr>
        <p:txBody>
          <a:bodyPr vert="horz" wrap="square" lIns="89611" tIns="44806" rIns="89611" bIns="44806" numCol="1" anchor="t" anchorCtr="0" compatLnSpc="1">
            <a:prstTxWarp prst="textNoShape">
              <a:avLst/>
            </a:prstTxWarp>
          </a:bodyPr>
          <a:lstStyle>
            <a:lvl1pPr>
              <a:defRPr>
                <a:solidFill>
                  <a:srgbClr val="000000"/>
                </a:solidFill>
              </a:defRPr>
            </a:lvl1pPr>
          </a:lstStyle>
          <a:p>
            <a:fld id="{AF1A08DC-6D37-4A54-A200-22D421788A23}" type="slidenum">
              <a:rPr lang="ms-MY" smtClean="0">
                <a:latin typeface="Arial" pitchFamily="34" charset="0"/>
                <a:cs typeface="Arial" pitchFamily="34" charset="0"/>
              </a:rPr>
              <a:pPr/>
              <a:t>‹#›</a:t>
            </a:fld>
            <a:endParaRPr lang="ms-MY" smtClean="0">
              <a:latin typeface="Arial" pitchFamily="34" charset="0"/>
              <a:cs typeface="Arial" pitchFamily="34" charset="0"/>
            </a:endParaRPr>
          </a:p>
        </p:txBody>
      </p:sp>
    </p:spTree>
    <p:extLst>
      <p:ext uri="{BB962C8B-B14F-4D97-AF65-F5344CB8AC3E}">
        <p14:creationId xmlns:p14="http://schemas.microsoft.com/office/powerpoint/2010/main" val="41167882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1141958"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doc id"/>
          <p:cNvSpPr>
            <a:spLocks noChangeArrowheads="1"/>
          </p:cNvSpPr>
          <p:nvPr/>
        </p:nvSpPr>
        <p:spPr bwMode="auto">
          <a:xfrm>
            <a:off x="8081964" y="36513"/>
            <a:ext cx="657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895350" eaLnBrk="0" hangingPunct="0">
              <a:defRPr sz="1600">
                <a:solidFill>
                  <a:schemeClr val="tx1"/>
                </a:solidFill>
                <a:latin typeface="Arial" pitchFamily="34" charset="0"/>
                <a:cs typeface="Arial" pitchFamily="34" charset="0"/>
              </a:defRPr>
            </a:lvl1pPr>
            <a:lvl2pPr marL="742950" indent="-285750" defTabSz="895350" eaLnBrk="0" hangingPunct="0">
              <a:defRPr sz="1600">
                <a:solidFill>
                  <a:schemeClr val="tx1"/>
                </a:solidFill>
                <a:latin typeface="Arial" pitchFamily="34" charset="0"/>
                <a:cs typeface="Arial" pitchFamily="34" charset="0"/>
              </a:defRPr>
            </a:lvl2pPr>
            <a:lvl3pPr marL="1143000" indent="-228600" defTabSz="895350" eaLnBrk="0" hangingPunct="0">
              <a:defRPr sz="1600">
                <a:solidFill>
                  <a:schemeClr val="tx1"/>
                </a:solidFill>
                <a:latin typeface="Arial" pitchFamily="34" charset="0"/>
                <a:cs typeface="Arial" pitchFamily="34" charset="0"/>
              </a:defRPr>
            </a:lvl3pPr>
            <a:lvl4pPr marL="1600200" indent="-228600" defTabSz="895350" eaLnBrk="0" hangingPunct="0">
              <a:defRPr sz="1600">
                <a:solidFill>
                  <a:schemeClr val="tx1"/>
                </a:solidFill>
                <a:latin typeface="Arial" pitchFamily="34" charset="0"/>
                <a:cs typeface="Arial" pitchFamily="34" charset="0"/>
              </a:defRPr>
            </a:lvl4pPr>
            <a:lvl5pPr marL="2057400" indent="-228600" defTabSz="895350" eaLnBrk="0" hangingPunct="0">
              <a:defRPr sz="1600">
                <a:solidFill>
                  <a:schemeClr val="tx1"/>
                </a:solidFill>
                <a:latin typeface="Arial" pitchFamily="34" charset="0"/>
                <a:cs typeface="Arial" pitchFamily="34" charset="0"/>
              </a:defRPr>
            </a:lvl5pPr>
            <a:lvl6pPr marL="2514600" indent="-228600" defTabSz="89535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89535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89535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895350"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endParaRPr lang="en-US" sz="800" smtClean="0">
              <a:solidFill>
                <a:srgbClr val="000000"/>
              </a:solidFill>
            </a:endParaRPr>
          </a:p>
        </p:txBody>
      </p:sp>
      <p:sp>
        <p:nvSpPr>
          <p:cNvPr id="4"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defRPr/>
            </a:pPr>
            <a:r>
              <a:rPr lang="en-US" sz="1400" smtClean="0">
                <a:solidFill>
                  <a:srgbClr val="808080"/>
                </a:solidFill>
                <a:cs typeface="Arial" pitchFamily="34" charset="0"/>
              </a:rPr>
              <a:t>TRACKER</a:t>
            </a:r>
          </a:p>
        </p:txBody>
      </p:sp>
      <p:sp>
        <p:nvSpPr>
          <p:cNvPr id="5" name="McK 3. Unit of measure" hidden="1"/>
          <p:cNvSpPr txBox="1">
            <a:spLocks noChangeArrowheads="1"/>
          </p:cNvSpPr>
          <p:nvPr/>
        </p:nvSpPr>
        <p:spPr bwMode="auto">
          <a:xfrm>
            <a:off x="119063" y="531813"/>
            <a:ext cx="8618537"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smtClean="0">
                <a:solidFill>
                  <a:srgbClr val="808080"/>
                </a:solidFill>
                <a:latin typeface="Arial"/>
                <a:cs typeface="Arial" pitchFamily="34" charset="0"/>
              </a:rPr>
              <a:t>Unit of measure</a:t>
            </a:r>
          </a:p>
        </p:txBody>
      </p:sp>
      <p:grpSp>
        <p:nvGrpSpPr>
          <p:cNvPr id="6" name="McK Slide Elements" hidden="1"/>
          <p:cNvGrpSpPr>
            <a:grpSpLocks/>
          </p:cNvGrpSpPr>
          <p:nvPr/>
        </p:nvGrpSpPr>
        <p:grpSpPr bwMode="auto">
          <a:xfrm>
            <a:off x="119063" y="6080125"/>
            <a:ext cx="8548687" cy="508000"/>
            <a:chOff x="75" y="3830"/>
            <a:chExt cx="5385" cy="320"/>
          </a:xfrm>
        </p:grpSpPr>
        <p:sp>
          <p:nvSpPr>
            <p:cNvPr id="7" name="McK 4. Footnote"/>
            <p:cNvSpPr txBox="1">
              <a:spLocks noChangeArrowheads="1"/>
            </p:cNvSpPr>
            <p:nvPr/>
          </p:nvSpPr>
          <p:spPr bwMode="auto">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smtClean="0">
                  <a:solidFill>
                    <a:srgbClr val="000000"/>
                  </a:solidFill>
                  <a:latin typeface="Arial"/>
                  <a:cs typeface="Arial" pitchFamily="34" charset="0"/>
                </a:rPr>
                <a:t>1 Footnote</a:t>
              </a:r>
            </a:p>
          </p:txBody>
        </p:sp>
        <p:sp>
          <p:nvSpPr>
            <p:cNvPr id="8" name="McK 5. Source"/>
            <p:cNvSpPr>
              <a:spLocks noChangeArrowheads="1"/>
            </p:cNvSpPr>
            <p:nvPr/>
          </p:nvSpPr>
          <p:spPr bwMode="auto">
            <a:xfrm>
              <a:off x="75" y="4054"/>
              <a:ext cx="4323"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609600" indent="-609600" defTabSz="895350" eaLnBrk="0" hangingPunct="0">
                <a:tabLst>
                  <a:tab pos="612775" algn="l"/>
                </a:tabLst>
                <a:defRPr sz="1600">
                  <a:solidFill>
                    <a:schemeClr val="tx1"/>
                  </a:solidFill>
                  <a:latin typeface="Arial" pitchFamily="34" charset="0"/>
                </a:defRPr>
              </a:lvl1pPr>
              <a:lvl2pPr marL="742950" indent="-285750" defTabSz="895350" eaLnBrk="0" hangingPunct="0">
                <a:tabLst>
                  <a:tab pos="612775" algn="l"/>
                </a:tabLst>
                <a:defRPr sz="1600">
                  <a:solidFill>
                    <a:schemeClr val="tx1"/>
                  </a:solidFill>
                  <a:latin typeface="Arial" pitchFamily="34" charset="0"/>
                </a:defRPr>
              </a:lvl2pPr>
              <a:lvl3pPr marL="1143000" indent="-228600" defTabSz="895350" eaLnBrk="0" hangingPunct="0">
                <a:tabLst>
                  <a:tab pos="612775" algn="l"/>
                </a:tabLst>
                <a:defRPr sz="1600">
                  <a:solidFill>
                    <a:schemeClr val="tx1"/>
                  </a:solidFill>
                  <a:latin typeface="Arial" pitchFamily="34" charset="0"/>
                </a:defRPr>
              </a:lvl3pPr>
              <a:lvl4pPr marL="1600200" indent="-228600" defTabSz="895350" eaLnBrk="0" hangingPunct="0">
                <a:tabLst>
                  <a:tab pos="612775" algn="l"/>
                </a:tabLst>
                <a:defRPr sz="1600">
                  <a:solidFill>
                    <a:schemeClr val="tx1"/>
                  </a:solidFill>
                  <a:latin typeface="Arial" pitchFamily="34" charset="0"/>
                </a:defRPr>
              </a:lvl4pPr>
              <a:lvl5pPr marL="2057400" indent="-228600" defTabSz="895350" eaLnBrk="0" hangingPunct="0">
                <a:tabLst>
                  <a:tab pos="612775" algn="l"/>
                </a:tabLst>
                <a:defRPr sz="1600">
                  <a:solidFill>
                    <a:schemeClr val="tx1"/>
                  </a:solidFill>
                  <a:latin typeface="Arial" pitchFamily="34" charset="0"/>
                </a:defRPr>
              </a:lvl5pPr>
              <a:lvl6pPr marL="2514600" indent="-228600" defTabSz="895350" eaLnBrk="0" fontAlgn="base" hangingPunct="0">
                <a:spcBef>
                  <a:spcPct val="0"/>
                </a:spcBef>
                <a:spcAft>
                  <a:spcPct val="0"/>
                </a:spcAft>
                <a:tabLst>
                  <a:tab pos="612775" algn="l"/>
                </a:tabLst>
                <a:defRPr sz="1600">
                  <a:solidFill>
                    <a:schemeClr val="tx1"/>
                  </a:solidFill>
                  <a:latin typeface="Arial" pitchFamily="34" charset="0"/>
                </a:defRPr>
              </a:lvl6pPr>
              <a:lvl7pPr marL="2971800" indent="-228600" defTabSz="895350" eaLnBrk="0" fontAlgn="base" hangingPunct="0">
                <a:spcBef>
                  <a:spcPct val="0"/>
                </a:spcBef>
                <a:spcAft>
                  <a:spcPct val="0"/>
                </a:spcAft>
                <a:tabLst>
                  <a:tab pos="612775" algn="l"/>
                </a:tabLst>
                <a:defRPr sz="1600">
                  <a:solidFill>
                    <a:schemeClr val="tx1"/>
                  </a:solidFill>
                  <a:latin typeface="Arial" pitchFamily="34" charset="0"/>
                </a:defRPr>
              </a:lvl7pPr>
              <a:lvl8pPr marL="3429000" indent="-228600" defTabSz="895350" eaLnBrk="0" fontAlgn="base" hangingPunct="0">
                <a:spcBef>
                  <a:spcPct val="0"/>
                </a:spcBef>
                <a:spcAft>
                  <a:spcPct val="0"/>
                </a:spcAft>
                <a:tabLst>
                  <a:tab pos="612775" algn="l"/>
                </a:tabLst>
                <a:defRPr sz="1600">
                  <a:solidFill>
                    <a:schemeClr val="tx1"/>
                  </a:solidFill>
                  <a:latin typeface="Arial" pitchFamily="34" charset="0"/>
                </a:defRPr>
              </a:lvl8pPr>
              <a:lvl9pPr marL="3886200" indent="-228600" defTabSz="895350" eaLnBrk="0" fontAlgn="base" hangingPunct="0">
                <a:spcBef>
                  <a:spcPct val="0"/>
                </a:spcBef>
                <a:spcAft>
                  <a:spcPct val="0"/>
                </a:spcAft>
                <a:tabLst>
                  <a:tab pos="612775" algn="l"/>
                </a:tabLst>
                <a:defRPr sz="1600">
                  <a:solidFill>
                    <a:schemeClr val="tx1"/>
                  </a:solidFill>
                  <a:latin typeface="Arial" pitchFamily="34" charset="0"/>
                </a:defRPr>
              </a:lvl9pPr>
            </a:lstStyle>
            <a:p>
              <a:pPr eaLnBrk="1" hangingPunct="1">
                <a:defRPr/>
              </a:pPr>
              <a:r>
                <a:rPr lang="en-US" sz="1000" smtClean="0">
                  <a:solidFill>
                    <a:srgbClr val="000000"/>
                  </a:solidFill>
                  <a:cs typeface="Arial" pitchFamily="34" charset="0"/>
                </a:rPr>
                <a:t>SOURCE: Source</a:t>
              </a:r>
            </a:p>
          </p:txBody>
        </p:sp>
      </p:grpSp>
      <p:grpSp>
        <p:nvGrpSpPr>
          <p:cNvPr id="9" name="ACET" hidden="1"/>
          <p:cNvGrpSpPr>
            <a:grpSpLocks/>
          </p:cNvGrpSpPr>
          <p:nvPr/>
        </p:nvGrpSpPr>
        <p:grpSpPr bwMode="auto">
          <a:xfrm>
            <a:off x="1452564" y="1127125"/>
            <a:ext cx="4264025" cy="508000"/>
            <a:chOff x="915" y="710"/>
            <a:chExt cx="2686" cy="320"/>
          </a:xfrm>
        </p:grpSpPr>
        <p:cxnSp>
          <p:nvCxnSpPr>
            <p:cNvPr id="10" name="AutoShape 249"/>
            <p:cNvCxnSpPr>
              <a:cxnSpLocks noChangeShapeType="1"/>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defRPr/>
              </a:pPr>
              <a:r>
                <a:rPr lang="en-US" sz="1600" b="1" smtClean="0">
                  <a:solidFill>
                    <a:srgbClr val="000000"/>
                  </a:solidFill>
                  <a:cs typeface="Arial" pitchFamily="34" charset="0"/>
                </a:rPr>
                <a:t>Title</a:t>
              </a:r>
            </a:p>
            <a:p>
              <a:pPr eaLnBrk="1" hangingPunct="1">
                <a:defRPr/>
              </a:pPr>
              <a:r>
                <a:rPr lang="en-US" sz="1600" smtClean="0">
                  <a:solidFill>
                    <a:srgbClr val="808080"/>
                  </a:solidFill>
                  <a:cs typeface="Arial" pitchFamily="34" charset="0"/>
                </a:rPr>
                <a:t>Unit of measure</a:t>
              </a:r>
            </a:p>
          </p:txBody>
        </p:sp>
      </p:grpSp>
      <p:sp>
        <p:nvSpPr>
          <p:cNvPr id="12" name="Rectangle 558"/>
          <p:cNvSpPr>
            <a:spLocks noGrp="1" noChangeArrowheads="1"/>
          </p:cNvSpPr>
          <p:nvPr>
            <p:ph type="sldNum" sz="quarter" idx="10"/>
          </p:nvPr>
        </p:nvSpPr>
        <p:spPr>
          <a:xfrm>
            <a:off x="8545513" y="6516688"/>
            <a:ext cx="195262" cy="152400"/>
          </a:xfrm>
          <a:prstGeom prst="rect">
            <a:avLst/>
          </a:prstGeom>
        </p:spPr>
        <p:txBody>
          <a:bodyPr/>
          <a:lstStyle>
            <a:lvl1pPr>
              <a:defRPr/>
            </a:lvl1pPr>
          </a:lstStyle>
          <a:p>
            <a:pPr>
              <a:defRPr/>
            </a:pPr>
            <a:fld id="{8F5E6E6F-4C43-48B5-ABEA-01D5D60B5A19}" type="slidenum">
              <a:rPr lang="en-US">
                <a:solidFill>
                  <a:srgbClr val="000000"/>
                </a:solidFill>
                <a:latin typeface="Arial" pitchFamily="34" charset="0"/>
                <a:cs typeface="Arial" pitchFamily="34" charset="0"/>
              </a:rPr>
              <a:pPr>
                <a:defRPr/>
              </a:pPr>
              <a:t>‹#›</a:t>
            </a:fld>
            <a:r>
              <a:rPr lang="en-US">
                <a:solidFill>
                  <a:srgbClr val="000000"/>
                </a:solidFill>
                <a:latin typeface="Arial" pitchFamily="34" charset="0"/>
                <a:cs typeface="Arial" pitchFamily="34" charset="0"/>
              </a:rPr>
              <a:t> </a:t>
            </a:r>
          </a:p>
        </p:txBody>
      </p:sp>
    </p:spTree>
    <p:extLst>
      <p:ext uri="{BB962C8B-B14F-4D97-AF65-F5344CB8AC3E}">
        <p14:creationId xmlns:p14="http://schemas.microsoft.com/office/powerpoint/2010/main" val="1966957609"/>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bwMode="auto">
      <p:bgPr>
        <a:solidFill>
          <a:schemeClr val="bg1"/>
        </a:solidFill>
        <a:effectLst/>
      </p:bgPr>
    </p:bg>
    <p:spTree>
      <p:nvGrpSpPr>
        <p:cNvPr id="1" name=""/>
        <p:cNvGrpSpPr/>
        <p:nvPr/>
      </p:nvGrpSpPr>
      <p:grpSpPr>
        <a:xfrm>
          <a:off x="0" y="0"/>
          <a:ext cx="0" cy="0"/>
          <a:chOff x="0" y="0"/>
          <a:chExt cx="0" cy="0"/>
        </a:xfrm>
      </p:grpSpPr>
      <p:sp>
        <p:nvSpPr>
          <p:cNvPr id="2" name="McK 2. Slide Title"/>
          <p:cNvSpPr>
            <a:spLocks noGrp="1"/>
          </p:cNvSpPr>
          <p:nvPr>
            <p:ph type="title"/>
          </p:nvPr>
        </p:nvSpPr>
        <p:spPr bwMode="auto"/>
        <p:txBody>
          <a:bodyPr/>
          <a:lstStyle>
            <a:lvl1pPr>
              <a:defRPr>
                <a:latin typeface="+mj-lt"/>
                <a:ea typeface="Arial Unicode MS" pitchFamily="34" charset="-128"/>
                <a:cs typeface="Arial Unicode MS" pitchFamily="34" charset="-128"/>
              </a:defRPr>
            </a:lvl1pPr>
          </a:lstStyle>
          <a:p>
            <a:r>
              <a:rPr lang="en-US" altLang="ja-JP" smtClean="0"/>
              <a:t>Click to edit Master title style</a:t>
            </a:r>
            <a:endParaRPr lang="en-US"/>
          </a:p>
        </p:txBody>
      </p:sp>
    </p:spTree>
    <p:extLst>
      <p:ext uri="{BB962C8B-B14F-4D97-AF65-F5344CB8AC3E}">
        <p14:creationId xmlns:p14="http://schemas.microsoft.com/office/powerpoint/2010/main" val="18063930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677805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5865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58"/>
          <p:cNvSpPr>
            <a:spLocks noGrp="1" noChangeArrowheads="1"/>
          </p:cNvSpPr>
          <p:nvPr>
            <p:ph type="sldNum" sz="quarter" idx="10"/>
          </p:nvPr>
        </p:nvSpPr>
        <p:spPr>
          <a:xfrm>
            <a:off x="8545513" y="6516688"/>
            <a:ext cx="195262" cy="152400"/>
          </a:xfrm>
          <a:prstGeom prst="rect">
            <a:avLst/>
          </a:prstGeom>
          <a:ln/>
        </p:spPr>
        <p:txBody>
          <a:bodyPr/>
          <a:lstStyle>
            <a:lvl1pPr>
              <a:defRPr/>
            </a:lvl1pPr>
          </a:lstStyle>
          <a:p>
            <a:pPr>
              <a:defRPr/>
            </a:pPr>
            <a:fld id="{3F56762F-D0BB-483A-80A6-99D325B089B2}" type="slidenum">
              <a:rPr lang="en-US">
                <a:solidFill>
                  <a:srgbClr val="000000"/>
                </a:solidFill>
                <a:latin typeface="Arial" pitchFamily="34" charset="0"/>
                <a:cs typeface="Arial" pitchFamily="34" charset="0"/>
              </a:rPr>
              <a:pPr>
                <a:defRPr/>
              </a:pPr>
              <a:t>‹#›</a:t>
            </a:fld>
            <a:r>
              <a:rPr lang="en-US">
                <a:solidFill>
                  <a:srgbClr val="000000"/>
                </a:solidFill>
                <a:latin typeface="Arial" pitchFamily="34" charset="0"/>
                <a:cs typeface="Arial" pitchFamily="34" charset="0"/>
              </a:rPr>
              <a:t> </a:t>
            </a:r>
          </a:p>
        </p:txBody>
      </p:sp>
    </p:spTree>
    <p:extLst>
      <p:ext uri="{BB962C8B-B14F-4D97-AF65-F5344CB8AC3E}">
        <p14:creationId xmlns:p14="http://schemas.microsoft.com/office/powerpoint/2010/main" val="413397411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Working Draft Text"/>
          <p:cNvSpPr txBox="1">
            <a:spLocks noChangeArrowheads="1"/>
          </p:cNvSpPr>
          <p:nvPr/>
        </p:nvSpPr>
        <p:spPr bwMode="auto">
          <a:xfrm>
            <a:off x="2640013" y="342901"/>
            <a:ext cx="993862"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r>
              <a:rPr lang="en-US" sz="900" b="1" smtClean="0">
                <a:solidFill>
                  <a:srgbClr val="000000"/>
                </a:solidFill>
              </a:rPr>
              <a:t>WORKING DRAFT</a:t>
            </a:r>
          </a:p>
        </p:txBody>
      </p:sp>
      <p:sp>
        <p:nvSpPr>
          <p:cNvPr id="5" name="Working Draft"/>
          <p:cNvSpPr txBox="1">
            <a:spLocks noChangeArrowheads="1"/>
          </p:cNvSpPr>
          <p:nvPr/>
        </p:nvSpPr>
        <p:spPr bwMode="auto">
          <a:xfrm>
            <a:off x="2640013" y="498476"/>
            <a:ext cx="3295774"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r>
              <a:rPr lang="en-US" sz="900" smtClean="0">
                <a:solidFill>
                  <a:srgbClr val="000000"/>
                </a:solidFill>
              </a:rPr>
              <a:t>Last Modified 4/7/2015 8:15 AM Malay Peninsula Standard Time</a:t>
            </a:r>
          </a:p>
        </p:txBody>
      </p:sp>
      <p:sp>
        <p:nvSpPr>
          <p:cNvPr id="6" name="Printed"/>
          <p:cNvSpPr txBox="1">
            <a:spLocks noChangeArrowheads="1"/>
          </p:cNvSpPr>
          <p:nvPr/>
        </p:nvSpPr>
        <p:spPr bwMode="auto">
          <a:xfrm>
            <a:off x="2640014" y="655639"/>
            <a:ext cx="297517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r>
              <a:rPr lang="en-US" sz="900" smtClean="0">
                <a:solidFill>
                  <a:srgbClr val="000000"/>
                </a:solidFill>
              </a:rPr>
              <a:t>Printed 4/7/2015 6:28 AM Malay Peninsula Standard Time</a:t>
            </a:r>
          </a:p>
        </p:txBody>
      </p:sp>
      <p:grpSp>
        <p:nvGrpSpPr>
          <p:cNvPr id="7" name="McK Title Elements"/>
          <p:cNvGrpSpPr>
            <a:grpSpLocks/>
          </p:cNvGrpSpPr>
          <p:nvPr/>
        </p:nvGrpSpPr>
        <p:grpSpPr bwMode="auto">
          <a:xfrm>
            <a:off x="1" y="1"/>
            <a:ext cx="8958263" cy="6723063"/>
            <a:chOff x="0" y="0"/>
            <a:chExt cx="5643" cy="4235"/>
          </a:xfrm>
        </p:grpSpPr>
        <p:sp>
          <p:nvSpPr>
            <p:cNvPr id="8" name="McK Document type" hidden="1"/>
            <p:cNvSpPr txBox="1">
              <a:spLocks noChangeArrowheads="1"/>
            </p:cNvSpPr>
            <p:nvPr userDrawn="1"/>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r>
                <a:rPr lang="en-US" sz="1400" smtClean="0">
                  <a:solidFill>
                    <a:srgbClr val="000000"/>
                  </a:solidFill>
                </a:rPr>
                <a:t>Document type</a:t>
              </a:r>
            </a:p>
          </p:txBody>
        </p:sp>
        <p:sp>
          <p:nvSpPr>
            <p:cNvPr id="9" name="McK Date" hidden="1"/>
            <p:cNvSpPr txBox="1">
              <a:spLocks noChangeArrowheads="1"/>
            </p:cNvSpPr>
            <p:nvPr userDrawn="1"/>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r>
                <a:rPr lang="en-US" sz="1400" smtClean="0">
                  <a:solidFill>
                    <a:srgbClr val="000000"/>
                  </a:solidFill>
                </a:rPr>
                <a:t>Date</a:t>
              </a:r>
            </a:p>
          </p:txBody>
        </p:sp>
        <p:sp>
          <p:nvSpPr>
            <p:cNvPr id="10" name="McK Disclaimer" hidden="1"/>
            <p:cNvSpPr>
              <a:spLocks noChangeArrowheads="1"/>
            </p:cNvSpPr>
            <p:nvPr userDrawn="1"/>
          </p:nvSpPr>
          <p:spPr bwMode="auto">
            <a:xfrm>
              <a:off x="1663" y="3714"/>
              <a:ext cx="2777"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defTabSz="804863">
                <a:defRPr sz="2400">
                  <a:solidFill>
                    <a:schemeClr val="tx1"/>
                  </a:solidFill>
                  <a:latin typeface="Arial" pitchFamily="34" charset="0"/>
                </a:defRPr>
              </a:lvl1pPr>
              <a:lvl2pPr marL="401638" defTabSz="804863">
                <a:defRPr sz="2400">
                  <a:solidFill>
                    <a:schemeClr val="tx1"/>
                  </a:solidFill>
                  <a:latin typeface="Arial" pitchFamily="34" charset="0"/>
                </a:defRPr>
              </a:lvl2pPr>
              <a:lvl3pPr marL="804863" defTabSz="804863">
                <a:defRPr sz="2400">
                  <a:solidFill>
                    <a:schemeClr val="tx1"/>
                  </a:solidFill>
                  <a:latin typeface="Arial" pitchFamily="34" charset="0"/>
                </a:defRPr>
              </a:lvl3pPr>
              <a:lvl4pPr marL="1206500" defTabSz="804863">
                <a:defRPr sz="2400">
                  <a:solidFill>
                    <a:schemeClr val="tx1"/>
                  </a:solidFill>
                  <a:latin typeface="Arial" pitchFamily="34" charset="0"/>
                </a:defRPr>
              </a:lvl4pPr>
              <a:lvl5pPr marL="1608138" defTabSz="804863">
                <a:defRPr sz="2400">
                  <a:solidFill>
                    <a:schemeClr val="tx1"/>
                  </a:solidFill>
                  <a:latin typeface="Arial" pitchFamily="34" charset="0"/>
                </a:defRPr>
              </a:lvl5pPr>
              <a:lvl6pPr marL="2065338" defTabSz="804863" fontAlgn="base">
                <a:spcBef>
                  <a:spcPct val="0"/>
                </a:spcBef>
                <a:spcAft>
                  <a:spcPct val="0"/>
                </a:spcAft>
                <a:defRPr sz="2400">
                  <a:solidFill>
                    <a:schemeClr val="tx1"/>
                  </a:solidFill>
                  <a:latin typeface="Arial" pitchFamily="34" charset="0"/>
                </a:defRPr>
              </a:lvl6pPr>
              <a:lvl7pPr marL="2522538" defTabSz="804863" fontAlgn="base">
                <a:spcBef>
                  <a:spcPct val="0"/>
                </a:spcBef>
                <a:spcAft>
                  <a:spcPct val="0"/>
                </a:spcAft>
                <a:defRPr sz="2400">
                  <a:solidFill>
                    <a:schemeClr val="tx1"/>
                  </a:solidFill>
                  <a:latin typeface="Arial" pitchFamily="34" charset="0"/>
                </a:defRPr>
              </a:lvl7pPr>
              <a:lvl8pPr marL="2979738" defTabSz="804863" fontAlgn="base">
                <a:spcBef>
                  <a:spcPct val="0"/>
                </a:spcBef>
                <a:spcAft>
                  <a:spcPct val="0"/>
                </a:spcAft>
                <a:defRPr sz="2400">
                  <a:solidFill>
                    <a:schemeClr val="tx1"/>
                  </a:solidFill>
                  <a:latin typeface="Arial" pitchFamily="34" charset="0"/>
                </a:defRPr>
              </a:lvl8pPr>
              <a:lvl9pPr marL="3436938" defTabSz="804863" fontAlgn="base">
                <a:spcBef>
                  <a:spcPct val="0"/>
                </a:spcBef>
                <a:spcAft>
                  <a:spcPct val="0"/>
                </a:spcAft>
                <a:defRPr sz="2400">
                  <a:solidFill>
                    <a:schemeClr val="tx1"/>
                  </a:solidFill>
                  <a:latin typeface="Arial" pitchFamily="34" charset="0"/>
                </a:defRPr>
              </a:lvl9pPr>
            </a:lstStyle>
            <a:p>
              <a:pPr eaLnBrk="0" hangingPunct="0">
                <a:defRPr/>
              </a:pPr>
              <a:r>
                <a:rPr lang="en-US" sz="800" smtClean="0">
                  <a:solidFill>
                    <a:srgbClr val="000000"/>
                  </a:solidFill>
                  <a:cs typeface="Arial" pitchFamily="34" charset="0"/>
                </a:rPr>
                <a:t>CONFIDENTIAL AND PROPRIETARY</a:t>
              </a:r>
            </a:p>
            <a:p>
              <a:pPr eaLnBrk="0" hangingPunct="0">
                <a:defRPr/>
              </a:pPr>
              <a:r>
                <a:rPr lang="en-US" sz="800" smtClean="0">
                  <a:solidFill>
                    <a:srgbClr val="000000"/>
                  </a:solidFill>
                  <a:cs typeface="Arial" pitchFamily="34" charset="0"/>
                </a:rPr>
                <a:t>Any use of this material without specific permission of McKinsey &amp; Company is strictly prohibited</a:t>
              </a:r>
            </a:p>
          </p:txBody>
        </p:sp>
        <p:sp>
          <p:nvSpPr>
            <p:cNvPr id="11" name="TitleBottomPlaceholder" hidden="1"/>
            <p:cNvSpPr>
              <a:spLocks noChangeArrowheads="1"/>
            </p:cNvSpPr>
            <p:nvPr userDrawn="1"/>
          </p:nvSpPr>
          <p:spPr bwMode="auto">
            <a:xfrm>
              <a:off x="0" y="1410"/>
              <a:ext cx="1382" cy="2825"/>
            </a:xfrm>
            <a:prstGeom prst="rect">
              <a:avLst/>
            </a:prstGeom>
            <a:solidFill>
              <a:srgbClr val="0065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endParaRPr lang="en-US" sz="4500" b="1" smtClean="0">
                <a:solidFill>
                  <a:srgbClr val="FFFFFF"/>
                </a:solidFill>
                <a:latin typeface="HelveticaNeueLT Std" pitchFamily="34" charset="0"/>
              </a:endParaRPr>
            </a:p>
          </p:txBody>
        </p:sp>
        <p:sp>
          <p:nvSpPr>
            <p:cNvPr id="12" name="TitleTopPlaceholder" hidden="1"/>
            <p:cNvSpPr>
              <a:spLocks noChangeArrowheads="1"/>
            </p:cNvSpPr>
            <p:nvPr userDrawn="1"/>
          </p:nvSpPr>
          <p:spPr bwMode="auto">
            <a:xfrm>
              <a:off x="0" y="0"/>
              <a:ext cx="1382" cy="1410"/>
            </a:xfrm>
            <a:prstGeom prst="rect">
              <a:avLst/>
            </a:prstGeom>
            <a:solidFill>
              <a:srgbClr val="91A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endParaRPr lang="en-US" sz="4500" b="1" smtClean="0">
                <a:solidFill>
                  <a:srgbClr val="FFFFFF"/>
                </a:solidFill>
                <a:latin typeface="HelveticaNeueLT Std" pitchFamily="34" charset="0"/>
              </a:endParaRPr>
            </a:p>
          </p:txBody>
        </p:sp>
        <p:sp>
          <p:nvSpPr>
            <p:cNvPr id="13" name="Rectangle 1189" hidden="1"/>
            <p:cNvSpPr>
              <a:spLocks noChangeArrowheads="1"/>
            </p:cNvSpPr>
            <p:nvPr userDrawn="1"/>
          </p:nvSpPr>
          <p:spPr bwMode="auto">
            <a:xfrm>
              <a:off x="0" y="0"/>
              <a:ext cx="5643" cy="4234"/>
            </a:xfrm>
            <a:prstGeom prst="rect">
              <a:avLst/>
            </a:prstGeom>
            <a:noFill/>
            <a:ln w="317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endParaRPr lang="en-US" sz="4500" b="1" smtClean="0">
                <a:solidFill>
                  <a:srgbClr val="FFFFFF"/>
                </a:solidFill>
                <a:latin typeface="HelveticaNeueLT Std" pitchFamily="34" charset="0"/>
              </a:endParaRPr>
            </a:p>
          </p:txBody>
        </p:sp>
      </p:grpSp>
      <p:grpSp>
        <p:nvGrpSpPr>
          <p:cNvPr id="14" name="TitleBottomBar"/>
          <p:cNvGrpSpPr>
            <a:grpSpLocks/>
          </p:cNvGrpSpPr>
          <p:nvPr/>
        </p:nvGrpSpPr>
        <p:grpSpPr bwMode="auto">
          <a:xfrm>
            <a:off x="2193926" y="6300789"/>
            <a:ext cx="6767513" cy="420687"/>
            <a:chOff x="1382" y="3969"/>
            <a:chExt cx="4263" cy="265"/>
          </a:xfrm>
        </p:grpSpPr>
        <p:sp>
          <p:nvSpPr>
            <p:cNvPr id="15" name="Rectangle 1134"/>
            <p:cNvSpPr>
              <a:spLocks noChangeArrowheads="1"/>
            </p:cNvSpPr>
            <p:nvPr userDrawn="1">
              <p:custDataLst>
                <p:tags r:id="rId1"/>
              </p:custDataLst>
            </p:nvPr>
          </p:nvSpPr>
          <p:spPr bwMode="gray">
            <a:xfrm>
              <a:off x="1382" y="3969"/>
              <a:ext cx="4263" cy="265"/>
            </a:xfrm>
            <a:prstGeom prst="rect">
              <a:avLst/>
            </a:prstGeom>
            <a:solidFill>
              <a:srgbClr val="00296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endParaRPr lang="en-US" sz="4500" b="1" smtClean="0">
                <a:solidFill>
                  <a:srgbClr val="FFFFFF"/>
                </a:solidFill>
                <a:latin typeface="HelveticaNeueLT Std" pitchFamily="34" charset="0"/>
              </a:endParaRPr>
            </a:p>
          </p:txBody>
        </p:sp>
        <p:pic>
          <p:nvPicPr>
            <p:cNvPr id="16" name="Picture 119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19" y="4059"/>
              <a:ext cx="1023" cy="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7" name="TitleBottomBarBW" hidden="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3913" y="6443664"/>
            <a:ext cx="1636712" cy="19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doc id"/>
          <p:cNvSpPr txBox="1">
            <a:spLocks noChangeArrowheads="1"/>
          </p:cNvSpPr>
          <p:nvPr/>
        </p:nvSpPr>
        <p:spPr bwMode="auto">
          <a:xfrm>
            <a:off x="8442325" y="36513"/>
            <a:ext cx="29527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endParaRPr lang="en-US" sz="800" smtClean="0">
              <a:solidFill>
                <a:srgbClr val="000000"/>
              </a:solidFill>
            </a:endParaRPr>
          </a:p>
        </p:txBody>
      </p:sp>
      <p:sp>
        <p:nvSpPr>
          <p:cNvPr id="13314" name="Rectangle 1026"/>
          <p:cNvSpPr>
            <a:spLocks noGrp="1" noChangeArrowheads="1"/>
          </p:cNvSpPr>
          <p:nvPr>
            <p:ph type="ctrTitle"/>
          </p:nvPr>
        </p:nvSpPr>
        <p:spPr>
          <a:xfrm>
            <a:off x="2640014" y="2133601"/>
            <a:ext cx="4935537" cy="492443"/>
          </a:xfrm>
        </p:spPr>
        <p:txBody>
          <a:bodyPr/>
          <a:lstStyle>
            <a:lvl1pPr>
              <a:defRPr sz="3200" b="0"/>
            </a:lvl1pPr>
          </a:lstStyle>
          <a:p>
            <a:pPr lvl="0"/>
            <a:r>
              <a:rPr lang="en-US" noProof="0" smtClean="0"/>
              <a:t>Click to edit Master title</a:t>
            </a:r>
          </a:p>
        </p:txBody>
      </p:sp>
      <p:sp>
        <p:nvSpPr>
          <p:cNvPr id="13315" name="Rectangle 1027"/>
          <p:cNvSpPr>
            <a:spLocks noGrp="1" noChangeArrowheads="1"/>
          </p:cNvSpPr>
          <p:nvPr>
            <p:ph type="subTitle" idx="1"/>
          </p:nvPr>
        </p:nvSpPr>
        <p:spPr>
          <a:xfrm>
            <a:off x="2640014" y="3867150"/>
            <a:ext cx="4935537" cy="215444"/>
          </a:xfrm>
        </p:spPr>
        <p:txBody>
          <a:bodyPr lIns="0" tIns="0" rIns="0" bIns="0"/>
          <a:lstStyle>
            <a:lvl1pPr>
              <a:defRPr sz="1400"/>
            </a:lvl1pPr>
          </a:lstStyle>
          <a:p>
            <a:pPr lvl="0"/>
            <a:r>
              <a:rPr lang="en-US" noProof="0" smtClean="0"/>
              <a:t>Click to edit Master subtitle style</a:t>
            </a:r>
          </a:p>
        </p:txBody>
      </p:sp>
    </p:spTree>
    <p:extLst>
      <p:ext uri="{BB962C8B-B14F-4D97-AF65-F5344CB8AC3E}">
        <p14:creationId xmlns:p14="http://schemas.microsoft.com/office/powerpoint/2010/main" val="2271896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65990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8026" y="4319588"/>
            <a:ext cx="7616825" cy="1231106"/>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08026" y="3919479"/>
            <a:ext cx="7616825"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469919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7675" y="1568450"/>
            <a:ext cx="3956050" cy="218521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56126" y="1568450"/>
            <a:ext cx="3957638" cy="218521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0219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tags" Target="../tags/tag9.xml"/><Relationship Id="rId18" Type="http://schemas.openxmlformats.org/officeDocument/2006/relationships/tags" Target="../tags/tag14.xml"/><Relationship Id="rId3" Type="http://schemas.openxmlformats.org/officeDocument/2006/relationships/slideLayout" Target="../slideLayouts/slideLayout3.xml"/><Relationship Id="rId21" Type="http://schemas.openxmlformats.org/officeDocument/2006/relationships/tags" Target="../tags/tag17.xml"/><Relationship Id="rId7" Type="http://schemas.openxmlformats.org/officeDocument/2006/relationships/tags" Target="../tags/tag3.xml"/><Relationship Id="rId12" Type="http://schemas.openxmlformats.org/officeDocument/2006/relationships/tags" Target="../tags/tag8.xml"/><Relationship Id="rId17" Type="http://schemas.openxmlformats.org/officeDocument/2006/relationships/tags" Target="../tags/tag13.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12.xml"/><Relationship Id="rId20" Type="http://schemas.openxmlformats.org/officeDocument/2006/relationships/tags" Target="../tags/tag16.xml"/><Relationship Id="rId1" Type="http://schemas.openxmlformats.org/officeDocument/2006/relationships/slideLayout" Target="../slideLayouts/slideLayout1.xml"/><Relationship Id="rId6" Type="http://schemas.openxmlformats.org/officeDocument/2006/relationships/tags" Target="../tags/tag2.xml"/><Relationship Id="rId11" Type="http://schemas.openxmlformats.org/officeDocument/2006/relationships/tags" Target="../tags/tag7.xml"/><Relationship Id="rId24" Type="http://schemas.openxmlformats.org/officeDocument/2006/relationships/oleObject" Target="../embeddings/oleObject1.bin"/><Relationship Id="rId5" Type="http://schemas.openxmlformats.org/officeDocument/2006/relationships/vmlDrawing" Target="../drawings/vmlDrawing1.vml"/><Relationship Id="rId15" Type="http://schemas.openxmlformats.org/officeDocument/2006/relationships/tags" Target="../tags/tag11.xml"/><Relationship Id="rId23" Type="http://schemas.openxmlformats.org/officeDocument/2006/relationships/tags" Target="../tags/tag19.xml"/><Relationship Id="rId10" Type="http://schemas.openxmlformats.org/officeDocument/2006/relationships/tags" Target="../tags/tag6.xml"/><Relationship Id="rId19" Type="http://schemas.openxmlformats.org/officeDocument/2006/relationships/tags" Target="../tags/tag15.xml"/><Relationship Id="rId4" Type="http://schemas.openxmlformats.org/officeDocument/2006/relationships/theme" Target="../theme/theme1.xml"/><Relationship Id="rId9" Type="http://schemas.openxmlformats.org/officeDocument/2006/relationships/tags" Target="../tags/tag5.xml"/><Relationship Id="rId14" Type="http://schemas.openxmlformats.org/officeDocument/2006/relationships/tags" Target="../tags/tag10.xml"/><Relationship Id="rId22" Type="http://schemas.openxmlformats.org/officeDocument/2006/relationships/tags" Target="../tags/tag18.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1.emf"/><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oleObject" Target="../embeddings/oleObject3.bin"/><Relationship Id="rId5" Type="http://schemas.openxmlformats.org/officeDocument/2006/relationships/tags" Target="../tags/tag21.xml"/><Relationship Id="rId4" Type="http://schemas.openxmlformats.org/officeDocument/2006/relationships/vmlDrawing" Target="../drawings/vmlDrawing3.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9.xml"/><Relationship Id="rId7" Type="http://schemas.openxmlformats.org/officeDocument/2006/relationships/oleObject" Target="../embeddings/oleObject4.bin"/><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ags" Target="../tags/tag23.xml"/><Relationship Id="rId5" Type="http://schemas.openxmlformats.org/officeDocument/2006/relationships/vmlDrawing" Target="../drawings/vmlDrawing4.v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
            </p:custDataLst>
            <p:extLst>
              <p:ext uri="{D42A27DB-BD31-4B8C-83A1-F6EECF244321}">
                <p14:modId xmlns:p14="http://schemas.microsoft.com/office/powerpoint/2010/main" val="516823113"/>
              </p:ex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537495" name="think-cell Slide" r:id="rId24" imgW="270" imgH="270" progId="TCLayout.ActiveDocument.1">
                  <p:embed/>
                </p:oleObj>
              </mc:Choice>
              <mc:Fallback>
                <p:oleObj name="think-cell Slide" r:id="rId24" imgW="270" imgH="270" progId="TCLayout.ActiveDocument.1">
                  <p:embed/>
                  <p:pic>
                    <p:nvPicPr>
                      <p:cNvPr id="0" name=""/>
                      <p:cNvPicPr/>
                      <p:nvPr/>
                    </p:nvPicPr>
                    <p:blipFill>
                      <a:blip r:embed="rId25"/>
                      <a:stretch>
                        <a:fillRect/>
                      </a:stretch>
                    </p:blipFill>
                    <p:spPr>
                      <a:xfrm>
                        <a:off x="1" y="0"/>
                        <a:ext cx="158750" cy="158750"/>
                      </a:xfrm>
                      <a:prstGeom prst="rect">
                        <a:avLst/>
                      </a:prstGeom>
                    </p:spPr>
                  </p:pic>
                </p:oleObj>
              </mc:Fallback>
            </mc:AlternateContent>
          </a:graphicData>
        </a:graphic>
      </p:graphicFrame>
      <p:sp>
        <p:nvSpPr>
          <p:cNvPr id="1034" name="Working Draft" hidden="1"/>
          <p:cNvSpPr txBox="1">
            <a:spLocks noChangeArrowheads="1"/>
          </p:cNvSpPr>
          <p:nvPr/>
        </p:nvSpPr>
        <p:spPr bwMode="auto">
          <a:xfrm rot="5400000">
            <a:off x="7787919" y="1940592"/>
            <a:ext cx="2207336" cy="92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600" baseline="0" noProof="0" smtClean="0">
                <a:latin typeface="+mn-lt"/>
                <a:ea typeface="+mn-ea"/>
              </a:rPr>
              <a:t>Last Modified 4/7/2015 8:15 AM Malay Peninsula Standard Time</a:t>
            </a:r>
            <a:endParaRPr lang="en-US" sz="1600" baseline="0" noProof="0" dirty="0" smtClean="0">
              <a:latin typeface="+mn-lt"/>
              <a:ea typeface="+mn-ea"/>
            </a:endParaRPr>
          </a:p>
        </p:txBody>
      </p:sp>
      <p:sp>
        <p:nvSpPr>
          <p:cNvPr id="1035" name="Printed" hidden="1"/>
          <p:cNvSpPr txBox="1">
            <a:spLocks noChangeArrowheads="1"/>
          </p:cNvSpPr>
          <p:nvPr/>
        </p:nvSpPr>
        <p:spPr bwMode="auto">
          <a:xfrm rot="5400000">
            <a:off x="7895322" y="4114418"/>
            <a:ext cx="1992533" cy="92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600" baseline="0" noProof="0" smtClean="0">
                <a:latin typeface="+mn-lt"/>
                <a:ea typeface="+mn-ea"/>
              </a:rPr>
              <a:t>Printed 4/7/2015 6:28 AM Malay Peninsula Standard Time</a:t>
            </a:r>
            <a:endParaRPr lang="en-US" sz="1600" baseline="0" noProof="0" dirty="0" smtClean="0">
              <a:latin typeface="+mn-lt"/>
              <a:ea typeface="+mn-ea"/>
            </a:endParaRPr>
          </a:p>
        </p:txBody>
      </p:sp>
      <p:sp>
        <p:nvSpPr>
          <p:cNvPr id="1036" name="Rectangle 286"/>
          <p:cNvSpPr>
            <a:spLocks noGrp="1" noChangeArrowheads="1"/>
          </p:cNvSpPr>
          <p:nvPr>
            <p:ph type="body" idx="1"/>
          </p:nvPr>
        </p:nvSpPr>
        <p:spPr bwMode="auto">
          <a:xfrm>
            <a:off x="2329657" y="2317778"/>
            <a:ext cx="4302125" cy="12311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ja-JP" noProof="0" smtClean="0"/>
              <a:t>Click to edit Master text styles</a:t>
            </a:r>
          </a:p>
          <a:p>
            <a:pPr lvl="1"/>
            <a:r>
              <a:rPr lang="en-US" altLang="ja-JP" noProof="0" smtClean="0"/>
              <a:t>Second level</a:t>
            </a:r>
          </a:p>
          <a:p>
            <a:pPr lvl="2"/>
            <a:r>
              <a:rPr lang="en-US" altLang="ja-JP" noProof="0" smtClean="0"/>
              <a:t>Third level</a:t>
            </a:r>
          </a:p>
          <a:p>
            <a:pPr lvl="3"/>
            <a:r>
              <a:rPr lang="en-US" altLang="ja-JP" noProof="0" smtClean="0"/>
              <a:t>Fourth level</a:t>
            </a:r>
          </a:p>
          <a:p>
            <a:pPr lvl="4"/>
            <a:r>
              <a:rPr lang="en-US" altLang="ja-JP" noProof="0" smtClean="0"/>
              <a:t>Fifth level</a:t>
            </a:r>
            <a:endParaRPr lang="en-US" noProof="0" dirty="0" smtClean="0"/>
          </a:p>
        </p:txBody>
      </p:sp>
      <p:sp>
        <p:nvSpPr>
          <p:cNvPr id="19" name="Title Placeholder 2"/>
          <p:cNvSpPr>
            <a:spLocks noGrp="1" noChangeArrowheads="1"/>
          </p:cNvSpPr>
          <p:nvPr>
            <p:ph type="title"/>
          </p:nvPr>
        </p:nvSpPr>
        <p:spPr bwMode="auto">
          <a:xfrm>
            <a:off x="171451" y="301335"/>
            <a:ext cx="7460297"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ja-JP" noProof="0" smtClean="0"/>
              <a:t>Click to edit Master title style</a:t>
            </a:r>
            <a:endParaRPr lang="en-US" noProof="0" dirty="0" smtClean="0"/>
          </a:p>
        </p:txBody>
      </p:sp>
      <p:sp>
        <p:nvSpPr>
          <p:cNvPr id="10" name="McK 1. On-page tracker" hidden="1"/>
          <p:cNvSpPr>
            <a:spLocks noChangeArrowheads="1"/>
          </p:cNvSpPr>
          <p:nvPr/>
        </p:nvSpPr>
        <p:spPr bwMode="auto">
          <a:xfrm>
            <a:off x="171452" y="83186"/>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baseline="0" noProof="0" dirty="0">
                <a:solidFill>
                  <a:srgbClr val="808080"/>
                </a:solidFill>
                <a:latin typeface="+mn-lt"/>
                <a:ea typeface="+mj-ea"/>
              </a:rPr>
              <a:t>TRACKER</a:t>
            </a:r>
          </a:p>
        </p:txBody>
      </p:sp>
      <p:sp>
        <p:nvSpPr>
          <p:cNvPr id="11" name="McK 3. Unit of measure" hidden="1"/>
          <p:cNvSpPr txBox="1">
            <a:spLocks noChangeArrowheads="1"/>
          </p:cNvSpPr>
          <p:nvPr/>
        </p:nvSpPr>
        <p:spPr bwMode="auto">
          <a:xfrm>
            <a:off x="171450" y="596426"/>
            <a:ext cx="746029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baseline="0" noProof="0" dirty="0" smtClean="0">
                <a:solidFill>
                  <a:srgbClr val="808080"/>
                </a:solidFill>
                <a:latin typeface="+mn-lt"/>
              </a:rPr>
              <a:t>Unit of measure</a:t>
            </a:r>
          </a:p>
        </p:txBody>
      </p:sp>
      <p:grpSp>
        <p:nvGrpSpPr>
          <p:cNvPr id="15" name="ACET" hidden="1"/>
          <p:cNvGrpSpPr>
            <a:grpSpLocks/>
          </p:cNvGrpSpPr>
          <p:nvPr/>
        </p:nvGrpSpPr>
        <p:grpSpPr bwMode="auto">
          <a:xfrm>
            <a:off x="2329657" y="1711355"/>
            <a:ext cx="4302125" cy="544513"/>
            <a:chOff x="915" y="687"/>
            <a:chExt cx="2686" cy="343"/>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687"/>
              <a:ext cx="2686" cy="343"/>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710" b="1" baseline="0" noProof="0" dirty="0">
                  <a:latin typeface="+mn-lt"/>
                  <a:ea typeface="+mn-ea"/>
                </a:rPr>
                <a:t>Title</a:t>
              </a:r>
            </a:p>
            <a:p>
              <a:r>
                <a:rPr lang="en-US" sz="1710" baseline="0" noProof="0" dirty="0">
                  <a:solidFill>
                    <a:srgbClr val="808080"/>
                  </a:solidFill>
                  <a:latin typeface="+mn-lt"/>
                  <a:ea typeface="+mn-ea"/>
                </a:rPr>
                <a:t>Unit of measure</a:t>
              </a:r>
            </a:p>
          </p:txBody>
        </p:sp>
      </p:grpSp>
      <p:grpSp>
        <p:nvGrpSpPr>
          <p:cNvPr id="18" name="LegendBoxes" hidden="1"/>
          <p:cNvGrpSpPr>
            <a:grpSpLocks/>
          </p:cNvGrpSpPr>
          <p:nvPr/>
        </p:nvGrpSpPr>
        <p:grpSpPr bwMode="auto">
          <a:xfrm>
            <a:off x="8026401" y="670086"/>
            <a:ext cx="763588" cy="996952"/>
            <a:chOff x="4936" y="176"/>
            <a:chExt cx="481" cy="628"/>
          </a:xfrm>
        </p:grpSpPr>
        <p:sp>
          <p:nvSpPr>
            <p:cNvPr id="20"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21"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latin typeface="+mn-lt"/>
              </a:endParaRPr>
            </a:p>
          </p:txBody>
        </p:sp>
        <p:sp>
          <p:nvSpPr>
            <p:cNvPr id="22"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23"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latin typeface="+mn-lt"/>
              </a:endParaRPr>
            </a:p>
          </p:txBody>
        </p:sp>
        <p:sp>
          <p:nvSpPr>
            <p:cNvPr id="24"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25"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latin typeface="+mn-lt"/>
              </a:endParaRPr>
            </a:p>
          </p:txBody>
        </p:sp>
        <p:sp>
          <p:nvSpPr>
            <p:cNvPr id="26"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27"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latin typeface="+mn-lt"/>
              </a:endParaRPr>
            </a:p>
          </p:txBody>
        </p:sp>
      </p:grpSp>
      <p:grpSp>
        <p:nvGrpSpPr>
          <p:cNvPr id="28" name="LegendLines" hidden="1"/>
          <p:cNvGrpSpPr>
            <a:grpSpLocks/>
          </p:cNvGrpSpPr>
          <p:nvPr/>
        </p:nvGrpSpPr>
        <p:grpSpPr bwMode="auto">
          <a:xfrm>
            <a:off x="7718428" y="670087"/>
            <a:ext cx="1071563" cy="730252"/>
            <a:chOff x="4750" y="176"/>
            <a:chExt cx="675" cy="460"/>
          </a:xfrm>
        </p:grpSpPr>
        <p:sp>
          <p:nvSpPr>
            <p:cNvPr id="29"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latin typeface="+mn-lt"/>
              </a:endParaRPr>
            </a:p>
          </p:txBody>
        </p:sp>
        <p:sp>
          <p:nvSpPr>
            <p:cNvPr id="30"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latin typeface="+mn-lt"/>
              </a:endParaRPr>
            </a:p>
          </p:txBody>
        </p:sp>
        <p:sp>
          <p:nvSpPr>
            <p:cNvPr id="31"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latin typeface="+mn-lt"/>
              </a:endParaRPr>
            </a:p>
          </p:txBody>
        </p:sp>
        <p:sp>
          <p:nvSpPr>
            <p:cNvPr id="32"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33"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34"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grpSp>
      <p:grpSp>
        <p:nvGrpSpPr>
          <p:cNvPr id="35" name="McKSticker" hidden="1"/>
          <p:cNvGrpSpPr/>
          <p:nvPr/>
        </p:nvGrpSpPr>
        <p:grpSpPr bwMode="auto">
          <a:xfrm>
            <a:off x="7723092" y="670086"/>
            <a:ext cx="1066895" cy="212366"/>
            <a:chOff x="7673880" y="285750"/>
            <a:chExt cx="1066895" cy="212366"/>
          </a:xfrm>
        </p:grpSpPr>
        <p:sp>
          <p:nvSpPr>
            <p:cNvPr id="36"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a:buClr>
                  <a:schemeClr val="tx2"/>
                </a:buClr>
              </a:pPr>
              <a:r>
                <a:rPr lang="en-US" sz="1200" dirty="0">
                  <a:solidFill>
                    <a:srgbClr val="808080"/>
                  </a:solidFill>
                  <a:latin typeface="+mn-lt"/>
                </a:rPr>
                <a:t>PRELIMINARY</a:t>
              </a:r>
            </a:p>
          </p:txBody>
        </p:sp>
        <p:cxnSp>
          <p:nvCxnSpPr>
            <p:cNvPr id="37" name="AutoShape 31"/>
            <p:cNvCxnSpPr>
              <a:cxnSpLocks noChangeShapeType="1"/>
              <a:stCxn id="36" idx="2"/>
              <a:endCxn id="36"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38" name="AutoShape 32"/>
            <p:cNvCxnSpPr>
              <a:cxnSpLocks noChangeShapeType="1"/>
              <a:stCxn id="36" idx="4"/>
              <a:endCxn id="36"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60" name="McK Slide Elements" hidden="1"/>
          <p:cNvGrpSpPr/>
          <p:nvPr/>
        </p:nvGrpSpPr>
        <p:grpSpPr bwMode="auto">
          <a:xfrm>
            <a:off x="171451" y="6260529"/>
            <a:ext cx="8618538" cy="358820"/>
            <a:chOff x="119062" y="6230049"/>
            <a:chExt cx="8618538" cy="358820"/>
          </a:xfrm>
        </p:grpSpPr>
        <p:sp>
          <p:nvSpPr>
            <p:cNvPr id="61" name="McK 4. Footnote"/>
            <p:cNvSpPr txBox="1">
              <a:spLocks noChangeArrowheads="1"/>
            </p:cNvSpPr>
            <p:nvPr>
              <p:custDataLst>
                <p:tags r:id="rId22"/>
              </p:custDataLst>
            </p:nvPr>
          </p:nvSpPr>
          <p:spPr bwMode="auto">
            <a:xfrm>
              <a:off x="119063" y="6230049"/>
              <a:ext cx="861853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baseline="0" noProof="0" dirty="0" smtClean="0">
                  <a:latin typeface="+mn-lt"/>
                </a:rPr>
                <a:t>1 Footnote</a:t>
              </a:r>
            </a:p>
          </p:txBody>
        </p:sp>
        <p:sp>
          <p:nvSpPr>
            <p:cNvPr id="62" name="McK 5. Source"/>
            <p:cNvSpPr>
              <a:spLocks noChangeArrowheads="1"/>
            </p:cNvSpPr>
            <p:nvPr>
              <p:custDataLst>
                <p:tags r:id="rId23"/>
              </p:custDataLst>
            </p:nvPr>
          </p:nvSpPr>
          <p:spPr bwMode="auto">
            <a:xfrm>
              <a:off x="119062" y="6434981"/>
              <a:ext cx="808509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469900" indent="-469900" defTabSz="895350">
                <a:tabLst>
                  <a:tab pos="479425" algn="l"/>
                </a:tabLst>
              </a:pPr>
              <a:r>
                <a:rPr lang="en-US" sz="1000" baseline="0" noProof="0" dirty="0" smtClean="0">
                  <a:solidFill>
                    <a:schemeClr val="tx1"/>
                  </a:solidFill>
                  <a:latin typeface="+mn-lt"/>
                </a:rPr>
                <a:t>Source: Source</a:t>
              </a:r>
              <a:endParaRPr lang="en-US" sz="1000" baseline="0" noProof="0" dirty="0">
                <a:solidFill>
                  <a:schemeClr val="tx1"/>
                </a:solidFill>
                <a:latin typeface="+mn-lt"/>
              </a:endParaRPr>
            </a:p>
          </p:txBody>
        </p:sp>
      </p:grpSp>
      <p:grpSp>
        <p:nvGrpSpPr>
          <p:cNvPr id="67" name="LegendMoons" hidden="1"/>
          <p:cNvGrpSpPr/>
          <p:nvPr/>
        </p:nvGrpSpPr>
        <p:grpSpPr bwMode="auto">
          <a:xfrm>
            <a:off x="7959560" y="670086"/>
            <a:ext cx="830430" cy="1306516"/>
            <a:chOff x="5428012" y="273840"/>
            <a:chExt cx="830430" cy="1306516"/>
          </a:xfrm>
        </p:grpSpPr>
        <p:sp>
          <p:nvSpPr>
            <p:cNvPr id="68" name="Legend1"/>
            <p:cNvSpPr>
              <a:spLocks noChangeArrowheads="1"/>
            </p:cNvSpPr>
            <p:nvPr/>
          </p:nvSpPr>
          <p:spPr bwMode="auto">
            <a:xfrm>
              <a:off x="5748687"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69" name="Legend2"/>
            <p:cNvSpPr>
              <a:spLocks noChangeArrowheads="1"/>
            </p:cNvSpPr>
            <p:nvPr/>
          </p:nvSpPr>
          <p:spPr bwMode="auto">
            <a:xfrm>
              <a:off x="5748687"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70" name="Legend3"/>
            <p:cNvSpPr>
              <a:spLocks noChangeArrowheads="1"/>
            </p:cNvSpPr>
            <p:nvPr/>
          </p:nvSpPr>
          <p:spPr bwMode="auto">
            <a:xfrm>
              <a:off x="5748687"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71" name="Legend4"/>
            <p:cNvSpPr>
              <a:spLocks noChangeArrowheads="1"/>
            </p:cNvSpPr>
            <p:nvPr/>
          </p:nvSpPr>
          <p:spPr bwMode="auto">
            <a:xfrm>
              <a:off x="5748687"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72" name="Legend5"/>
            <p:cNvSpPr>
              <a:spLocks noChangeArrowheads="1"/>
            </p:cNvSpPr>
            <p:nvPr/>
          </p:nvSpPr>
          <p:spPr bwMode="auto">
            <a:xfrm>
              <a:off x="5748687"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grpSp>
          <p:nvGrpSpPr>
            <p:cNvPr id="73" name="MoonLegend1"/>
            <p:cNvGrpSpPr>
              <a:grpSpLocks noChangeAspect="1"/>
            </p:cNvGrpSpPr>
            <p:nvPr userDrawn="1">
              <p:custDataLst>
                <p:tags r:id="rId7"/>
              </p:custDataLst>
            </p:nvPr>
          </p:nvGrpSpPr>
          <p:grpSpPr bwMode="auto">
            <a:xfrm>
              <a:off x="5428012" y="273840"/>
              <a:ext cx="209550" cy="209551"/>
              <a:chOff x="1694" y="2044"/>
              <a:chExt cx="160" cy="160"/>
            </a:xfrm>
          </p:grpSpPr>
          <p:sp>
            <p:nvSpPr>
              <p:cNvPr id="86" name="Oval 41"/>
              <p:cNvSpPr>
                <a:spLocks noChangeAspect="1" noChangeArrowheads="1"/>
              </p:cNvSpPr>
              <p:nvPr>
                <p:custDataLst>
                  <p:tags r:id="rId2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sp>
            <p:nvSpPr>
              <p:cNvPr id="87" name="Arc 42"/>
              <p:cNvSpPr>
                <a:spLocks noChangeAspect="1"/>
              </p:cNvSpPr>
              <p:nvPr>
                <p:custDataLst>
                  <p:tags r:id="rId21"/>
                </p:custDataLst>
              </p:nvPr>
            </p:nvSpPr>
            <p:spPr bwMode="auto">
              <a:xfrm>
                <a:off x="1694" y="2044"/>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grpSp>
        <p:grpSp>
          <p:nvGrpSpPr>
            <p:cNvPr id="74" name="MoonLegend2"/>
            <p:cNvGrpSpPr>
              <a:grpSpLocks noChangeAspect="1"/>
            </p:cNvGrpSpPr>
            <p:nvPr userDrawn="1">
              <p:custDataLst>
                <p:tags r:id="rId8"/>
              </p:custDataLst>
            </p:nvPr>
          </p:nvGrpSpPr>
          <p:grpSpPr bwMode="auto">
            <a:xfrm>
              <a:off x="5428012" y="548081"/>
              <a:ext cx="209550" cy="209551"/>
              <a:chOff x="1694" y="2044"/>
              <a:chExt cx="160" cy="160"/>
            </a:xfrm>
          </p:grpSpPr>
          <p:sp>
            <p:nvSpPr>
              <p:cNvPr id="84"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sp>
            <p:nvSpPr>
              <p:cNvPr id="85"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grpSp>
        <p:grpSp>
          <p:nvGrpSpPr>
            <p:cNvPr id="75" name="MoonLegend3"/>
            <p:cNvGrpSpPr>
              <a:grpSpLocks noChangeAspect="1"/>
            </p:cNvGrpSpPr>
            <p:nvPr userDrawn="1">
              <p:custDataLst>
                <p:tags r:id="rId9"/>
              </p:custDataLst>
            </p:nvPr>
          </p:nvGrpSpPr>
          <p:grpSpPr bwMode="auto">
            <a:xfrm>
              <a:off x="5428012" y="822322"/>
              <a:ext cx="209550" cy="209551"/>
              <a:chOff x="1694" y="2044"/>
              <a:chExt cx="160" cy="160"/>
            </a:xfrm>
          </p:grpSpPr>
          <p:sp>
            <p:nvSpPr>
              <p:cNvPr id="82" name="Oval 41"/>
              <p:cNvSpPr>
                <a:spLocks noChangeAspect="1" noChangeArrowheads="1"/>
              </p:cNvSpPr>
              <p:nvPr>
                <p:custDataLst>
                  <p:tags r:id="rId16"/>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sp>
            <p:nvSpPr>
              <p:cNvPr id="83" name="Arc 42"/>
              <p:cNvSpPr>
                <a:spLocks noChangeAspect="1"/>
              </p:cNvSpPr>
              <p:nvPr>
                <p:custDataLst>
                  <p:tags r:id="rId17"/>
                </p:custDataLst>
              </p:nvPr>
            </p:nvSpPr>
            <p:spPr bwMode="auto">
              <a:xfrm>
                <a:off x="1694" y="2044"/>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grpSp>
        <p:grpSp>
          <p:nvGrpSpPr>
            <p:cNvPr id="76" name="MoonLegend4"/>
            <p:cNvGrpSpPr>
              <a:grpSpLocks noChangeAspect="1"/>
            </p:cNvGrpSpPr>
            <p:nvPr userDrawn="1">
              <p:custDataLst>
                <p:tags r:id="rId10"/>
              </p:custDataLst>
            </p:nvPr>
          </p:nvGrpSpPr>
          <p:grpSpPr bwMode="auto">
            <a:xfrm>
              <a:off x="5428012" y="1096563"/>
              <a:ext cx="209550" cy="209551"/>
              <a:chOff x="1694" y="2044"/>
              <a:chExt cx="160" cy="160"/>
            </a:xfrm>
          </p:grpSpPr>
          <p:sp>
            <p:nvSpPr>
              <p:cNvPr id="80" name="Oval 41"/>
              <p:cNvSpPr>
                <a:spLocks noChangeAspect="1" noChangeArrowheads="1"/>
              </p:cNvSpPr>
              <p:nvPr>
                <p:custDataLst>
                  <p:tags r:id="rId14"/>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sp>
            <p:nvSpPr>
              <p:cNvPr id="81" name="Arc 42"/>
              <p:cNvSpPr>
                <a:spLocks noChangeAspect="1"/>
              </p:cNvSpPr>
              <p:nvPr>
                <p:custDataLst>
                  <p:tags r:id="rId15"/>
                </p:custDataLst>
              </p:nvPr>
            </p:nvSpPr>
            <p:spPr bwMode="auto">
              <a:xfrm>
                <a:off x="1694" y="2044"/>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grpSp>
        <p:grpSp>
          <p:nvGrpSpPr>
            <p:cNvPr id="77" name="MoonLegend5"/>
            <p:cNvGrpSpPr>
              <a:grpSpLocks noChangeAspect="1"/>
            </p:cNvGrpSpPr>
            <p:nvPr userDrawn="1">
              <p:custDataLst>
                <p:tags r:id="rId11"/>
              </p:custDataLst>
            </p:nvPr>
          </p:nvGrpSpPr>
          <p:grpSpPr bwMode="auto">
            <a:xfrm>
              <a:off x="5428012" y="1370805"/>
              <a:ext cx="209550" cy="209551"/>
              <a:chOff x="1694" y="2044"/>
              <a:chExt cx="160" cy="160"/>
            </a:xfrm>
          </p:grpSpPr>
          <p:sp>
            <p:nvSpPr>
              <p:cNvPr id="78" name="Oval 41"/>
              <p:cNvSpPr>
                <a:spLocks noChangeAspect="1" noChangeArrowheads="1"/>
              </p:cNvSpPr>
              <p:nvPr>
                <p:custDataLst>
                  <p:tags r:id="rId12"/>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sp>
            <p:nvSpPr>
              <p:cNvPr id="79" name="Arc 42"/>
              <p:cNvSpPr>
                <a:spLocks noChangeAspect="1"/>
              </p:cNvSpPr>
              <p:nvPr>
                <p:custDataLst>
                  <p:tags r:id="rId13"/>
                </p:custDataLst>
              </p:nvPr>
            </p:nvSpPr>
            <p:spPr bwMode="auto">
              <a:xfrm>
                <a:off x="1694" y="2044"/>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10" dirty="0">
                  <a:latin typeface="+mn-lt"/>
                </a:endParaRPr>
              </a:p>
            </p:txBody>
          </p:sp>
        </p:grpSp>
      </p:gr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iming>
    <p:tnLst>
      <p:par>
        <p:cTn id="1" dur="indefinite" restart="never" nodeType="tmRoot"/>
      </p:par>
    </p:tnLst>
  </p:timing>
  <p:hf hdr="0" ftr="0" dt="0"/>
  <p:txStyles>
    <p:titleStyle>
      <a:lvl1pPr algn="l" defTabSz="895350" rtl="0" eaLnBrk="1" fontAlgn="base" hangingPunct="1">
        <a:spcBef>
          <a:spcPct val="0"/>
        </a:spcBef>
        <a:spcAft>
          <a:spcPct val="0"/>
        </a:spcAft>
        <a:tabLst>
          <a:tab pos="269875" algn="l"/>
        </a:tabLst>
        <a:defRPr kumimoji="1" sz="1900" b="1" baseline="0">
          <a:solidFill>
            <a:schemeClr val="accent4"/>
          </a:solidFill>
          <a:latin typeface="+mj-lt"/>
          <a:ea typeface="Arial Unicode MS" pitchFamily="34" charset="-128"/>
          <a:cs typeface="Arial Unicode MS" pitchFamily="34" charset="-128"/>
        </a:defRPr>
      </a:lvl1pPr>
      <a:lvl2pPr algn="l" defTabSz="895350" rtl="0" eaLnBrk="1" fontAlgn="base" hangingPunct="1">
        <a:spcBef>
          <a:spcPct val="0"/>
        </a:spcBef>
        <a:spcAft>
          <a:spcPct val="0"/>
        </a:spcAft>
        <a:defRPr kumimoji="1" sz="1900" b="1">
          <a:solidFill>
            <a:schemeClr val="tx2"/>
          </a:solidFill>
          <a:latin typeface="Arial" charset="0"/>
        </a:defRPr>
      </a:lvl2pPr>
      <a:lvl3pPr algn="l" defTabSz="895350" rtl="0" eaLnBrk="1" fontAlgn="base" hangingPunct="1">
        <a:spcBef>
          <a:spcPct val="0"/>
        </a:spcBef>
        <a:spcAft>
          <a:spcPct val="0"/>
        </a:spcAft>
        <a:defRPr kumimoji="1" sz="1900" b="1">
          <a:solidFill>
            <a:schemeClr val="tx2"/>
          </a:solidFill>
          <a:latin typeface="Arial" charset="0"/>
        </a:defRPr>
      </a:lvl3pPr>
      <a:lvl4pPr algn="l" defTabSz="895350" rtl="0" eaLnBrk="1" fontAlgn="base" hangingPunct="1">
        <a:spcBef>
          <a:spcPct val="0"/>
        </a:spcBef>
        <a:spcAft>
          <a:spcPct val="0"/>
        </a:spcAft>
        <a:defRPr kumimoji="1" sz="1900" b="1">
          <a:solidFill>
            <a:schemeClr val="tx2"/>
          </a:solidFill>
          <a:latin typeface="Arial" charset="0"/>
        </a:defRPr>
      </a:lvl4pPr>
      <a:lvl5pPr algn="l" defTabSz="895350" rtl="0" eaLnBrk="1" fontAlgn="base" hangingPunct="1">
        <a:spcBef>
          <a:spcPct val="0"/>
        </a:spcBef>
        <a:spcAft>
          <a:spcPct val="0"/>
        </a:spcAft>
        <a:defRPr kumimoji="1" sz="1900" b="1">
          <a:solidFill>
            <a:schemeClr val="tx2"/>
          </a:solidFill>
          <a:latin typeface="Arial" charset="0"/>
        </a:defRPr>
      </a:lvl5pPr>
      <a:lvl6pPr marL="457200" algn="l" defTabSz="895350" rtl="0" eaLnBrk="1" fontAlgn="base" hangingPunct="1">
        <a:spcBef>
          <a:spcPct val="0"/>
        </a:spcBef>
        <a:spcAft>
          <a:spcPct val="0"/>
        </a:spcAft>
        <a:defRPr kumimoji="1" sz="1900" b="1">
          <a:solidFill>
            <a:schemeClr val="tx2"/>
          </a:solidFill>
          <a:latin typeface="Arial" charset="0"/>
        </a:defRPr>
      </a:lvl6pPr>
      <a:lvl7pPr marL="914400" algn="l" defTabSz="895350" rtl="0" eaLnBrk="1" fontAlgn="base" hangingPunct="1">
        <a:spcBef>
          <a:spcPct val="0"/>
        </a:spcBef>
        <a:spcAft>
          <a:spcPct val="0"/>
        </a:spcAft>
        <a:defRPr kumimoji="1" sz="1900" b="1">
          <a:solidFill>
            <a:schemeClr val="tx2"/>
          </a:solidFill>
          <a:latin typeface="Arial" charset="0"/>
        </a:defRPr>
      </a:lvl7pPr>
      <a:lvl8pPr marL="1371600" algn="l" defTabSz="895350" rtl="0" eaLnBrk="1" fontAlgn="base" hangingPunct="1">
        <a:spcBef>
          <a:spcPct val="0"/>
        </a:spcBef>
        <a:spcAft>
          <a:spcPct val="0"/>
        </a:spcAft>
        <a:defRPr kumimoji="1" sz="1900" b="1">
          <a:solidFill>
            <a:schemeClr val="tx2"/>
          </a:solidFill>
          <a:latin typeface="Arial" charset="0"/>
        </a:defRPr>
      </a:lvl8pPr>
      <a:lvl9pPr marL="1828800" algn="l" defTabSz="895350" rtl="0" eaLnBrk="1" fontAlgn="base" hangingPunct="1">
        <a:spcBef>
          <a:spcPct val="0"/>
        </a:spcBef>
        <a:spcAft>
          <a:spcPct val="0"/>
        </a:spcAft>
        <a:defRPr kumimoji="1" sz="1900" b="1">
          <a:solidFill>
            <a:schemeClr val="tx2"/>
          </a:solidFill>
          <a:latin typeface="Arial" charset="0"/>
        </a:defRPr>
      </a:lvl9pPr>
    </p:titleStyle>
    <p:bodyStyle>
      <a:lvl1pPr marL="0" indent="0" algn="l" defTabSz="895350" rtl="0" eaLnBrk="1" fontAlgn="base" hangingPunct="1">
        <a:spcBef>
          <a:spcPct val="0"/>
        </a:spcBef>
        <a:spcAft>
          <a:spcPct val="0"/>
        </a:spcAft>
        <a:buClr>
          <a:schemeClr val="tx2"/>
        </a:buClr>
        <a:defRPr kumimoji="1" sz="1600" baseline="0">
          <a:solidFill>
            <a:schemeClr val="tx1"/>
          </a:solidFill>
          <a:latin typeface="+mn-lt"/>
          <a:ea typeface="Arial Unicode MS" pitchFamily="34" charset="-128"/>
          <a:cs typeface="Arial Unicode MS" pitchFamily="34" charset="-128"/>
        </a:defRPr>
      </a:lvl1pPr>
      <a:lvl2pPr marL="193675" indent="-192088" algn="l" defTabSz="895350" rtl="0" eaLnBrk="1" fontAlgn="base" hangingPunct="1">
        <a:spcBef>
          <a:spcPct val="0"/>
        </a:spcBef>
        <a:spcAft>
          <a:spcPct val="0"/>
        </a:spcAft>
        <a:buClr>
          <a:schemeClr val="tx2"/>
        </a:buClr>
        <a:buSzPct val="125000"/>
        <a:buFont typeface="Arial" charset="0"/>
        <a:buChar char="▪"/>
        <a:defRPr kumimoji="1" sz="1600" baseline="0">
          <a:solidFill>
            <a:schemeClr val="tx1"/>
          </a:solidFill>
          <a:latin typeface="+mn-lt"/>
          <a:ea typeface="Arial Unicode MS" pitchFamily="34" charset="-128"/>
          <a:cs typeface="Arial Unicode MS" pitchFamily="34" charset="-128"/>
        </a:defRPr>
      </a:lvl2pPr>
      <a:lvl3pPr marL="457200" indent="-261938"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3pPr>
      <a:lvl4pPr marL="614363" indent="-155575"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4pPr>
      <a:lvl5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ea typeface="Arial Unicode MS" pitchFamily="34" charset="-128"/>
          <a:cs typeface="Arial Unicode MS" pitchFamily="34" charset="-128"/>
        </a:defRPr>
      </a:lvl5pPr>
      <a:lvl6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050" name="Object 1" hidden="1"/>
          <p:cNvGraphicFramePr>
            <a:graphicFrameLocks noChangeAspect="1"/>
          </p:cNvGraphicFramePr>
          <p:nvPr>
            <p:custDataLst>
              <p:tags r:id="rId5"/>
            </p:custData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1126614"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oc id"/>
          <p:cNvSpPr>
            <a:spLocks noChangeArrowheads="1"/>
          </p:cNvSpPr>
          <p:nvPr/>
        </p:nvSpPr>
        <p:spPr bwMode="auto">
          <a:xfrm>
            <a:off x="8081964" y="36513"/>
            <a:ext cx="657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895350" eaLnBrk="0" hangingPunct="0">
              <a:defRPr sz="1600">
                <a:solidFill>
                  <a:schemeClr val="tx1"/>
                </a:solidFill>
                <a:latin typeface="Arial" pitchFamily="34" charset="0"/>
              </a:defRPr>
            </a:lvl1pPr>
            <a:lvl2pPr marL="742950" indent="-285750" defTabSz="895350" eaLnBrk="0" hangingPunct="0">
              <a:defRPr sz="1600">
                <a:solidFill>
                  <a:schemeClr val="tx1"/>
                </a:solidFill>
                <a:latin typeface="Arial" pitchFamily="34" charset="0"/>
              </a:defRPr>
            </a:lvl2pPr>
            <a:lvl3pPr marL="1143000" indent="-228600" defTabSz="895350" eaLnBrk="0" hangingPunct="0">
              <a:defRPr sz="1600">
                <a:solidFill>
                  <a:schemeClr val="tx1"/>
                </a:solidFill>
                <a:latin typeface="Arial" pitchFamily="34" charset="0"/>
              </a:defRPr>
            </a:lvl3pPr>
            <a:lvl4pPr marL="1600200" indent="-228600" defTabSz="895350" eaLnBrk="0" hangingPunct="0">
              <a:defRPr sz="1600">
                <a:solidFill>
                  <a:schemeClr val="tx1"/>
                </a:solidFill>
                <a:latin typeface="Arial" pitchFamily="34" charset="0"/>
              </a:defRPr>
            </a:lvl4pPr>
            <a:lvl5pPr marL="2057400" indent="-228600" defTabSz="895350" eaLnBrk="0" hangingPunct="0">
              <a:defRPr sz="1600">
                <a:solidFill>
                  <a:schemeClr val="tx1"/>
                </a:solidFill>
                <a:latin typeface="Arial" pitchFamily="34" charset="0"/>
              </a:defRPr>
            </a:lvl5pPr>
            <a:lvl6pPr marL="2514600" indent="-228600" defTabSz="895350" eaLnBrk="0" fontAlgn="base" hangingPunct="0">
              <a:spcBef>
                <a:spcPct val="0"/>
              </a:spcBef>
              <a:spcAft>
                <a:spcPct val="0"/>
              </a:spcAft>
              <a:defRPr sz="1600">
                <a:solidFill>
                  <a:schemeClr val="tx1"/>
                </a:solidFill>
                <a:latin typeface="Arial" pitchFamily="34" charset="0"/>
              </a:defRPr>
            </a:lvl6pPr>
            <a:lvl7pPr marL="2971800" indent="-228600" defTabSz="895350" eaLnBrk="0" fontAlgn="base" hangingPunct="0">
              <a:spcBef>
                <a:spcPct val="0"/>
              </a:spcBef>
              <a:spcAft>
                <a:spcPct val="0"/>
              </a:spcAft>
              <a:defRPr sz="1600">
                <a:solidFill>
                  <a:schemeClr val="tx1"/>
                </a:solidFill>
                <a:latin typeface="Arial" pitchFamily="34" charset="0"/>
              </a:defRPr>
            </a:lvl7pPr>
            <a:lvl8pPr marL="3429000" indent="-228600" defTabSz="895350" eaLnBrk="0" fontAlgn="base" hangingPunct="0">
              <a:spcBef>
                <a:spcPct val="0"/>
              </a:spcBef>
              <a:spcAft>
                <a:spcPct val="0"/>
              </a:spcAft>
              <a:defRPr sz="1600">
                <a:solidFill>
                  <a:schemeClr val="tx1"/>
                </a:solidFill>
                <a:latin typeface="Arial" pitchFamily="34" charset="0"/>
              </a:defRPr>
            </a:lvl8pPr>
            <a:lvl9pPr marL="3886200" indent="-228600" defTabSz="895350" eaLnBrk="0" fontAlgn="base" hangingPunct="0">
              <a:spcBef>
                <a:spcPct val="0"/>
              </a:spcBef>
              <a:spcAft>
                <a:spcPct val="0"/>
              </a:spcAft>
              <a:defRPr sz="1600">
                <a:solidFill>
                  <a:schemeClr val="tx1"/>
                </a:solidFill>
                <a:latin typeface="Arial" pitchFamily="34" charset="0"/>
              </a:defRPr>
            </a:lvl9pPr>
          </a:lstStyle>
          <a:p>
            <a:pPr algn="r" eaLnBrk="1" hangingPunct="1"/>
            <a:endParaRPr lang="en-US" sz="800">
              <a:solidFill>
                <a:srgbClr val="000000"/>
              </a:solidFill>
              <a:cs typeface="Arial" pitchFamily="34" charset="0"/>
            </a:endParaRPr>
          </a:p>
        </p:txBody>
      </p:sp>
      <p:sp>
        <p:nvSpPr>
          <p:cNvPr id="2052" name="Rectangle 286"/>
          <p:cNvSpPr>
            <a:spLocks noGrp="1" noChangeArrowheads="1"/>
          </p:cNvSpPr>
          <p:nvPr>
            <p:ph type="body" idx="1"/>
          </p:nvPr>
        </p:nvSpPr>
        <p:spPr bwMode="auto">
          <a:xfrm>
            <a:off x="1452564" y="1951038"/>
            <a:ext cx="4302125" cy="123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53" name="Title Placeholder 2"/>
          <p:cNvSpPr>
            <a:spLocks noGrp="1" noChangeArrowheads="1"/>
          </p:cNvSpPr>
          <p:nvPr>
            <p:ph type="title"/>
          </p:nvPr>
        </p:nvSpPr>
        <p:spPr bwMode="auto">
          <a:xfrm>
            <a:off x="119063" y="230189"/>
            <a:ext cx="8618537"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smtClean="0"/>
              <a:t>Click to edit Master title style</a:t>
            </a:r>
          </a:p>
        </p:txBody>
      </p:sp>
      <p:sp>
        <p:nvSpPr>
          <p:cNvPr id="2054"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sz="1400">
                <a:solidFill>
                  <a:srgbClr val="808080"/>
                </a:solidFill>
                <a:cs typeface="Arial" pitchFamily="34" charset="0"/>
              </a:rPr>
              <a:t>TRACKER</a:t>
            </a:r>
          </a:p>
        </p:txBody>
      </p:sp>
      <p:sp>
        <p:nvSpPr>
          <p:cNvPr id="11" name="McK 3. Unit of measure" hidden="1"/>
          <p:cNvSpPr txBox="1">
            <a:spLocks noChangeArrowheads="1"/>
          </p:cNvSpPr>
          <p:nvPr/>
        </p:nvSpPr>
        <p:spPr bwMode="auto">
          <a:xfrm>
            <a:off x="119063" y="531813"/>
            <a:ext cx="8618537"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smtClean="0">
                <a:solidFill>
                  <a:srgbClr val="808080"/>
                </a:solidFill>
                <a:latin typeface="Arial"/>
                <a:cs typeface="Arial" pitchFamily="34" charset="0"/>
              </a:rPr>
              <a:t>Unit of measure</a:t>
            </a:r>
          </a:p>
        </p:txBody>
      </p:sp>
      <p:grpSp>
        <p:nvGrpSpPr>
          <p:cNvPr id="2056" name="McK Slide Elements" hidden="1"/>
          <p:cNvGrpSpPr>
            <a:grpSpLocks/>
          </p:cNvGrpSpPr>
          <p:nvPr/>
        </p:nvGrpSpPr>
        <p:grpSpPr bwMode="auto">
          <a:xfrm>
            <a:off x="119063" y="6080125"/>
            <a:ext cx="8548687" cy="508000"/>
            <a:chOff x="75" y="3830"/>
            <a:chExt cx="5385" cy="320"/>
          </a:xfrm>
        </p:grpSpPr>
        <p:sp>
          <p:nvSpPr>
            <p:cNvPr id="13" name="McK 4. Footnote"/>
            <p:cNvSpPr txBox="1">
              <a:spLocks noChangeArrowheads="1"/>
            </p:cNvSpPr>
            <p:nvPr/>
          </p:nvSpPr>
          <p:spPr bwMode="auto">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smtClean="0">
                  <a:solidFill>
                    <a:srgbClr val="000000"/>
                  </a:solidFill>
                  <a:latin typeface="Arial"/>
                  <a:cs typeface="Arial" pitchFamily="34" charset="0"/>
                </a:rPr>
                <a:t>1 Footnote</a:t>
              </a:r>
            </a:p>
          </p:txBody>
        </p:sp>
        <p:sp>
          <p:nvSpPr>
            <p:cNvPr id="2061" name="McK 5. Source"/>
            <p:cNvSpPr>
              <a:spLocks noChangeArrowheads="1"/>
            </p:cNvSpPr>
            <p:nvPr/>
          </p:nvSpPr>
          <p:spPr bwMode="auto">
            <a:xfrm>
              <a:off x="75" y="4054"/>
              <a:ext cx="4323"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609600" indent="-609600" defTabSz="895350" eaLnBrk="0" hangingPunct="0">
                <a:tabLst>
                  <a:tab pos="612775" algn="l"/>
                </a:tabLst>
                <a:defRPr sz="1600">
                  <a:solidFill>
                    <a:schemeClr val="tx1"/>
                  </a:solidFill>
                  <a:latin typeface="Arial" pitchFamily="34" charset="0"/>
                </a:defRPr>
              </a:lvl1pPr>
              <a:lvl2pPr marL="742950" indent="-285750" defTabSz="895350" eaLnBrk="0" hangingPunct="0">
                <a:tabLst>
                  <a:tab pos="612775" algn="l"/>
                </a:tabLst>
                <a:defRPr sz="1600">
                  <a:solidFill>
                    <a:schemeClr val="tx1"/>
                  </a:solidFill>
                  <a:latin typeface="Arial" pitchFamily="34" charset="0"/>
                </a:defRPr>
              </a:lvl2pPr>
              <a:lvl3pPr marL="1143000" indent="-228600" defTabSz="895350" eaLnBrk="0" hangingPunct="0">
                <a:tabLst>
                  <a:tab pos="612775" algn="l"/>
                </a:tabLst>
                <a:defRPr sz="1600">
                  <a:solidFill>
                    <a:schemeClr val="tx1"/>
                  </a:solidFill>
                  <a:latin typeface="Arial" pitchFamily="34" charset="0"/>
                </a:defRPr>
              </a:lvl3pPr>
              <a:lvl4pPr marL="1600200" indent="-228600" defTabSz="895350" eaLnBrk="0" hangingPunct="0">
                <a:tabLst>
                  <a:tab pos="612775" algn="l"/>
                </a:tabLst>
                <a:defRPr sz="1600">
                  <a:solidFill>
                    <a:schemeClr val="tx1"/>
                  </a:solidFill>
                  <a:latin typeface="Arial" pitchFamily="34" charset="0"/>
                </a:defRPr>
              </a:lvl4pPr>
              <a:lvl5pPr marL="2057400" indent="-228600" defTabSz="895350" eaLnBrk="0" hangingPunct="0">
                <a:tabLst>
                  <a:tab pos="612775" algn="l"/>
                </a:tabLst>
                <a:defRPr sz="1600">
                  <a:solidFill>
                    <a:schemeClr val="tx1"/>
                  </a:solidFill>
                  <a:latin typeface="Arial" pitchFamily="34" charset="0"/>
                </a:defRPr>
              </a:lvl5pPr>
              <a:lvl6pPr marL="2514600" indent="-228600" defTabSz="895350" eaLnBrk="0" fontAlgn="base" hangingPunct="0">
                <a:spcBef>
                  <a:spcPct val="0"/>
                </a:spcBef>
                <a:spcAft>
                  <a:spcPct val="0"/>
                </a:spcAft>
                <a:tabLst>
                  <a:tab pos="612775" algn="l"/>
                </a:tabLst>
                <a:defRPr sz="1600">
                  <a:solidFill>
                    <a:schemeClr val="tx1"/>
                  </a:solidFill>
                  <a:latin typeface="Arial" pitchFamily="34" charset="0"/>
                </a:defRPr>
              </a:lvl6pPr>
              <a:lvl7pPr marL="2971800" indent="-228600" defTabSz="895350" eaLnBrk="0" fontAlgn="base" hangingPunct="0">
                <a:spcBef>
                  <a:spcPct val="0"/>
                </a:spcBef>
                <a:spcAft>
                  <a:spcPct val="0"/>
                </a:spcAft>
                <a:tabLst>
                  <a:tab pos="612775" algn="l"/>
                </a:tabLst>
                <a:defRPr sz="1600">
                  <a:solidFill>
                    <a:schemeClr val="tx1"/>
                  </a:solidFill>
                  <a:latin typeface="Arial" pitchFamily="34" charset="0"/>
                </a:defRPr>
              </a:lvl7pPr>
              <a:lvl8pPr marL="3429000" indent="-228600" defTabSz="895350" eaLnBrk="0" fontAlgn="base" hangingPunct="0">
                <a:spcBef>
                  <a:spcPct val="0"/>
                </a:spcBef>
                <a:spcAft>
                  <a:spcPct val="0"/>
                </a:spcAft>
                <a:tabLst>
                  <a:tab pos="612775" algn="l"/>
                </a:tabLst>
                <a:defRPr sz="1600">
                  <a:solidFill>
                    <a:schemeClr val="tx1"/>
                  </a:solidFill>
                  <a:latin typeface="Arial" pitchFamily="34" charset="0"/>
                </a:defRPr>
              </a:lvl8pPr>
              <a:lvl9pPr marL="3886200" indent="-228600" defTabSz="895350" eaLnBrk="0" fontAlgn="base" hangingPunct="0">
                <a:spcBef>
                  <a:spcPct val="0"/>
                </a:spcBef>
                <a:spcAft>
                  <a:spcPct val="0"/>
                </a:spcAft>
                <a:tabLst>
                  <a:tab pos="612775" algn="l"/>
                </a:tabLst>
                <a:defRPr sz="1600">
                  <a:solidFill>
                    <a:schemeClr val="tx1"/>
                  </a:solidFill>
                  <a:latin typeface="Arial" pitchFamily="34" charset="0"/>
                </a:defRPr>
              </a:lvl9pPr>
            </a:lstStyle>
            <a:p>
              <a:pPr eaLnBrk="1" hangingPunct="1"/>
              <a:r>
                <a:rPr lang="en-US" sz="1000">
                  <a:solidFill>
                    <a:srgbClr val="000000"/>
                  </a:solidFill>
                  <a:cs typeface="Arial" pitchFamily="34" charset="0"/>
                </a:rPr>
                <a:t>SOURCE: Source</a:t>
              </a:r>
            </a:p>
          </p:txBody>
        </p:sp>
      </p:grpSp>
      <p:grpSp>
        <p:nvGrpSpPr>
          <p:cNvPr id="2057" name="ACET" hidden="1"/>
          <p:cNvGrpSpPr>
            <a:grpSpLocks/>
          </p:cNvGrpSpPr>
          <p:nvPr/>
        </p:nvGrpSpPr>
        <p:grpSpPr bwMode="auto">
          <a:xfrm>
            <a:off x="1452564" y="1127125"/>
            <a:ext cx="4264025" cy="508000"/>
            <a:chOff x="915" y="710"/>
            <a:chExt cx="2686" cy="320"/>
          </a:xfrm>
        </p:grpSpPr>
        <p:cxnSp>
          <p:nvCxnSpPr>
            <p:cNvPr id="2058" name="AutoShape 249"/>
            <p:cNvCxnSpPr>
              <a:cxnSpLocks noChangeShapeType="1"/>
              <a:stCxn id="2059" idx="4"/>
              <a:endCxn id="2059"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59"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r>
                <a:rPr lang="en-US" sz="1600" b="1">
                  <a:solidFill>
                    <a:srgbClr val="000000"/>
                  </a:solidFill>
                  <a:cs typeface="Arial" pitchFamily="34" charset="0"/>
                </a:rPr>
                <a:t>Title</a:t>
              </a:r>
            </a:p>
            <a:p>
              <a:pPr eaLnBrk="1" hangingPunct="1"/>
              <a:r>
                <a:rPr lang="en-US" sz="1600">
                  <a:solidFill>
                    <a:srgbClr val="808080"/>
                  </a:solidFill>
                  <a:cs typeface="Arial" pitchFamily="34" charset="0"/>
                </a:rPr>
                <a:t>Unit of measure</a:t>
              </a:r>
            </a:p>
          </p:txBody>
        </p:sp>
      </p:grpSp>
    </p:spTree>
    <p:extLst>
      <p:ext uri="{BB962C8B-B14F-4D97-AF65-F5344CB8AC3E}">
        <p14:creationId xmlns:p14="http://schemas.microsoft.com/office/powerpoint/2010/main" val="1525529010"/>
      </p:ext>
    </p:extLst>
  </p:cSld>
  <p:clrMap bg1="lt1" tx1="dk1" bg2="lt2" tx2="dk2" accent1="accent1" accent2="accent2" accent3="accent3" accent4="accent4" accent5="accent5" accent6="accent6" hlink="hlink" folHlink="folHlink"/>
  <p:sldLayoutIdLst>
    <p:sldLayoutId id="2147483667" r:id="rId1"/>
    <p:sldLayoutId id="2147483669" r:id="rId2"/>
  </p:sldLayoutIdLst>
  <p:timing>
    <p:tnLst>
      <p:par>
        <p:cTn id="1" dur="indefinite" restart="never" nodeType="tmRoot"/>
      </p:par>
    </p:tnLst>
  </p:timing>
  <p:hf hdr="0" ftr="0" dt="0"/>
  <p:txStyles>
    <p:titleStyle>
      <a:lvl1pPr algn="l" defTabSz="895350" rtl="0" fontAlgn="base">
        <a:spcBef>
          <a:spcPct val="0"/>
        </a:spcBef>
        <a:spcAft>
          <a:spcPct val="0"/>
        </a:spcAft>
        <a:tabLst>
          <a:tab pos="269875" algn="l"/>
        </a:tabLst>
        <a:defRPr sz="1900" b="1">
          <a:solidFill>
            <a:schemeClr val="tx2"/>
          </a:solidFill>
          <a:latin typeface="+mj-lt"/>
          <a:ea typeface="+mj-ea"/>
          <a:cs typeface="+mj-cs"/>
        </a:defRPr>
      </a:lvl1pPr>
      <a:lvl2pPr algn="l" defTabSz="895350" rtl="0" fontAlgn="base">
        <a:spcBef>
          <a:spcPct val="0"/>
        </a:spcBef>
        <a:spcAft>
          <a:spcPct val="0"/>
        </a:spcAft>
        <a:tabLst>
          <a:tab pos="269875" algn="l"/>
        </a:tabLst>
        <a:defRPr sz="1900" b="1">
          <a:solidFill>
            <a:schemeClr val="tx2"/>
          </a:solidFill>
          <a:latin typeface="Arial" charset="0"/>
        </a:defRPr>
      </a:lvl2pPr>
      <a:lvl3pPr algn="l" defTabSz="895350" rtl="0" fontAlgn="base">
        <a:spcBef>
          <a:spcPct val="0"/>
        </a:spcBef>
        <a:spcAft>
          <a:spcPct val="0"/>
        </a:spcAft>
        <a:tabLst>
          <a:tab pos="269875" algn="l"/>
        </a:tabLst>
        <a:defRPr sz="1900" b="1">
          <a:solidFill>
            <a:schemeClr val="tx2"/>
          </a:solidFill>
          <a:latin typeface="Arial" charset="0"/>
        </a:defRPr>
      </a:lvl3pPr>
      <a:lvl4pPr algn="l" defTabSz="895350" rtl="0" fontAlgn="base">
        <a:spcBef>
          <a:spcPct val="0"/>
        </a:spcBef>
        <a:spcAft>
          <a:spcPct val="0"/>
        </a:spcAft>
        <a:tabLst>
          <a:tab pos="269875" algn="l"/>
        </a:tabLst>
        <a:defRPr sz="1900" b="1">
          <a:solidFill>
            <a:schemeClr val="tx2"/>
          </a:solidFill>
          <a:latin typeface="Arial" charset="0"/>
        </a:defRPr>
      </a:lvl4pPr>
      <a:lvl5pPr algn="l" defTabSz="895350" rtl="0" fontAlgn="base">
        <a:spcBef>
          <a:spcPct val="0"/>
        </a:spcBef>
        <a:spcAft>
          <a:spcPct val="0"/>
        </a:spcAft>
        <a:tabLst>
          <a:tab pos="269875" algn="l"/>
        </a:tabLs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p:titleStyle>
    <p:bodyStyle>
      <a:lvl1pPr algn="l" defTabSz="895350" rtl="0" fontAlgn="base">
        <a:spcBef>
          <a:spcPct val="0"/>
        </a:spcBef>
        <a:spcAft>
          <a:spcPct val="0"/>
        </a:spcAft>
        <a:buClr>
          <a:schemeClr val="tx2"/>
        </a:buClr>
        <a:defRPr sz="1600">
          <a:solidFill>
            <a:schemeClr val="tx1"/>
          </a:solidFill>
          <a:latin typeface="+mn-lt"/>
          <a:ea typeface="+mn-ea"/>
          <a:cs typeface="+mn-cs"/>
        </a:defRPr>
      </a:lvl1pPr>
      <a:lvl2pPr marL="193675" indent="-192088" algn="l" defTabSz="895350" rtl="0" fontAlgn="base">
        <a:spcBef>
          <a:spcPct val="0"/>
        </a:spcBef>
        <a:spcAft>
          <a:spcPct val="0"/>
        </a:spcAft>
        <a:buClr>
          <a:schemeClr val="tx2"/>
        </a:buClr>
        <a:buSzPct val="125000"/>
        <a:buFont typeface="Arial" pitchFamily="34" charset="0"/>
        <a:buChar char="▪"/>
        <a:defRPr sz="1600">
          <a:solidFill>
            <a:schemeClr val="tx1"/>
          </a:solidFill>
          <a:latin typeface="+mn-lt"/>
        </a:defRPr>
      </a:lvl2pPr>
      <a:lvl3pPr marL="457200" indent="-261938" algn="l" defTabSz="895350" rtl="0" fontAlgn="base">
        <a:spcBef>
          <a:spcPct val="0"/>
        </a:spcBef>
        <a:spcAft>
          <a:spcPct val="0"/>
        </a:spcAft>
        <a:buClr>
          <a:schemeClr val="tx2"/>
        </a:buClr>
        <a:buSzPct val="120000"/>
        <a:buFont typeface="Arial" pitchFamily="34" charset="0"/>
        <a:buChar char="–"/>
        <a:defRPr sz="1600">
          <a:solidFill>
            <a:schemeClr val="tx1"/>
          </a:solidFill>
          <a:latin typeface="+mn-lt"/>
        </a:defRPr>
      </a:lvl3pPr>
      <a:lvl4pPr marL="614363" indent="-155575" algn="l" defTabSz="895350" rtl="0" fontAlgn="base">
        <a:spcBef>
          <a:spcPct val="0"/>
        </a:spcBef>
        <a:spcAft>
          <a:spcPct val="0"/>
        </a:spcAft>
        <a:buClr>
          <a:schemeClr val="tx2"/>
        </a:buClr>
        <a:buSzPct val="120000"/>
        <a:buFont typeface="Arial" pitchFamily="34" charset="0"/>
        <a:buChar char="▫"/>
        <a:defRPr sz="1600">
          <a:solidFill>
            <a:schemeClr val="tx1"/>
          </a:solidFill>
          <a:latin typeface="+mn-lt"/>
        </a:defRPr>
      </a:lvl4pPr>
      <a:lvl5pPr marL="749300" indent="-130175" algn="l" defTabSz="895350" rtl="0" fontAlgn="base">
        <a:spcBef>
          <a:spcPct val="0"/>
        </a:spcBef>
        <a:spcAft>
          <a:spcPct val="0"/>
        </a:spcAft>
        <a:buClr>
          <a:schemeClr val="tx2"/>
        </a:buClr>
        <a:buSzPct val="89000"/>
        <a:buFont typeface="Arial" pitchFamily="34" charset="0"/>
        <a:buChar char="-"/>
        <a:defRPr sz="160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McK 2. Slide Title"/>
          <p:cNvSpPr>
            <a:spLocks noGrp="1" noChangeArrowheads="1"/>
          </p:cNvSpPr>
          <p:nvPr>
            <p:ph type="title"/>
          </p:nvPr>
        </p:nvSpPr>
        <p:spPr bwMode="auto">
          <a:xfrm>
            <a:off x="119063" y="230189"/>
            <a:ext cx="8618537"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smtClean="0"/>
              <a:t>Click to edit Master title style</a:t>
            </a:r>
          </a:p>
        </p:txBody>
      </p:sp>
      <p:sp>
        <p:nvSpPr>
          <p:cNvPr id="3075"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r>
              <a:rPr lang="en-US" sz="1400" smtClean="0">
                <a:solidFill>
                  <a:srgbClr val="808080"/>
                </a:solidFill>
              </a:rPr>
              <a:t>TRACKER</a:t>
            </a:r>
          </a:p>
        </p:txBody>
      </p:sp>
      <p:sp>
        <p:nvSpPr>
          <p:cNvPr id="1032" name="McK 3. Unit of measure" hidden="1"/>
          <p:cNvSpPr txBox="1">
            <a:spLocks noChangeArrowheads="1"/>
          </p:cNvSpPr>
          <p:nvPr/>
        </p:nvSpPr>
        <p:spPr bwMode="auto">
          <a:xfrm>
            <a:off x="119063" y="531813"/>
            <a:ext cx="3656012"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95350">
              <a:defRPr sz="2400">
                <a:solidFill>
                  <a:schemeClr val="tx1"/>
                </a:solidFill>
                <a:latin typeface="Arial" pitchFamily="34" charset="0"/>
              </a:defRPr>
            </a:lvl1pPr>
            <a:lvl2pPr marL="447675" defTabSz="895350">
              <a:defRPr sz="2400">
                <a:solidFill>
                  <a:schemeClr val="tx1"/>
                </a:solidFill>
                <a:latin typeface="Arial" pitchFamily="34" charset="0"/>
              </a:defRPr>
            </a:lvl2pPr>
            <a:lvl3pPr marL="895350" defTabSz="895350">
              <a:defRPr sz="2400">
                <a:solidFill>
                  <a:schemeClr val="tx1"/>
                </a:solidFill>
                <a:latin typeface="Arial" pitchFamily="34" charset="0"/>
              </a:defRPr>
            </a:lvl3pPr>
            <a:lvl4pPr marL="1344613" defTabSz="895350">
              <a:defRPr sz="2400">
                <a:solidFill>
                  <a:schemeClr val="tx1"/>
                </a:solidFill>
                <a:latin typeface="Arial" pitchFamily="34" charset="0"/>
              </a:defRPr>
            </a:lvl4pPr>
            <a:lvl5pPr marL="1792288" defTabSz="895350">
              <a:defRPr sz="2400">
                <a:solidFill>
                  <a:schemeClr val="tx1"/>
                </a:solidFill>
                <a:latin typeface="Arial" pitchFamily="34" charset="0"/>
              </a:defRPr>
            </a:lvl5pPr>
            <a:lvl6pPr marL="2249488" defTabSz="895350" fontAlgn="base">
              <a:spcBef>
                <a:spcPct val="0"/>
              </a:spcBef>
              <a:spcAft>
                <a:spcPct val="0"/>
              </a:spcAft>
              <a:defRPr sz="2400">
                <a:solidFill>
                  <a:schemeClr val="tx1"/>
                </a:solidFill>
                <a:latin typeface="Arial" pitchFamily="34" charset="0"/>
              </a:defRPr>
            </a:lvl6pPr>
            <a:lvl7pPr marL="2706688" defTabSz="895350" fontAlgn="base">
              <a:spcBef>
                <a:spcPct val="0"/>
              </a:spcBef>
              <a:spcAft>
                <a:spcPct val="0"/>
              </a:spcAft>
              <a:defRPr sz="2400">
                <a:solidFill>
                  <a:schemeClr val="tx1"/>
                </a:solidFill>
                <a:latin typeface="Arial" pitchFamily="34" charset="0"/>
              </a:defRPr>
            </a:lvl7pPr>
            <a:lvl8pPr marL="3163888" defTabSz="895350" fontAlgn="base">
              <a:spcBef>
                <a:spcPct val="0"/>
              </a:spcBef>
              <a:spcAft>
                <a:spcPct val="0"/>
              </a:spcAft>
              <a:defRPr sz="2400">
                <a:solidFill>
                  <a:schemeClr val="tx1"/>
                </a:solidFill>
                <a:latin typeface="Arial" pitchFamily="34" charset="0"/>
              </a:defRPr>
            </a:lvl8pPr>
            <a:lvl9pPr marL="3621088" defTabSz="895350" fontAlgn="base">
              <a:spcBef>
                <a:spcPct val="0"/>
              </a:spcBef>
              <a:spcAft>
                <a:spcPct val="0"/>
              </a:spcAft>
              <a:defRPr sz="2400">
                <a:solidFill>
                  <a:schemeClr val="tx1"/>
                </a:solidFill>
                <a:latin typeface="Arial" pitchFamily="34" charset="0"/>
              </a:defRPr>
            </a:lvl9pPr>
          </a:lstStyle>
          <a:p>
            <a:pPr>
              <a:defRPr/>
            </a:pPr>
            <a:r>
              <a:rPr lang="en-US" sz="1400" smtClean="0">
                <a:solidFill>
                  <a:srgbClr val="808080"/>
                </a:solidFill>
                <a:cs typeface="Arial" pitchFamily="34" charset="0"/>
              </a:rPr>
              <a:t>Unit of measure</a:t>
            </a:r>
          </a:p>
        </p:txBody>
      </p:sp>
      <p:grpSp>
        <p:nvGrpSpPr>
          <p:cNvPr id="3077" name="McK Slide Elements"/>
          <p:cNvGrpSpPr>
            <a:grpSpLocks/>
          </p:cNvGrpSpPr>
          <p:nvPr/>
        </p:nvGrpSpPr>
        <p:grpSpPr bwMode="auto">
          <a:xfrm>
            <a:off x="119063" y="6080125"/>
            <a:ext cx="8548687" cy="508000"/>
            <a:chOff x="75" y="3830"/>
            <a:chExt cx="5385" cy="320"/>
          </a:xfrm>
        </p:grpSpPr>
        <p:sp>
          <p:nvSpPr>
            <p:cNvPr id="1151" name="McK 4. Footnote" hidden="1"/>
            <p:cNvSpPr txBox="1">
              <a:spLocks noChangeArrowheads="1"/>
            </p:cNvSpPr>
            <p:nvPr userDrawn="1"/>
          </p:nvSpPr>
          <p:spPr bwMode="auto">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pitchFamily="34" charset="0"/>
                </a:defRPr>
              </a:lvl1pPr>
              <a:lvl2pPr marL="1031875" defTabSz="895350">
                <a:defRPr sz="2400">
                  <a:solidFill>
                    <a:schemeClr val="tx1"/>
                  </a:solidFill>
                  <a:latin typeface="Arial" pitchFamily="34" charset="0"/>
                </a:defRPr>
              </a:lvl2pPr>
              <a:lvl3pPr marL="1217613" defTabSz="895350">
                <a:defRPr sz="2400">
                  <a:solidFill>
                    <a:schemeClr val="tx1"/>
                  </a:solidFill>
                  <a:latin typeface="Arial" pitchFamily="34" charset="0"/>
                </a:defRPr>
              </a:lvl3pPr>
              <a:lvl4pPr marL="1404938" defTabSz="895350">
                <a:defRPr sz="2400">
                  <a:solidFill>
                    <a:schemeClr val="tx1"/>
                  </a:solidFill>
                  <a:latin typeface="Arial" pitchFamily="34" charset="0"/>
                </a:defRPr>
              </a:lvl4pPr>
              <a:lvl5pPr marL="1792288" defTabSz="895350">
                <a:defRPr sz="2400">
                  <a:solidFill>
                    <a:schemeClr val="tx1"/>
                  </a:solidFill>
                  <a:latin typeface="Arial" pitchFamily="34" charset="0"/>
                </a:defRPr>
              </a:lvl5pPr>
              <a:lvl6pPr marL="2249488" defTabSz="895350" fontAlgn="base">
                <a:spcBef>
                  <a:spcPct val="0"/>
                </a:spcBef>
                <a:spcAft>
                  <a:spcPct val="0"/>
                </a:spcAft>
                <a:defRPr sz="2400">
                  <a:solidFill>
                    <a:schemeClr val="tx1"/>
                  </a:solidFill>
                  <a:latin typeface="Arial" pitchFamily="34" charset="0"/>
                </a:defRPr>
              </a:lvl6pPr>
              <a:lvl7pPr marL="2706688" defTabSz="895350" fontAlgn="base">
                <a:spcBef>
                  <a:spcPct val="0"/>
                </a:spcBef>
                <a:spcAft>
                  <a:spcPct val="0"/>
                </a:spcAft>
                <a:defRPr sz="2400">
                  <a:solidFill>
                    <a:schemeClr val="tx1"/>
                  </a:solidFill>
                  <a:latin typeface="Arial" pitchFamily="34" charset="0"/>
                </a:defRPr>
              </a:lvl7pPr>
              <a:lvl8pPr marL="3163888" defTabSz="895350" fontAlgn="base">
                <a:spcBef>
                  <a:spcPct val="0"/>
                </a:spcBef>
                <a:spcAft>
                  <a:spcPct val="0"/>
                </a:spcAft>
                <a:defRPr sz="2400">
                  <a:solidFill>
                    <a:schemeClr val="tx1"/>
                  </a:solidFill>
                  <a:latin typeface="Arial" pitchFamily="34" charset="0"/>
                </a:defRPr>
              </a:lvl8pPr>
              <a:lvl9pPr marL="3621088" defTabSz="895350" fontAlgn="base">
                <a:spcBef>
                  <a:spcPct val="0"/>
                </a:spcBef>
                <a:spcAft>
                  <a:spcPct val="0"/>
                </a:spcAft>
                <a:defRPr sz="2400">
                  <a:solidFill>
                    <a:schemeClr val="tx1"/>
                  </a:solidFill>
                  <a:latin typeface="Arial" pitchFamily="34" charset="0"/>
                </a:defRPr>
              </a:lvl9pPr>
            </a:lstStyle>
            <a:p>
              <a:pPr>
                <a:defRPr/>
              </a:pPr>
              <a:r>
                <a:rPr lang="en-US" sz="1000" smtClean="0">
                  <a:solidFill>
                    <a:srgbClr val="000000"/>
                  </a:solidFill>
                  <a:cs typeface="Arial" pitchFamily="34" charset="0"/>
                </a:rPr>
                <a:t>1 Footnote</a:t>
              </a:r>
            </a:p>
          </p:txBody>
        </p:sp>
        <p:sp>
          <p:nvSpPr>
            <p:cNvPr id="1154" name="McK 5. Source" hidden="1"/>
            <p:cNvSpPr>
              <a:spLocks noChangeArrowheads="1"/>
            </p:cNvSpPr>
            <p:nvPr userDrawn="1"/>
          </p:nvSpPr>
          <p:spPr bwMode="auto">
            <a:xfrm>
              <a:off x="75" y="4054"/>
              <a:ext cx="4323"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609600" indent="-609600" defTabSz="895350">
                <a:tabLst>
                  <a:tab pos="612775" algn="l"/>
                </a:tabLst>
                <a:defRPr sz="2400">
                  <a:solidFill>
                    <a:schemeClr val="tx1"/>
                  </a:solidFill>
                  <a:latin typeface="Arial" pitchFamily="34" charset="0"/>
                </a:defRPr>
              </a:lvl1pPr>
              <a:lvl2pPr marL="785813" indent="-142875" defTabSz="895350">
                <a:tabLst>
                  <a:tab pos="612775" algn="l"/>
                </a:tabLst>
                <a:defRPr sz="2400">
                  <a:solidFill>
                    <a:schemeClr val="tx1"/>
                  </a:solidFill>
                  <a:latin typeface="Arial" pitchFamily="34" charset="0"/>
                </a:defRPr>
              </a:lvl2pPr>
              <a:lvl3pPr marL="936625" indent="-149225" defTabSz="895350">
                <a:tabLst>
                  <a:tab pos="612775" algn="l"/>
                </a:tabLst>
                <a:defRPr sz="2400">
                  <a:solidFill>
                    <a:schemeClr val="tx1"/>
                  </a:solidFill>
                  <a:latin typeface="Arial" pitchFamily="34" charset="0"/>
                </a:defRPr>
              </a:lvl3pPr>
              <a:lvl4pPr marL="1073150" indent="-134938" defTabSz="895350">
                <a:tabLst>
                  <a:tab pos="612775" algn="l"/>
                </a:tabLst>
                <a:defRPr sz="2400">
                  <a:solidFill>
                    <a:schemeClr val="tx1"/>
                  </a:solidFill>
                  <a:latin typeface="Arial" pitchFamily="34" charset="0"/>
                </a:defRPr>
              </a:lvl4pPr>
              <a:lvl5pPr marL="1223963" indent="-149225" defTabSz="895350">
                <a:tabLst>
                  <a:tab pos="612775" algn="l"/>
                </a:tabLst>
                <a:defRPr sz="2400">
                  <a:solidFill>
                    <a:schemeClr val="tx1"/>
                  </a:solidFill>
                  <a:latin typeface="Arial" pitchFamily="34" charset="0"/>
                </a:defRPr>
              </a:lvl5pPr>
              <a:lvl6pPr marL="1681163" indent="-149225" defTabSz="895350" fontAlgn="base">
                <a:spcBef>
                  <a:spcPct val="0"/>
                </a:spcBef>
                <a:spcAft>
                  <a:spcPct val="0"/>
                </a:spcAft>
                <a:tabLst>
                  <a:tab pos="612775" algn="l"/>
                </a:tabLst>
                <a:defRPr sz="2400">
                  <a:solidFill>
                    <a:schemeClr val="tx1"/>
                  </a:solidFill>
                  <a:latin typeface="Arial" pitchFamily="34" charset="0"/>
                </a:defRPr>
              </a:lvl6pPr>
              <a:lvl7pPr marL="2138363" indent="-149225" defTabSz="895350" fontAlgn="base">
                <a:spcBef>
                  <a:spcPct val="0"/>
                </a:spcBef>
                <a:spcAft>
                  <a:spcPct val="0"/>
                </a:spcAft>
                <a:tabLst>
                  <a:tab pos="612775" algn="l"/>
                </a:tabLst>
                <a:defRPr sz="2400">
                  <a:solidFill>
                    <a:schemeClr val="tx1"/>
                  </a:solidFill>
                  <a:latin typeface="Arial" pitchFamily="34" charset="0"/>
                </a:defRPr>
              </a:lvl7pPr>
              <a:lvl8pPr marL="2595563" indent="-149225" defTabSz="895350" fontAlgn="base">
                <a:spcBef>
                  <a:spcPct val="0"/>
                </a:spcBef>
                <a:spcAft>
                  <a:spcPct val="0"/>
                </a:spcAft>
                <a:tabLst>
                  <a:tab pos="612775" algn="l"/>
                </a:tabLst>
                <a:defRPr sz="2400">
                  <a:solidFill>
                    <a:schemeClr val="tx1"/>
                  </a:solidFill>
                  <a:latin typeface="Arial" pitchFamily="34" charset="0"/>
                </a:defRPr>
              </a:lvl8pPr>
              <a:lvl9pPr marL="3052763" indent="-149225" defTabSz="895350" fontAlgn="base">
                <a:spcBef>
                  <a:spcPct val="0"/>
                </a:spcBef>
                <a:spcAft>
                  <a:spcPct val="0"/>
                </a:spcAft>
                <a:tabLst>
                  <a:tab pos="612775" algn="l"/>
                </a:tabLst>
                <a:defRPr sz="2400">
                  <a:solidFill>
                    <a:schemeClr val="tx1"/>
                  </a:solidFill>
                  <a:latin typeface="Arial" pitchFamily="34" charset="0"/>
                </a:defRPr>
              </a:lvl9pPr>
            </a:lstStyle>
            <a:p>
              <a:pPr>
                <a:defRPr/>
              </a:pPr>
              <a:r>
                <a:rPr lang="en-US" sz="1000" smtClean="0">
                  <a:solidFill>
                    <a:srgbClr val="000000"/>
                  </a:solidFill>
                  <a:cs typeface="Arial" pitchFamily="34" charset="0"/>
                </a:rPr>
                <a:t>SOURCE: Source</a:t>
              </a:r>
            </a:p>
          </p:txBody>
        </p:sp>
      </p:grpSp>
      <p:grpSp>
        <p:nvGrpSpPr>
          <p:cNvPr id="3078" name="ACET" hidden="1"/>
          <p:cNvGrpSpPr>
            <a:grpSpLocks/>
          </p:cNvGrpSpPr>
          <p:nvPr/>
        </p:nvGrpSpPr>
        <p:grpSpPr bwMode="auto">
          <a:xfrm>
            <a:off x="1452564" y="1127125"/>
            <a:ext cx="4264025" cy="508000"/>
            <a:chOff x="915" y="710"/>
            <a:chExt cx="2686" cy="320"/>
          </a:xfrm>
        </p:grpSpPr>
        <p:cxnSp>
          <p:nvCxnSpPr>
            <p:cNvPr id="3081" name="AutoShape 249" hidden="1"/>
            <p:cNvCxnSpPr>
              <a:cxnSpLocks noChangeShapeType="1"/>
              <a:stCxn id="3082" idx="4"/>
              <a:endCxn id="3082" idx="6"/>
            </p:cNvCxnSpPr>
            <p:nvPr/>
          </p:nvCxnSpPr>
          <p:spPr bwMode="auto">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82" name="AutoShape 250" hidden="1"/>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cs typeface="Arial" pitchFamily="34" charset="0"/>
                </a:defRPr>
              </a:lvl9pPr>
            </a:lstStyle>
            <a:p>
              <a:pPr eaLnBrk="1" hangingPunct="1"/>
              <a:r>
                <a:rPr lang="en-US" sz="1600" b="1" smtClean="0">
                  <a:solidFill>
                    <a:srgbClr val="000000"/>
                  </a:solidFill>
                </a:rPr>
                <a:t>Title</a:t>
              </a:r>
            </a:p>
            <a:p>
              <a:pPr eaLnBrk="1" hangingPunct="1"/>
              <a:r>
                <a:rPr lang="en-US" sz="1600" smtClean="0">
                  <a:solidFill>
                    <a:srgbClr val="808080"/>
                  </a:solidFill>
                </a:rPr>
                <a:t>Unit of measure</a:t>
              </a:r>
            </a:p>
          </p:txBody>
        </p:sp>
      </p:grpSp>
      <p:sp>
        <p:nvSpPr>
          <p:cNvPr id="1319" name="doc id"/>
          <p:cNvSpPr>
            <a:spLocks noChangeArrowheads="1"/>
          </p:cNvSpPr>
          <p:nvPr/>
        </p:nvSpPr>
        <p:spPr bwMode="auto">
          <a:xfrm>
            <a:off x="8081964" y="36513"/>
            <a:ext cx="657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895350" eaLnBrk="0" hangingPunct="0">
              <a:defRPr sz="1600">
                <a:solidFill>
                  <a:schemeClr val="tx1"/>
                </a:solidFill>
                <a:latin typeface="Arial" pitchFamily="34" charset="0"/>
                <a:cs typeface="Arial" pitchFamily="34" charset="0"/>
              </a:defRPr>
            </a:lvl1pPr>
            <a:lvl2pPr marL="742950" indent="-285750" defTabSz="895350" eaLnBrk="0" hangingPunct="0">
              <a:defRPr sz="1600">
                <a:solidFill>
                  <a:schemeClr val="tx1"/>
                </a:solidFill>
                <a:latin typeface="Arial" pitchFamily="34" charset="0"/>
                <a:cs typeface="Arial" pitchFamily="34" charset="0"/>
              </a:defRPr>
            </a:lvl2pPr>
            <a:lvl3pPr marL="1143000" indent="-228600" defTabSz="895350" eaLnBrk="0" hangingPunct="0">
              <a:defRPr sz="1600">
                <a:solidFill>
                  <a:schemeClr val="tx1"/>
                </a:solidFill>
                <a:latin typeface="Arial" pitchFamily="34" charset="0"/>
                <a:cs typeface="Arial" pitchFamily="34" charset="0"/>
              </a:defRPr>
            </a:lvl3pPr>
            <a:lvl4pPr marL="1600200" indent="-228600" defTabSz="895350" eaLnBrk="0" hangingPunct="0">
              <a:defRPr sz="1600">
                <a:solidFill>
                  <a:schemeClr val="tx1"/>
                </a:solidFill>
                <a:latin typeface="Arial" pitchFamily="34" charset="0"/>
                <a:cs typeface="Arial" pitchFamily="34" charset="0"/>
              </a:defRPr>
            </a:lvl4pPr>
            <a:lvl5pPr marL="2057400" indent="-228600" defTabSz="895350" eaLnBrk="0" hangingPunct="0">
              <a:defRPr sz="1600">
                <a:solidFill>
                  <a:schemeClr val="tx1"/>
                </a:solidFill>
                <a:latin typeface="Arial" pitchFamily="34" charset="0"/>
                <a:cs typeface="Arial" pitchFamily="34" charset="0"/>
              </a:defRPr>
            </a:lvl5pPr>
            <a:lvl6pPr marL="2514600" indent="-228600" defTabSz="89535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89535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89535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895350"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endParaRPr lang="en-US" sz="800" smtClean="0">
              <a:solidFill>
                <a:srgbClr val="000000"/>
              </a:solidFill>
            </a:endParaRPr>
          </a:p>
        </p:txBody>
      </p:sp>
      <p:sp>
        <p:nvSpPr>
          <p:cNvPr id="3080" name="Rectangle 296"/>
          <p:cNvSpPr>
            <a:spLocks noGrp="1" noChangeArrowheads="1"/>
          </p:cNvSpPr>
          <p:nvPr>
            <p:ph type="body" idx="1"/>
          </p:nvPr>
        </p:nvSpPr>
        <p:spPr bwMode="auto">
          <a:xfrm>
            <a:off x="447676" y="1568451"/>
            <a:ext cx="8066088"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06640746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895350" rtl="0" eaLnBrk="0" fontAlgn="base" hangingPunct="0">
        <a:spcBef>
          <a:spcPct val="0"/>
        </a:spcBef>
        <a:spcAft>
          <a:spcPct val="0"/>
        </a:spcAft>
        <a:defRPr sz="1900" b="1">
          <a:solidFill>
            <a:schemeClr val="tx2"/>
          </a:solidFill>
          <a:latin typeface="+mj-lt"/>
          <a:ea typeface="+mj-ea"/>
          <a:cs typeface="+mj-cs"/>
        </a:defRPr>
      </a:lvl1pPr>
      <a:lvl2pPr algn="l" defTabSz="895350" rtl="0" eaLnBrk="0" fontAlgn="base" hangingPunct="0">
        <a:spcBef>
          <a:spcPct val="0"/>
        </a:spcBef>
        <a:spcAft>
          <a:spcPct val="0"/>
        </a:spcAft>
        <a:defRPr sz="1900" b="1">
          <a:solidFill>
            <a:schemeClr val="tx2"/>
          </a:solidFill>
          <a:latin typeface="Arial" pitchFamily="34" charset="0"/>
        </a:defRPr>
      </a:lvl2pPr>
      <a:lvl3pPr algn="l" defTabSz="895350" rtl="0" eaLnBrk="0" fontAlgn="base" hangingPunct="0">
        <a:spcBef>
          <a:spcPct val="0"/>
        </a:spcBef>
        <a:spcAft>
          <a:spcPct val="0"/>
        </a:spcAft>
        <a:defRPr sz="1900" b="1">
          <a:solidFill>
            <a:schemeClr val="tx2"/>
          </a:solidFill>
          <a:latin typeface="Arial" pitchFamily="34" charset="0"/>
        </a:defRPr>
      </a:lvl3pPr>
      <a:lvl4pPr algn="l" defTabSz="895350" rtl="0" eaLnBrk="0" fontAlgn="base" hangingPunct="0">
        <a:spcBef>
          <a:spcPct val="0"/>
        </a:spcBef>
        <a:spcAft>
          <a:spcPct val="0"/>
        </a:spcAft>
        <a:defRPr sz="1900" b="1">
          <a:solidFill>
            <a:schemeClr val="tx2"/>
          </a:solidFill>
          <a:latin typeface="Arial" pitchFamily="34" charset="0"/>
        </a:defRPr>
      </a:lvl4pPr>
      <a:lvl5pPr algn="l" defTabSz="895350" rtl="0" eaLnBrk="0" fontAlgn="base" hangingPunct="0">
        <a:spcBef>
          <a:spcPct val="0"/>
        </a:spcBef>
        <a:spcAft>
          <a:spcPct val="0"/>
        </a:spcAft>
        <a:defRPr sz="1900" b="1">
          <a:solidFill>
            <a:schemeClr val="tx2"/>
          </a:solidFill>
          <a:latin typeface="Arial" pitchFamily="34" charset="0"/>
        </a:defRPr>
      </a:lvl5pPr>
      <a:lvl6pPr marL="457200" algn="l" defTabSz="895350" rtl="0" fontAlgn="base">
        <a:spcBef>
          <a:spcPct val="0"/>
        </a:spcBef>
        <a:spcAft>
          <a:spcPct val="0"/>
        </a:spcAft>
        <a:defRPr sz="1900" b="1">
          <a:solidFill>
            <a:schemeClr val="tx2"/>
          </a:solidFill>
          <a:latin typeface="Arial" pitchFamily="34" charset="0"/>
        </a:defRPr>
      </a:lvl6pPr>
      <a:lvl7pPr marL="914400" algn="l" defTabSz="895350" rtl="0" fontAlgn="base">
        <a:spcBef>
          <a:spcPct val="0"/>
        </a:spcBef>
        <a:spcAft>
          <a:spcPct val="0"/>
        </a:spcAft>
        <a:defRPr sz="1900" b="1">
          <a:solidFill>
            <a:schemeClr val="tx2"/>
          </a:solidFill>
          <a:latin typeface="Arial" pitchFamily="34" charset="0"/>
        </a:defRPr>
      </a:lvl7pPr>
      <a:lvl8pPr marL="1371600" algn="l" defTabSz="895350" rtl="0" fontAlgn="base">
        <a:spcBef>
          <a:spcPct val="0"/>
        </a:spcBef>
        <a:spcAft>
          <a:spcPct val="0"/>
        </a:spcAft>
        <a:defRPr sz="1900" b="1">
          <a:solidFill>
            <a:schemeClr val="tx2"/>
          </a:solidFill>
          <a:latin typeface="Arial" pitchFamily="34" charset="0"/>
        </a:defRPr>
      </a:lvl8pPr>
      <a:lvl9pPr marL="1828800" algn="l" defTabSz="895350" rtl="0" fontAlgn="base">
        <a:spcBef>
          <a:spcPct val="0"/>
        </a:spcBef>
        <a:spcAft>
          <a:spcPct val="0"/>
        </a:spcAft>
        <a:defRPr sz="1900" b="1">
          <a:solidFill>
            <a:schemeClr val="tx2"/>
          </a:solidFill>
          <a:latin typeface="Arial" pitchFamily="34" charset="0"/>
        </a:defRPr>
      </a:lvl9pPr>
    </p:titleStyle>
    <p:bodyStyle>
      <a:lvl1pPr marL="342900" indent="-342900" algn="l" defTabSz="895350" rtl="0" eaLnBrk="0" fontAlgn="base" hangingPunct="0">
        <a:spcBef>
          <a:spcPct val="0"/>
        </a:spcBef>
        <a:spcAft>
          <a:spcPct val="0"/>
        </a:spcAft>
        <a:buClr>
          <a:schemeClr val="tx2"/>
        </a:buClr>
        <a:defRPr sz="1600">
          <a:solidFill>
            <a:schemeClr val="tx1"/>
          </a:solidFill>
          <a:latin typeface="+mn-lt"/>
          <a:ea typeface="+mn-ea"/>
          <a:cs typeface="+mn-cs"/>
        </a:defRPr>
      </a:lvl1pPr>
      <a:lvl2pPr marL="193675" indent="-192088" algn="l" defTabSz="895350" rtl="0" eaLnBrk="0" fontAlgn="base" hangingPunct="0">
        <a:spcBef>
          <a:spcPct val="0"/>
        </a:spcBef>
        <a:spcAft>
          <a:spcPct val="0"/>
        </a:spcAft>
        <a:buClr>
          <a:schemeClr val="tx2"/>
        </a:buClr>
        <a:buSzPct val="125000"/>
        <a:buFont typeface="Arial" pitchFamily="34" charset="0"/>
        <a:buChar char="▪"/>
        <a:defRPr sz="1600">
          <a:solidFill>
            <a:schemeClr val="tx1"/>
          </a:solidFill>
          <a:latin typeface="+mn-lt"/>
        </a:defRPr>
      </a:lvl2pPr>
      <a:lvl3pPr marL="457200" indent="-261938" algn="l" defTabSz="895350" rtl="0" eaLnBrk="0" fontAlgn="base" hangingPunct="0">
        <a:spcBef>
          <a:spcPct val="0"/>
        </a:spcBef>
        <a:spcAft>
          <a:spcPct val="0"/>
        </a:spcAft>
        <a:buClr>
          <a:schemeClr val="tx2"/>
        </a:buClr>
        <a:buSzPct val="120000"/>
        <a:buFont typeface="Arial" pitchFamily="34" charset="0"/>
        <a:buChar char="–"/>
        <a:defRPr sz="1600">
          <a:solidFill>
            <a:schemeClr val="tx1"/>
          </a:solidFill>
          <a:latin typeface="+mn-lt"/>
        </a:defRPr>
      </a:lvl3pPr>
      <a:lvl4pPr marL="614363" indent="-155575" algn="l" defTabSz="895350" rtl="0" eaLnBrk="0" fontAlgn="base" hangingPunct="0">
        <a:spcBef>
          <a:spcPct val="0"/>
        </a:spcBef>
        <a:spcAft>
          <a:spcPct val="0"/>
        </a:spcAft>
        <a:buClr>
          <a:schemeClr val="tx2"/>
        </a:buClr>
        <a:buSzPct val="120000"/>
        <a:buFont typeface="Arial" pitchFamily="34" charset="0"/>
        <a:buChar char="▫"/>
        <a:defRPr sz="1600">
          <a:solidFill>
            <a:schemeClr val="tx1"/>
          </a:solidFill>
          <a:latin typeface="+mn-lt"/>
        </a:defRPr>
      </a:lvl4pPr>
      <a:lvl5pPr marL="746125" indent="-130175" algn="l" defTabSz="895350" rtl="0" eaLnBrk="0" fontAlgn="base" hangingPunct="0">
        <a:spcBef>
          <a:spcPct val="0"/>
        </a:spcBef>
        <a:spcAft>
          <a:spcPct val="0"/>
        </a:spcAft>
        <a:buClr>
          <a:schemeClr val="tx2"/>
        </a:buClr>
        <a:buSzPct val="89000"/>
        <a:buFont typeface="Arial" pitchFamily="34" charset="0"/>
        <a:buChar char="-"/>
        <a:defRPr sz="1600">
          <a:solidFill>
            <a:schemeClr val="tx1"/>
          </a:solidFill>
          <a:latin typeface="+mn-lt"/>
        </a:defRPr>
      </a:lvl5pPr>
      <a:lvl6pPr marL="1203325" indent="-130175" algn="l" defTabSz="895350" rtl="0" fontAlgn="base">
        <a:spcBef>
          <a:spcPct val="0"/>
        </a:spcBef>
        <a:spcAft>
          <a:spcPct val="0"/>
        </a:spcAft>
        <a:buClr>
          <a:schemeClr val="tx2"/>
        </a:buClr>
        <a:buSzPct val="89000"/>
        <a:buFont typeface="Arial" pitchFamily="34" charset="0"/>
        <a:buChar char="-"/>
        <a:defRPr sz="1600">
          <a:solidFill>
            <a:schemeClr val="tx1"/>
          </a:solidFill>
          <a:latin typeface="+mn-lt"/>
        </a:defRPr>
      </a:lvl6pPr>
      <a:lvl7pPr marL="1660525" indent="-130175" algn="l" defTabSz="895350" rtl="0" fontAlgn="base">
        <a:spcBef>
          <a:spcPct val="0"/>
        </a:spcBef>
        <a:spcAft>
          <a:spcPct val="0"/>
        </a:spcAft>
        <a:buClr>
          <a:schemeClr val="tx2"/>
        </a:buClr>
        <a:buSzPct val="89000"/>
        <a:buFont typeface="Arial" pitchFamily="34" charset="0"/>
        <a:buChar char="-"/>
        <a:defRPr sz="1600">
          <a:solidFill>
            <a:schemeClr val="tx1"/>
          </a:solidFill>
          <a:latin typeface="+mn-lt"/>
        </a:defRPr>
      </a:lvl7pPr>
      <a:lvl8pPr marL="2117725" indent="-130175" algn="l" defTabSz="895350" rtl="0" fontAlgn="base">
        <a:spcBef>
          <a:spcPct val="0"/>
        </a:spcBef>
        <a:spcAft>
          <a:spcPct val="0"/>
        </a:spcAft>
        <a:buClr>
          <a:schemeClr val="tx2"/>
        </a:buClr>
        <a:buSzPct val="89000"/>
        <a:buFont typeface="Arial" pitchFamily="34" charset="0"/>
        <a:buChar char="-"/>
        <a:defRPr sz="1600">
          <a:solidFill>
            <a:schemeClr val="tx1"/>
          </a:solidFill>
          <a:latin typeface="+mn-lt"/>
        </a:defRPr>
      </a:lvl8pPr>
      <a:lvl9pPr marL="2574925" indent="-130175" algn="l" defTabSz="895350" rtl="0" fontAlgn="base">
        <a:spcBef>
          <a:spcPct val="0"/>
        </a:spcBef>
        <a:spcAft>
          <a:spcPct val="0"/>
        </a:spcAft>
        <a:buClr>
          <a:schemeClr val="tx2"/>
        </a:buClr>
        <a:buSzPct val="89000"/>
        <a:buFont typeface="Arial" pitchFamily="34"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050" name="Object 1" hidden="1"/>
          <p:cNvGraphicFramePr>
            <a:graphicFrameLocks noChangeAspect="1"/>
          </p:cNvGraphicFramePr>
          <p:nvPr>
            <p:custDataLst>
              <p:tags r:id="rId6"/>
            </p:custData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1139912"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oc id"/>
          <p:cNvSpPr>
            <a:spLocks noChangeArrowheads="1"/>
          </p:cNvSpPr>
          <p:nvPr/>
        </p:nvSpPr>
        <p:spPr bwMode="auto">
          <a:xfrm>
            <a:off x="8081964" y="36513"/>
            <a:ext cx="657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defTabSz="895350" eaLnBrk="0" hangingPunct="0">
              <a:defRPr sz="1600">
                <a:solidFill>
                  <a:schemeClr val="tx1"/>
                </a:solidFill>
                <a:latin typeface="Arial" pitchFamily="34" charset="0"/>
                <a:cs typeface="Arial" pitchFamily="34" charset="0"/>
              </a:defRPr>
            </a:lvl1pPr>
            <a:lvl2pPr marL="742950" indent="-285750" defTabSz="895350" eaLnBrk="0" hangingPunct="0">
              <a:defRPr sz="1600">
                <a:solidFill>
                  <a:schemeClr val="tx1"/>
                </a:solidFill>
                <a:latin typeface="Arial" pitchFamily="34" charset="0"/>
                <a:cs typeface="Arial" pitchFamily="34" charset="0"/>
              </a:defRPr>
            </a:lvl2pPr>
            <a:lvl3pPr marL="1143000" indent="-228600" defTabSz="895350" eaLnBrk="0" hangingPunct="0">
              <a:defRPr sz="1600">
                <a:solidFill>
                  <a:schemeClr val="tx1"/>
                </a:solidFill>
                <a:latin typeface="Arial" pitchFamily="34" charset="0"/>
                <a:cs typeface="Arial" pitchFamily="34" charset="0"/>
              </a:defRPr>
            </a:lvl3pPr>
            <a:lvl4pPr marL="1600200" indent="-228600" defTabSz="895350" eaLnBrk="0" hangingPunct="0">
              <a:defRPr sz="1600">
                <a:solidFill>
                  <a:schemeClr val="tx1"/>
                </a:solidFill>
                <a:latin typeface="Arial" pitchFamily="34" charset="0"/>
                <a:cs typeface="Arial" pitchFamily="34" charset="0"/>
              </a:defRPr>
            </a:lvl4pPr>
            <a:lvl5pPr marL="2057400" indent="-228600" defTabSz="895350" eaLnBrk="0" hangingPunct="0">
              <a:defRPr sz="1600">
                <a:solidFill>
                  <a:schemeClr val="tx1"/>
                </a:solidFill>
                <a:latin typeface="Arial" pitchFamily="34" charset="0"/>
                <a:cs typeface="Arial" pitchFamily="34" charset="0"/>
              </a:defRPr>
            </a:lvl5pPr>
            <a:lvl6pPr marL="2514600" indent="-228600" defTabSz="89535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defTabSz="89535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defTabSz="89535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defTabSz="895350" eaLnBrk="0" fontAlgn="base" hangingPunct="0">
              <a:spcBef>
                <a:spcPct val="0"/>
              </a:spcBef>
              <a:spcAft>
                <a:spcPct val="0"/>
              </a:spcAft>
              <a:defRPr sz="1600">
                <a:solidFill>
                  <a:schemeClr val="tx1"/>
                </a:solidFill>
                <a:latin typeface="Arial" pitchFamily="34" charset="0"/>
                <a:cs typeface="Arial" pitchFamily="34" charset="0"/>
              </a:defRPr>
            </a:lvl9pPr>
          </a:lstStyle>
          <a:p>
            <a:pPr algn="r" eaLnBrk="1" hangingPunct="1"/>
            <a:endParaRPr lang="en-US" sz="800" smtClean="0">
              <a:solidFill>
                <a:srgbClr val="000000"/>
              </a:solidFill>
            </a:endParaRPr>
          </a:p>
        </p:txBody>
      </p:sp>
      <p:sp>
        <p:nvSpPr>
          <p:cNvPr id="2052" name="Rectangle 286"/>
          <p:cNvSpPr>
            <a:spLocks noGrp="1" noChangeArrowheads="1"/>
          </p:cNvSpPr>
          <p:nvPr>
            <p:ph type="body" idx="1"/>
          </p:nvPr>
        </p:nvSpPr>
        <p:spPr bwMode="auto">
          <a:xfrm>
            <a:off x="1452564" y="1951038"/>
            <a:ext cx="4302125" cy="123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53" name="Title Placeholder 2"/>
          <p:cNvSpPr>
            <a:spLocks noGrp="1" noChangeArrowheads="1"/>
          </p:cNvSpPr>
          <p:nvPr>
            <p:ph type="title"/>
          </p:nvPr>
        </p:nvSpPr>
        <p:spPr bwMode="auto">
          <a:xfrm>
            <a:off x="119063" y="230189"/>
            <a:ext cx="8618537"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smtClean="0"/>
              <a:t>Click to edit Master title style</a:t>
            </a:r>
          </a:p>
        </p:txBody>
      </p:sp>
      <p:sp>
        <p:nvSpPr>
          <p:cNvPr id="2054"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defRPr/>
            </a:pPr>
            <a:r>
              <a:rPr lang="en-US" sz="1400" smtClean="0">
                <a:solidFill>
                  <a:srgbClr val="808080"/>
                </a:solidFill>
                <a:cs typeface="Arial" pitchFamily="34" charset="0"/>
              </a:rPr>
              <a:t>TRACKER</a:t>
            </a:r>
          </a:p>
        </p:txBody>
      </p:sp>
      <p:sp>
        <p:nvSpPr>
          <p:cNvPr id="11" name="McK 3. Unit of measure" hidden="1"/>
          <p:cNvSpPr txBox="1">
            <a:spLocks noChangeArrowheads="1"/>
          </p:cNvSpPr>
          <p:nvPr/>
        </p:nvSpPr>
        <p:spPr bwMode="auto">
          <a:xfrm>
            <a:off x="119063" y="531813"/>
            <a:ext cx="8618537"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smtClean="0">
                <a:solidFill>
                  <a:srgbClr val="808080"/>
                </a:solidFill>
                <a:latin typeface="Arial"/>
                <a:cs typeface="Arial" pitchFamily="34" charset="0"/>
              </a:rPr>
              <a:t>Unit of measure</a:t>
            </a:r>
          </a:p>
        </p:txBody>
      </p:sp>
      <p:grpSp>
        <p:nvGrpSpPr>
          <p:cNvPr id="2056" name="McK Slide Elements" hidden="1"/>
          <p:cNvGrpSpPr>
            <a:grpSpLocks/>
          </p:cNvGrpSpPr>
          <p:nvPr/>
        </p:nvGrpSpPr>
        <p:grpSpPr bwMode="auto">
          <a:xfrm>
            <a:off x="119063" y="6080125"/>
            <a:ext cx="8548687" cy="508000"/>
            <a:chOff x="75" y="3830"/>
            <a:chExt cx="5385" cy="320"/>
          </a:xfrm>
        </p:grpSpPr>
        <p:sp>
          <p:nvSpPr>
            <p:cNvPr id="13" name="McK 4. Footnote"/>
            <p:cNvSpPr txBox="1">
              <a:spLocks noChangeArrowheads="1"/>
            </p:cNvSpPr>
            <p:nvPr/>
          </p:nvSpPr>
          <p:spPr bwMode="auto">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smtClean="0">
                  <a:solidFill>
                    <a:srgbClr val="000000"/>
                  </a:solidFill>
                  <a:latin typeface="Arial"/>
                  <a:cs typeface="Arial" pitchFamily="34" charset="0"/>
                </a:rPr>
                <a:t>1 Footnote</a:t>
              </a:r>
            </a:p>
          </p:txBody>
        </p:sp>
        <p:sp>
          <p:nvSpPr>
            <p:cNvPr id="2061" name="McK 5. Source"/>
            <p:cNvSpPr>
              <a:spLocks noChangeArrowheads="1"/>
            </p:cNvSpPr>
            <p:nvPr/>
          </p:nvSpPr>
          <p:spPr bwMode="auto">
            <a:xfrm>
              <a:off x="75" y="4054"/>
              <a:ext cx="4323"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609600" indent="-609600" defTabSz="895350" eaLnBrk="0" hangingPunct="0">
                <a:tabLst>
                  <a:tab pos="612775" algn="l"/>
                </a:tabLst>
                <a:defRPr sz="1600">
                  <a:solidFill>
                    <a:schemeClr val="tx1"/>
                  </a:solidFill>
                  <a:latin typeface="Arial" pitchFamily="34" charset="0"/>
                </a:defRPr>
              </a:lvl1pPr>
              <a:lvl2pPr marL="742950" indent="-285750" defTabSz="895350" eaLnBrk="0" hangingPunct="0">
                <a:tabLst>
                  <a:tab pos="612775" algn="l"/>
                </a:tabLst>
                <a:defRPr sz="1600">
                  <a:solidFill>
                    <a:schemeClr val="tx1"/>
                  </a:solidFill>
                  <a:latin typeface="Arial" pitchFamily="34" charset="0"/>
                </a:defRPr>
              </a:lvl2pPr>
              <a:lvl3pPr marL="1143000" indent="-228600" defTabSz="895350" eaLnBrk="0" hangingPunct="0">
                <a:tabLst>
                  <a:tab pos="612775" algn="l"/>
                </a:tabLst>
                <a:defRPr sz="1600">
                  <a:solidFill>
                    <a:schemeClr val="tx1"/>
                  </a:solidFill>
                  <a:latin typeface="Arial" pitchFamily="34" charset="0"/>
                </a:defRPr>
              </a:lvl3pPr>
              <a:lvl4pPr marL="1600200" indent="-228600" defTabSz="895350" eaLnBrk="0" hangingPunct="0">
                <a:tabLst>
                  <a:tab pos="612775" algn="l"/>
                </a:tabLst>
                <a:defRPr sz="1600">
                  <a:solidFill>
                    <a:schemeClr val="tx1"/>
                  </a:solidFill>
                  <a:latin typeface="Arial" pitchFamily="34" charset="0"/>
                </a:defRPr>
              </a:lvl4pPr>
              <a:lvl5pPr marL="2057400" indent="-228600" defTabSz="895350" eaLnBrk="0" hangingPunct="0">
                <a:tabLst>
                  <a:tab pos="612775" algn="l"/>
                </a:tabLst>
                <a:defRPr sz="1600">
                  <a:solidFill>
                    <a:schemeClr val="tx1"/>
                  </a:solidFill>
                  <a:latin typeface="Arial" pitchFamily="34" charset="0"/>
                </a:defRPr>
              </a:lvl5pPr>
              <a:lvl6pPr marL="2514600" indent="-228600" defTabSz="895350" eaLnBrk="0" fontAlgn="base" hangingPunct="0">
                <a:spcBef>
                  <a:spcPct val="0"/>
                </a:spcBef>
                <a:spcAft>
                  <a:spcPct val="0"/>
                </a:spcAft>
                <a:tabLst>
                  <a:tab pos="612775" algn="l"/>
                </a:tabLst>
                <a:defRPr sz="1600">
                  <a:solidFill>
                    <a:schemeClr val="tx1"/>
                  </a:solidFill>
                  <a:latin typeface="Arial" pitchFamily="34" charset="0"/>
                </a:defRPr>
              </a:lvl6pPr>
              <a:lvl7pPr marL="2971800" indent="-228600" defTabSz="895350" eaLnBrk="0" fontAlgn="base" hangingPunct="0">
                <a:spcBef>
                  <a:spcPct val="0"/>
                </a:spcBef>
                <a:spcAft>
                  <a:spcPct val="0"/>
                </a:spcAft>
                <a:tabLst>
                  <a:tab pos="612775" algn="l"/>
                </a:tabLst>
                <a:defRPr sz="1600">
                  <a:solidFill>
                    <a:schemeClr val="tx1"/>
                  </a:solidFill>
                  <a:latin typeface="Arial" pitchFamily="34" charset="0"/>
                </a:defRPr>
              </a:lvl7pPr>
              <a:lvl8pPr marL="3429000" indent="-228600" defTabSz="895350" eaLnBrk="0" fontAlgn="base" hangingPunct="0">
                <a:spcBef>
                  <a:spcPct val="0"/>
                </a:spcBef>
                <a:spcAft>
                  <a:spcPct val="0"/>
                </a:spcAft>
                <a:tabLst>
                  <a:tab pos="612775" algn="l"/>
                </a:tabLst>
                <a:defRPr sz="1600">
                  <a:solidFill>
                    <a:schemeClr val="tx1"/>
                  </a:solidFill>
                  <a:latin typeface="Arial" pitchFamily="34" charset="0"/>
                </a:defRPr>
              </a:lvl8pPr>
              <a:lvl9pPr marL="3886200" indent="-228600" defTabSz="895350" eaLnBrk="0" fontAlgn="base" hangingPunct="0">
                <a:spcBef>
                  <a:spcPct val="0"/>
                </a:spcBef>
                <a:spcAft>
                  <a:spcPct val="0"/>
                </a:spcAft>
                <a:tabLst>
                  <a:tab pos="612775" algn="l"/>
                </a:tabLst>
                <a:defRPr sz="1600">
                  <a:solidFill>
                    <a:schemeClr val="tx1"/>
                  </a:solidFill>
                  <a:latin typeface="Arial" pitchFamily="34" charset="0"/>
                </a:defRPr>
              </a:lvl9pPr>
            </a:lstStyle>
            <a:p>
              <a:pPr eaLnBrk="1" hangingPunct="1">
                <a:defRPr/>
              </a:pPr>
              <a:r>
                <a:rPr lang="en-US" sz="1000" smtClean="0">
                  <a:solidFill>
                    <a:srgbClr val="000000"/>
                  </a:solidFill>
                  <a:cs typeface="Arial" pitchFamily="34" charset="0"/>
                </a:rPr>
                <a:t>SOURCE: Source</a:t>
              </a:r>
            </a:p>
          </p:txBody>
        </p:sp>
      </p:grpSp>
      <p:grpSp>
        <p:nvGrpSpPr>
          <p:cNvPr id="2057" name="ACET" hidden="1"/>
          <p:cNvGrpSpPr>
            <a:grpSpLocks/>
          </p:cNvGrpSpPr>
          <p:nvPr/>
        </p:nvGrpSpPr>
        <p:grpSpPr bwMode="auto">
          <a:xfrm>
            <a:off x="1452564" y="1127125"/>
            <a:ext cx="4264025" cy="508000"/>
            <a:chOff x="915" y="710"/>
            <a:chExt cx="2686" cy="320"/>
          </a:xfrm>
        </p:grpSpPr>
        <p:cxnSp>
          <p:nvCxnSpPr>
            <p:cNvPr id="2058" name="AutoShape 249"/>
            <p:cNvCxnSpPr>
              <a:cxnSpLocks noChangeShapeType="1"/>
              <a:stCxn id="2059" idx="4"/>
              <a:endCxn id="2059"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59"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defRPr/>
              </a:pPr>
              <a:r>
                <a:rPr lang="en-US" sz="1600" b="1" smtClean="0">
                  <a:solidFill>
                    <a:srgbClr val="000000"/>
                  </a:solidFill>
                  <a:cs typeface="Arial" pitchFamily="34" charset="0"/>
                </a:rPr>
                <a:t>Title</a:t>
              </a:r>
            </a:p>
            <a:p>
              <a:pPr eaLnBrk="1" hangingPunct="1">
                <a:defRPr/>
              </a:pPr>
              <a:r>
                <a:rPr lang="en-US" sz="1600" smtClean="0">
                  <a:solidFill>
                    <a:srgbClr val="808080"/>
                  </a:solidFill>
                  <a:cs typeface="Arial" pitchFamily="34" charset="0"/>
                </a:rPr>
                <a:t>Unit of measure</a:t>
              </a:r>
            </a:p>
          </p:txBody>
        </p:sp>
      </p:grpSp>
    </p:spTree>
    <p:extLst>
      <p:ext uri="{BB962C8B-B14F-4D97-AF65-F5344CB8AC3E}">
        <p14:creationId xmlns:p14="http://schemas.microsoft.com/office/powerpoint/2010/main" val="365796033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Lst>
  <p:timing>
    <p:tnLst>
      <p:par>
        <p:cTn id="1" dur="indefinite" restart="never" nodeType="tmRoot"/>
      </p:par>
    </p:tnLst>
  </p:timing>
  <p:hf hdr="0" ftr="0" dt="0"/>
  <p:txStyles>
    <p:titleStyle>
      <a:lvl1pPr algn="l" defTabSz="895350" rtl="0" eaLnBrk="0" fontAlgn="base" hangingPunct="0">
        <a:spcBef>
          <a:spcPct val="0"/>
        </a:spcBef>
        <a:spcAft>
          <a:spcPct val="0"/>
        </a:spcAft>
        <a:tabLst>
          <a:tab pos="269875" algn="l"/>
        </a:tabLst>
        <a:defRPr sz="1900" b="1">
          <a:solidFill>
            <a:schemeClr val="tx2"/>
          </a:solidFill>
          <a:latin typeface="+mj-lt"/>
          <a:ea typeface="+mj-ea"/>
          <a:cs typeface="+mj-cs"/>
        </a:defRPr>
      </a:lvl1pPr>
      <a:lvl2pPr algn="l" defTabSz="895350" rtl="0" eaLnBrk="0" fontAlgn="base" hangingPunct="0">
        <a:spcBef>
          <a:spcPct val="0"/>
        </a:spcBef>
        <a:spcAft>
          <a:spcPct val="0"/>
        </a:spcAft>
        <a:tabLst>
          <a:tab pos="269875" algn="l"/>
        </a:tabLst>
        <a:defRPr sz="1900" b="1">
          <a:solidFill>
            <a:schemeClr val="tx2"/>
          </a:solidFill>
          <a:latin typeface="Arial" charset="0"/>
        </a:defRPr>
      </a:lvl2pPr>
      <a:lvl3pPr algn="l" defTabSz="895350" rtl="0" eaLnBrk="0" fontAlgn="base" hangingPunct="0">
        <a:spcBef>
          <a:spcPct val="0"/>
        </a:spcBef>
        <a:spcAft>
          <a:spcPct val="0"/>
        </a:spcAft>
        <a:tabLst>
          <a:tab pos="269875" algn="l"/>
        </a:tabLst>
        <a:defRPr sz="1900" b="1">
          <a:solidFill>
            <a:schemeClr val="tx2"/>
          </a:solidFill>
          <a:latin typeface="Arial" charset="0"/>
        </a:defRPr>
      </a:lvl3pPr>
      <a:lvl4pPr algn="l" defTabSz="895350" rtl="0" eaLnBrk="0" fontAlgn="base" hangingPunct="0">
        <a:spcBef>
          <a:spcPct val="0"/>
        </a:spcBef>
        <a:spcAft>
          <a:spcPct val="0"/>
        </a:spcAft>
        <a:tabLst>
          <a:tab pos="269875" algn="l"/>
        </a:tabLst>
        <a:defRPr sz="1900" b="1">
          <a:solidFill>
            <a:schemeClr val="tx2"/>
          </a:solidFill>
          <a:latin typeface="Arial" charset="0"/>
        </a:defRPr>
      </a:lvl4pPr>
      <a:lvl5pPr algn="l" defTabSz="895350" rtl="0" eaLnBrk="0" fontAlgn="base" hangingPunct="0">
        <a:spcBef>
          <a:spcPct val="0"/>
        </a:spcBef>
        <a:spcAft>
          <a:spcPct val="0"/>
        </a:spcAft>
        <a:tabLst>
          <a:tab pos="269875" algn="l"/>
        </a:tabLs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p:titleStyle>
    <p:bodyStyle>
      <a:lvl1pPr marL="342900" indent="-342900" algn="l" defTabSz="895350" rtl="0" eaLnBrk="0" fontAlgn="base" hangingPunct="0">
        <a:spcBef>
          <a:spcPct val="0"/>
        </a:spcBef>
        <a:spcAft>
          <a:spcPct val="0"/>
        </a:spcAft>
        <a:buClr>
          <a:schemeClr val="tx2"/>
        </a:buClr>
        <a:defRPr sz="1600">
          <a:solidFill>
            <a:schemeClr val="tx1"/>
          </a:solidFill>
          <a:latin typeface="+mn-lt"/>
          <a:ea typeface="+mn-ea"/>
          <a:cs typeface="+mn-cs"/>
        </a:defRPr>
      </a:lvl1pPr>
      <a:lvl2pPr marL="193675" indent="-192088" algn="l" defTabSz="895350" rtl="0" eaLnBrk="0" fontAlgn="base" hangingPunct="0">
        <a:spcBef>
          <a:spcPct val="0"/>
        </a:spcBef>
        <a:spcAft>
          <a:spcPct val="0"/>
        </a:spcAft>
        <a:buClr>
          <a:schemeClr val="tx2"/>
        </a:buClr>
        <a:buSzPct val="125000"/>
        <a:buFont typeface="Arial" pitchFamily="34" charset="0"/>
        <a:buChar char="▪"/>
        <a:defRPr sz="1600">
          <a:solidFill>
            <a:schemeClr val="tx1"/>
          </a:solidFill>
          <a:latin typeface="+mn-lt"/>
        </a:defRPr>
      </a:lvl2pPr>
      <a:lvl3pPr marL="457200" indent="-261938" algn="l" defTabSz="895350" rtl="0" eaLnBrk="0" fontAlgn="base" hangingPunct="0">
        <a:spcBef>
          <a:spcPct val="0"/>
        </a:spcBef>
        <a:spcAft>
          <a:spcPct val="0"/>
        </a:spcAft>
        <a:buClr>
          <a:schemeClr val="tx2"/>
        </a:buClr>
        <a:buSzPct val="120000"/>
        <a:buFont typeface="Arial" pitchFamily="34" charset="0"/>
        <a:buChar char="–"/>
        <a:defRPr sz="1600">
          <a:solidFill>
            <a:schemeClr val="tx1"/>
          </a:solidFill>
          <a:latin typeface="+mn-lt"/>
        </a:defRPr>
      </a:lvl3pPr>
      <a:lvl4pPr marL="614363" indent="-155575" algn="l" defTabSz="895350" rtl="0" eaLnBrk="0" fontAlgn="base" hangingPunct="0">
        <a:spcBef>
          <a:spcPct val="0"/>
        </a:spcBef>
        <a:spcAft>
          <a:spcPct val="0"/>
        </a:spcAft>
        <a:buClr>
          <a:schemeClr val="tx2"/>
        </a:buClr>
        <a:buSzPct val="120000"/>
        <a:buFont typeface="Arial" pitchFamily="34" charset="0"/>
        <a:buChar char="▫"/>
        <a:defRPr sz="1600">
          <a:solidFill>
            <a:schemeClr val="tx1"/>
          </a:solidFill>
          <a:latin typeface="+mn-lt"/>
        </a:defRPr>
      </a:lvl4pPr>
      <a:lvl5pPr marL="749300" indent="-130175" algn="l" defTabSz="895350" rtl="0" eaLnBrk="0" fontAlgn="base" hangingPunct="0">
        <a:spcBef>
          <a:spcPct val="0"/>
        </a:spcBef>
        <a:spcAft>
          <a:spcPct val="0"/>
        </a:spcAft>
        <a:buClr>
          <a:schemeClr val="tx2"/>
        </a:buClr>
        <a:buSzPct val="89000"/>
        <a:buFont typeface="Arial" pitchFamily="34" charset="0"/>
        <a:buChar char="-"/>
        <a:defRPr sz="160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26.xml"/><Relationship Id="rId1" Type="http://schemas.openxmlformats.org/officeDocument/2006/relationships/vmlDrawing" Target="../drawings/vmlDrawing7.vml"/><Relationship Id="rId6" Type="http://schemas.openxmlformats.org/officeDocument/2006/relationships/image" Target="../media/image2.emf"/><Relationship Id="rId5" Type="http://schemas.openxmlformats.org/officeDocument/2006/relationships/oleObject" Target="../embeddings/oleObject7.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29.png"/><Relationship Id="rId3" Type="http://schemas.openxmlformats.org/officeDocument/2006/relationships/slideLayout" Target="../slideLayouts/slideLayout19.xml"/><Relationship Id="rId7" Type="http://schemas.openxmlformats.org/officeDocument/2006/relationships/image" Target="../media/image26.png"/><Relationship Id="rId12" Type="http://schemas.microsoft.com/office/2007/relationships/hdphoto" Target="../media/hdphoto10.wdp"/><Relationship Id="rId2" Type="http://schemas.openxmlformats.org/officeDocument/2006/relationships/tags" Target="../tags/tag35.xml"/><Relationship Id="rId16" Type="http://schemas.microsoft.com/office/2007/relationships/hdphoto" Target="../media/hdphoto12.wdp"/><Relationship Id="rId1" Type="http://schemas.openxmlformats.org/officeDocument/2006/relationships/vmlDrawing" Target="../drawings/vmlDrawing16.vml"/><Relationship Id="rId6" Type="http://schemas.openxmlformats.org/officeDocument/2006/relationships/image" Target="../media/image17.emf"/><Relationship Id="rId11" Type="http://schemas.openxmlformats.org/officeDocument/2006/relationships/image" Target="../media/image28.png"/><Relationship Id="rId5" Type="http://schemas.openxmlformats.org/officeDocument/2006/relationships/oleObject" Target="../embeddings/oleObject16.bin"/><Relationship Id="rId15" Type="http://schemas.openxmlformats.org/officeDocument/2006/relationships/image" Target="../media/image30.png"/><Relationship Id="rId10" Type="http://schemas.microsoft.com/office/2007/relationships/hdphoto" Target="../media/hdphoto9.wdp"/><Relationship Id="rId4" Type="http://schemas.openxmlformats.org/officeDocument/2006/relationships/notesSlide" Target="../notesSlides/notesSlide8.xml"/><Relationship Id="rId9" Type="http://schemas.openxmlformats.org/officeDocument/2006/relationships/image" Target="../media/image27.png"/><Relationship Id="rId14" Type="http://schemas.microsoft.com/office/2007/relationships/hdphoto" Target="../media/hdphoto11.wdp"/></Relationships>
</file>

<file path=ppt/slides/_rels/slide11.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slideLayout" Target="../slideLayouts/slideLayout17.xml"/><Relationship Id="rId7" Type="http://schemas.openxmlformats.org/officeDocument/2006/relationships/image" Target="../media/image31.png"/><Relationship Id="rId2" Type="http://schemas.openxmlformats.org/officeDocument/2006/relationships/tags" Target="../tags/tag36.xml"/><Relationship Id="rId1" Type="http://schemas.openxmlformats.org/officeDocument/2006/relationships/vmlDrawing" Target="../drawings/vmlDrawing17.vml"/><Relationship Id="rId6" Type="http://schemas.openxmlformats.org/officeDocument/2006/relationships/image" Target="../media/image20.emf"/><Relationship Id="rId11" Type="http://schemas.openxmlformats.org/officeDocument/2006/relationships/image" Target="../media/image34.png"/><Relationship Id="rId5" Type="http://schemas.openxmlformats.org/officeDocument/2006/relationships/oleObject" Target="../embeddings/oleObject17.bin"/><Relationship Id="rId10" Type="http://schemas.openxmlformats.org/officeDocument/2006/relationships/image" Target="../media/image33.png"/><Relationship Id="rId4" Type="http://schemas.openxmlformats.org/officeDocument/2006/relationships/notesSlide" Target="../notesSlides/notesSlide9.xml"/><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36.gif"/><Relationship Id="rId13" Type="http://schemas.openxmlformats.org/officeDocument/2006/relationships/image" Target="../media/image41.png"/><Relationship Id="rId3" Type="http://schemas.openxmlformats.org/officeDocument/2006/relationships/slideLayout" Target="../slideLayouts/slideLayout17.xml"/><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tags" Target="../tags/tag37.xml"/><Relationship Id="rId16" Type="http://schemas.microsoft.com/office/2007/relationships/hdphoto" Target="../media/hdphoto13.wdp"/><Relationship Id="rId1" Type="http://schemas.openxmlformats.org/officeDocument/2006/relationships/vmlDrawing" Target="../drawings/vmlDrawing18.vml"/><Relationship Id="rId6" Type="http://schemas.openxmlformats.org/officeDocument/2006/relationships/image" Target="../media/image20.emf"/><Relationship Id="rId11" Type="http://schemas.openxmlformats.org/officeDocument/2006/relationships/image" Target="../media/image39.gif"/><Relationship Id="rId5" Type="http://schemas.openxmlformats.org/officeDocument/2006/relationships/oleObject" Target="../embeddings/oleObject18.bin"/><Relationship Id="rId15" Type="http://schemas.openxmlformats.org/officeDocument/2006/relationships/image" Target="../media/image31.png"/><Relationship Id="rId10" Type="http://schemas.openxmlformats.org/officeDocument/2006/relationships/image" Target="../media/image38.gif"/><Relationship Id="rId4" Type="http://schemas.openxmlformats.org/officeDocument/2006/relationships/notesSlide" Target="../notesSlides/notesSlide10.xml"/><Relationship Id="rId9" Type="http://schemas.openxmlformats.org/officeDocument/2006/relationships/image" Target="../media/image37.gif"/><Relationship Id="rId14"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7.xml"/><Relationship Id="rId7" Type="http://schemas.openxmlformats.org/officeDocument/2006/relationships/image" Target="../media/image43.png"/><Relationship Id="rId12" Type="http://schemas.microsoft.com/office/2007/relationships/hdphoto" Target="../media/hdphoto13.wdp"/><Relationship Id="rId2" Type="http://schemas.openxmlformats.org/officeDocument/2006/relationships/tags" Target="../tags/tag38.xml"/><Relationship Id="rId1" Type="http://schemas.openxmlformats.org/officeDocument/2006/relationships/vmlDrawing" Target="../drawings/vmlDrawing19.vml"/><Relationship Id="rId6" Type="http://schemas.openxmlformats.org/officeDocument/2006/relationships/image" Target="../media/image20.emf"/><Relationship Id="rId11" Type="http://schemas.openxmlformats.org/officeDocument/2006/relationships/image" Target="../media/image31.png"/><Relationship Id="rId5" Type="http://schemas.openxmlformats.org/officeDocument/2006/relationships/oleObject" Target="../embeddings/oleObject19.bin"/><Relationship Id="rId10" Type="http://schemas.openxmlformats.org/officeDocument/2006/relationships/image" Target="../media/image32.png"/><Relationship Id="rId4" Type="http://schemas.openxmlformats.org/officeDocument/2006/relationships/notesSlide" Target="../notesSlides/notesSlide11.xml"/><Relationship Id="rId9"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17.xml"/><Relationship Id="rId7" Type="http://schemas.openxmlformats.org/officeDocument/2006/relationships/image" Target="../media/image34.png"/><Relationship Id="rId2" Type="http://schemas.openxmlformats.org/officeDocument/2006/relationships/tags" Target="../tags/tag39.xml"/><Relationship Id="rId1" Type="http://schemas.openxmlformats.org/officeDocument/2006/relationships/vmlDrawing" Target="../drawings/vmlDrawing20.vml"/><Relationship Id="rId6" Type="http://schemas.openxmlformats.org/officeDocument/2006/relationships/image" Target="../media/image20.emf"/><Relationship Id="rId5" Type="http://schemas.openxmlformats.org/officeDocument/2006/relationships/oleObject" Target="../embeddings/oleObject20.bin"/><Relationship Id="rId4" Type="http://schemas.openxmlformats.org/officeDocument/2006/relationships/notesSlide" Target="../notesSlides/notesSlide12.xml"/><Relationship Id="rId9" Type="http://schemas.microsoft.com/office/2007/relationships/hdphoto" Target="../media/hdphoto13.wdp"/></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7.xml"/><Relationship Id="rId7" Type="http://schemas.openxmlformats.org/officeDocument/2006/relationships/image" Target="../media/image34.png"/><Relationship Id="rId2" Type="http://schemas.openxmlformats.org/officeDocument/2006/relationships/tags" Target="../tags/tag40.xml"/><Relationship Id="rId1" Type="http://schemas.openxmlformats.org/officeDocument/2006/relationships/vmlDrawing" Target="../drawings/vmlDrawing21.vml"/><Relationship Id="rId6" Type="http://schemas.openxmlformats.org/officeDocument/2006/relationships/image" Target="../media/image20.emf"/><Relationship Id="rId5" Type="http://schemas.openxmlformats.org/officeDocument/2006/relationships/oleObject" Target="../embeddings/oleObject21.bin"/><Relationship Id="rId10" Type="http://schemas.microsoft.com/office/2007/relationships/hdphoto" Target="../media/hdphoto13.wdp"/><Relationship Id="rId4" Type="http://schemas.openxmlformats.org/officeDocument/2006/relationships/notesSlide" Target="../notesSlides/notesSlide13.xml"/><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7.xml"/><Relationship Id="rId7" Type="http://schemas.openxmlformats.org/officeDocument/2006/relationships/image" Target="../media/image35.png"/><Relationship Id="rId2" Type="http://schemas.openxmlformats.org/officeDocument/2006/relationships/tags" Target="../tags/tag41.xml"/><Relationship Id="rId1" Type="http://schemas.openxmlformats.org/officeDocument/2006/relationships/vmlDrawing" Target="../drawings/vmlDrawing22.vml"/><Relationship Id="rId6" Type="http://schemas.openxmlformats.org/officeDocument/2006/relationships/image" Target="../media/image20.emf"/><Relationship Id="rId5" Type="http://schemas.openxmlformats.org/officeDocument/2006/relationships/oleObject" Target="../embeddings/oleObject22.bin"/><Relationship Id="rId10" Type="http://schemas.microsoft.com/office/2007/relationships/hdphoto" Target="../media/hdphoto13.wdp"/><Relationship Id="rId4" Type="http://schemas.openxmlformats.org/officeDocument/2006/relationships/notesSlide" Target="../notesSlides/notesSlide14.xm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17.xml"/><Relationship Id="rId7" Type="http://schemas.openxmlformats.org/officeDocument/2006/relationships/image" Target="../media/image35.png"/><Relationship Id="rId2" Type="http://schemas.openxmlformats.org/officeDocument/2006/relationships/tags" Target="../tags/tag42.xml"/><Relationship Id="rId1" Type="http://schemas.openxmlformats.org/officeDocument/2006/relationships/vmlDrawing" Target="../drawings/vmlDrawing23.vml"/><Relationship Id="rId6" Type="http://schemas.openxmlformats.org/officeDocument/2006/relationships/image" Target="../media/image20.emf"/><Relationship Id="rId11" Type="http://schemas.microsoft.com/office/2007/relationships/hdphoto" Target="../media/hdphoto14.wdp"/><Relationship Id="rId5" Type="http://schemas.openxmlformats.org/officeDocument/2006/relationships/oleObject" Target="../embeddings/oleObject23.bin"/><Relationship Id="rId10" Type="http://schemas.openxmlformats.org/officeDocument/2006/relationships/image" Target="../media/image46.png"/><Relationship Id="rId4" Type="http://schemas.openxmlformats.org/officeDocument/2006/relationships/notesSlide" Target="../notesSlides/notesSlide15.xml"/><Relationship Id="rId9" Type="http://schemas.microsoft.com/office/2007/relationships/hdphoto" Target="../media/hdphoto13.wdp"/></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17.xml"/><Relationship Id="rId7" Type="http://schemas.openxmlformats.org/officeDocument/2006/relationships/image" Target="../media/image35.png"/><Relationship Id="rId2" Type="http://schemas.openxmlformats.org/officeDocument/2006/relationships/tags" Target="../tags/tag43.xml"/><Relationship Id="rId1" Type="http://schemas.openxmlformats.org/officeDocument/2006/relationships/vmlDrawing" Target="../drawings/vmlDrawing24.vml"/><Relationship Id="rId6" Type="http://schemas.openxmlformats.org/officeDocument/2006/relationships/image" Target="../media/image20.emf"/><Relationship Id="rId5" Type="http://schemas.openxmlformats.org/officeDocument/2006/relationships/oleObject" Target="../embeddings/oleObject24.bin"/><Relationship Id="rId4" Type="http://schemas.openxmlformats.org/officeDocument/2006/relationships/notesSlide" Target="../notesSlides/notesSlide16.xml"/><Relationship Id="rId9" Type="http://schemas.microsoft.com/office/2007/relationships/hdphoto" Target="../media/hdphoto14.wdp"/></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17.xml"/><Relationship Id="rId7" Type="http://schemas.openxmlformats.org/officeDocument/2006/relationships/image" Target="../media/image43.png"/><Relationship Id="rId12" Type="http://schemas.microsoft.com/office/2007/relationships/hdphoto" Target="../media/hdphoto14.wdp"/><Relationship Id="rId2" Type="http://schemas.openxmlformats.org/officeDocument/2006/relationships/tags" Target="../tags/tag44.xml"/><Relationship Id="rId1" Type="http://schemas.openxmlformats.org/officeDocument/2006/relationships/vmlDrawing" Target="../drawings/vmlDrawing25.vml"/><Relationship Id="rId6" Type="http://schemas.openxmlformats.org/officeDocument/2006/relationships/image" Target="../media/image20.emf"/><Relationship Id="rId11" Type="http://schemas.openxmlformats.org/officeDocument/2006/relationships/image" Target="../media/image46.png"/><Relationship Id="rId5" Type="http://schemas.openxmlformats.org/officeDocument/2006/relationships/oleObject" Target="../embeddings/oleObject25.bin"/><Relationship Id="rId10" Type="http://schemas.openxmlformats.org/officeDocument/2006/relationships/image" Target="../media/image49.png"/><Relationship Id="rId4" Type="http://schemas.openxmlformats.org/officeDocument/2006/relationships/notesSlide" Target="../notesSlides/notesSlide17.xml"/><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vmlDrawing" Target="../drawings/vmlDrawing8.vml"/><Relationship Id="rId6" Type="http://schemas.openxmlformats.org/officeDocument/2006/relationships/image" Target="../media/image2.emf"/><Relationship Id="rId5" Type="http://schemas.openxmlformats.org/officeDocument/2006/relationships/oleObject" Target="../embeddings/oleObject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17.xml"/><Relationship Id="rId7" Type="http://schemas.openxmlformats.org/officeDocument/2006/relationships/image" Target="../media/image43.png"/><Relationship Id="rId2" Type="http://schemas.openxmlformats.org/officeDocument/2006/relationships/tags" Target="../tags/tag45.xml"/><Relationship Id="rId1" Type="http://schemas.openxmlformats.org/officeDocument/2006/relationships/vmlDrawing" Target="../drawings/vmlDrawing26.vml"/><Relationship Id="rId6" Type="http://schemas.openxmlformats.org/officeDocument/2006/relationships/image" Target="../media/image20.emf"/><Relationship Id="rId5" Type="http://schemas.openxmlformats.org/officeDocument/2006/relationships/oleObject" Target="../embeddings/oleObject26.bin"/><Relationship Id="rId10" Type="http://schemas.microsoft.com/office/2007/relationships/hdphoto" Target="../media/hdphoto14.wdp"/><Relationship Id="rId4" Type="http://schemas.openxmlformats.org/officeDocument/2006/relationships/notesSlide" Target="../notesSlides/notesSlide18.xml"/><Relationship Id="rId9"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17.xml"/><Relationship Id="rId7" Type="http://schemas.openxmlformats.org/officeDocument/2006/relationships/image" Target="../media/image44.png"/><Relationship Id="rId12" Type="http://schemas.microsoft.com/office/2007/relationships/hdphoto" Target="../media/hdphoto14.wdp"/><Relationship Id="rId2" Type="http://schemas.openxmlformats.org/officeDocument/2006/relationships/tags" Target="../tags/tag46.xml"/><Relationship Id="rId1" Type="http://schemas.openxmlformats.org/officeDocument/2006/relationships/vmlDrawing" Target="../drawings/vmlDrawing27.vml"/><Relationship Id="rId6" Type="http://schemas.openxmlformats.org/officeDocument/2006/relationships/image" Target="../media/image20.emf"/><Relationship Id="rId11" Type="http://schemas.openxmlformats.org/officeDocument/2006/relationships/image" Target="../media/image46.png"/><Relationship Id="rId5" Type="http://schemas.openxmlformats.org/officeDocument/2006/relationships/oleObject" Target="../embeddings/oleObject27.bin"/><Relationship Id="rId10" Type="http://schemas.openxmlformats.org/officeDocument/2006/relationships/image" Target="../media/image43.png"/><Relationship Id="rId4" Type="http://schemas.openxmlformats.org/officeDocument/2006/relationships/notesSlide" Target="../notesSlides/notesSlide19.xml"/><Relationship Id="rId9"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52.jpeg"/><Relationship Id="rId13" Type="http://schemas.openxmlformats.org/officeDocument/2006/relationships/image" Target="../media/image57.png"/><Relationship Id="rId3" Type="http://schemas.openxmlformats.org/officeDocument/2006/relationships/slideLayout" Target="../slideLayouts/slideLayout17.xml"/><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tags" Target="../tags/tag47.xml"/><Relationship Id="rId16" Type="http://schemas.microsoft.com/office/2007/relationships/hdphoto" Target="../media/hdphoto14.wdp"/><Relationship Id="rId1" Type="http://schemas.openxmlformats.org/officeDocument/2006/relationships/vmlDrawing" Target="../drawings/vmlDrawing28.vml"/><Relationship Id="rId6" Type="http://schemas.openxmlformats.org/officeDocument/2006/relationships/image" Target="../media/image20.emf"/><Relationship Id="rId11" Type="http://schemas.openxmlformats.org/officeDocument/2006/relationships/image" Target="../media/image55.png"/><Relationship Id="rId5" Type="http://schemas.openxmlformats.org/officeDocument/2006/relationships/oleObject" Target="../embeddings/oleObject28.bin"/><Relationship Id="rId15" Type="http://schemas.openxmlformats.org/officeDocument/2006/relationships/image" Target="../media/image46.png"/><Relationship Id="rId10" Type="http://schemas.openxmlformats.org/officeDocument/2006/relationships/image" Target="../media/image54.jpeg"/><Relationship Id="rId4" Type="http://schemas.openxmlformats.org/officeDocument/2006/relationships/notesSlide" Target="../notesSlides/notesSlide20.xml"/><Relationship Id="rId9" Type="http://schemas.openxmlformats.org/officeDocument/2006/relationships/image" Target="../media/image53.png"/><Relationship Id="rId14" Type="http://schemas.openxmlformats.org/officeDocument/2006/relationships/image" Target="../media/image43.png"/></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17.xml"/><Relationship Id="rId7" Type="http://schemas.openxmlformats.org/officeDocument/2006/relationships/image" Target="../media/image33.png"/><Relationship Id="rId2" Type="http://schemas.openxmlformats.org/officeDocument/2006/relationships/tags" Target="../tags/tag48.xml"/><Relationship Id="rId1" Type="http://schemas.openxmlformats.org/officeDocument/2006/relationships/vmlDrawing" Target="../drawings/vmlDrawing29.vml"/><Relationship Id="rId6" Type="http://schemas.openxmlformats.org/officeDocument/2006/relationships/image" Target="../media/image20.emf"/><Relationship Id="rId11" Type="http://schemas.openxmlformats.org/officeDocument/2006/relationships/image" Target="../media/image59.png"/><Relationship Id="rId5" Type="http://schemas.openxmlformats.org/officeDocument/2006/relationships/oleObject" Target="../embeddings/oleObject29.bin"/><Relationship Id="rId10" Type="http://schemas.openxmlformats.org/officeDocument/2006/relationships/image" Target="../media/image58.png"/><Relationship Id="rId4" Type="http://schemas.openxmlformats.org/officeDocument/2006/relationships/notesSlide" Target="../notesSlides/notesSlide21.xml"/><Relationship Id="rId9"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9.png"/><Relationship Id="rId2" Type="http://schemas.openxmlformats.org/officeDocument/2006/relationships/tags" Target="../tags/tag49.xml"/><Relationship Id="rId1" Type="http://schemas.openxmlformats.org/officeDocument/2006/relationships/vmlDrawing" Target="../drawings/vmlDrawing30.vml"/><Relationship Id="rId6" Type="http://schemas.openxmlformats.org/officeDocument/2006/relationships/image" Target="../media/image2.emf"/><Relationship Id="rId5" Type="http://schemas.openxmlformats.org/officeDocument/2006/relationships/oleObject" Target="../embeddings/oleObject30.bin"/><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image" Target="../media/image11.png"/><Relationship Id="rId12" Type="http://schemas.microsoft.com/office/2007/relationships/hdphoto" Target="../media/hdphoto3.wdp"/><Relationship Id="rId2" Type="http://schemas.openxmlformats.org/officeDocument/2006/relationships/tags" Target="../tags/tag28.xml"/><Relationship Id="rId1" Type="http://schemas.openxmlformats.org/officeDocument/2006/relationships/vmlDrawing" Target="../drawings/vmlDrawing9.vml"/><Relationship Id="rId6" Type="http://schemas.openxmlformats.org/officeDocument/2006/relationships/image" Target="../media/image10.emf"/><Relationship Id="rId11" Type="http://schemas.openxmlformats.org/officeDocument/2006/relationships/image" Target="../media/image13.png"/><Relationship Id="rId5" Type="http://schemas.openxmlformats.org/officeDocument/2006/relationships/oleObject" Target="../embeddings/oleObject9.bin"/><Relationship Id="rId10" Type="http://schemas.microsoft.com/office/2007/relationships/hdphoto" Target="../media/hdphoto2.wdp"/><Relationship Id="rId4" Type="http://schemas.openxmlformats.org/officeDocument/2006/relationships/notesSlide" Target="../notesSlides/notesSlide3.xml"/><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slideLayout" Target="../slideLayouts/slideLayout3.xml"/><Relationship Id="rId7" Type="http://schemas.openxmlformats.org/officeDocument/2006/relationships/image" Target="../media/image14.png"/><Relationship Id="rId12" Type="http://schemas.microsoft.com/office/2007/relationships/hdphoto" Target="../media/hdphoto6.wdp"/><Relationship Id="rId2" Type="http://schemas.openxmlformats.org/officeDocument/2006/relationships/tags" Target="../tags/tag29.xml"/><Relationship Id="rId1" Type="http://schemas.openxmlformats.org/officeDocument/2006/relationships/vmlDrawing" Target="../drawings/vmlDrawing10.vml"/><Relationship Id="rId6" Type="http://schemas.openxmlformats.org/officeDocument/2006/relationships/image" Target="../media/image10.emf"/><Relationship Id="rId11" Type="http://schemas.openxmlformats.org/officeDocument/2006/relationships/image" Target="../media/image16.png"/><Relationship Id="rId5" Type="http://schemas.openxmlformats.org/officeDocument/2006/relationships/oleObject" Target="../embeddings/oleObject10.bin"/><Relationship Id="rId10" Type="http://schemas.microsoft.com/office/2007/relationships/hdphoto" Target="../media/hdphoto5.wdp"/><Relationship Id="rId4" Type="http://schemas.openxmlformats.org/officeDocument/2006/relationships/notesSlide" Target="../notesSlides/notesSlide4.xml"/><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18.png"/><Relationship Id="rId2" Type="http://schemas.openxmlformats.org/officeDocument/2006/relationships/tags" Target="../tags/tag30.xml"/><Relationship Id="rId1" Type="http://schemas.openxmlformats.org/officeDocument/2006/relationships/vmlDrawing" Target="../drawings/vmlDrawing11.vml"/><Relationship Id="rId6" Type="http://schemas.openxmlformats.org/officeDocument/2006/relationships/image" Target="../media/image17.emf"/><Relationship Id="rId5" Type="http://schemas.openxmlformats.org/officeDocument/2006/relationships/oleObject" Target="../embeddings/oleObject11.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9.xml"/><Relationship Id="rId7" Type="http://schemas.openxmlformats.org/officeDocument/2006/relationships/image" Target="../media/image18.png"/><Relationship Id="rId2" Type="http://schemas.openxmlformats.org/officeDocument/2006/relationships/tags" Target="../tags/tag31.xml"/><Relationship Id="rId1" Type="http://schemas.openxmlformats.org/officeDocument/2006/relationships/vmlDrawing" Target="../drawings/vmlDrawing12.vml"/><Relationship Id="rId6" Type="http://schemas.openxmlformats.org/officeDocument/2006/relationships/image" Target="../media/image17.emf"/><Relationship Id="rId5" Type="http://schemas.openxmlformats.org/officeDocument/2006/relationships/oleObject" Target="../embeddings/oleObject12.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7.xml"/><Relationship Id="rId7" Type="http://schemas.microsoft.com/office/2007/relationships/hdphoto" Target="../media/hdphoto7.wdp"/><Relationship Id="rId2" Type="http://schemas.openxmlformats.org/officeDocument/2006/relationships/tags" Target="../tags/tag32.xml"/><Relationship Id="rId1" Type="http://schemas.openxmlformats.org/officeDocument/2006/relationships/vmlDrawing" Target="../drawings/vmlDrawing13.v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13.bin"/></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7.xml"/><Relationship Id="rId7" Type="http://schemas.microsoft.com/office/2007/relationships/hdphoto" Target="../media/hdphoto7.wdp"/><Relationship Id="rId2" Type="http://schemas.openxmlformats.org/officeDocument/2006/relationships/tags" Target="../tags/tag33.xml"/><Relationship Id="rId1" Type="http://schemas.openxmlformats.org/officeDocument/2006/relationships/vmlDrawing" Target="../drawings/vmlDrawing14.v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14.bin"/></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19.xml"/><Relationship Id="rId7" Type="http://schemas.openxmlformats.org/officeDocument/2006/relationships/image" Target="../media/image23.png"/><Relationship Id="rId2" Type="http://schemas.openxmlformats.org/officeDocument/2006/relationships/tags" Target="../tags/tag34.xml"/><Relationship Id="rId1" Type="http://schemas.openxmlformats.org/officeDocument/2006/relationships/vmlDrawing" Target="../drawings/vmlDrawing15.vml"/><Relationship Id="rId6" Type="http://schemas.openxmlformats.org/officeDocument/2006/relationships/image" Target="../media/image17.emf"/><Relationship Id="rId5" Type="http://schemas.openxmlformats.org/officeDocument/2006/relationships/oleObject" Target="../embeddings/oleObject15.bin"/><Relationship Id="rId4" Type="http://schemas.openxmlformats.org/officeDocument/2006/relationships/notesSlide" Target="../notesSlides/notesSlide7.xml"/><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4029582974"/>
              </p:ext>
            </p:extLst>
          </p:nvPr>
        </p:nvGraphicFramePr>
        <p:xfrm>
          <a:off x="1437" y="1559"/>
          <a:ext cx="1436" cy="1555"/>
        </p:xfrm>
        <a:graphic>
          <a:graphicData uri="http://schemas.openxmlformats.org/presentationml/2006/ole">
            <mc:AlternateContent xmlns:mc="http://schemas.openxmlformats.org/markup-compatibility/2006">
              <mc:Choice xmlns:v="urn:schemas-microsoft-com:vml" Requires="v">
                <p:oleObj spid="_x0000_s121458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437" y="1559"/>
                        <a:ext cx="1436" cy="1555"/>
                      </a:xfrm>
                      <a:prstGeom prst="rect">
                        <a:avLst/>
                      </a:prstGeom>
                    </p:spPr>
                  </p:pic>
                </p:oleObj>
              </mc:Fallback>
            </mc:AlternateContent>
          </a:graphicData>
        </a:graphic>
      </p:graphicFrame>
      <p:sp>
        <p:nvSpPr>
          <p:cNvPr id="2" name="AutoShape 4" descr="data:image/png;base64,iVBORw0KGgoAAAANSUhEUgAAAaEAAAB5CAMAAACnbG4GAAAA51BMVEX///8nPYj+wiMAJn8AKIC3u9H/yRYTNYskO4cgOIb/xhwAIX0AD3kcOIr/xR8RL4IWMoNZZp0VMYNjbqFoc6QAH30LLIGkhmE1Q4YGMozOoUx2aXSGjbSWm7z4+fva2+bAxNenrcjn6fBxe6jj5e0AGHvJzd2hp8SLk7Z9hq9SX5l6g66ts8tAUZLz9PjU1+QALI4+T5EACniZoMDEmlJVYptLWpddWX1pYHlwZHcAAHYAKo7Ro0q1kVrfrUCril/xuTFMT4GVfGnpszlWVX5DSoN9bXKyj1uOd2z3vSzaqUS/l1X/zwCSMmFkAAAfYElEQVR4nO2deYObRrLAwaCZbqMZ0AErJxIgJNCFkGWtlDzn2ORlk81u3vf/PK9P+uAQGs/YeS9Tf9gaxKX60d3V1VWFYTxVkkM8n23Gg/0EmOZxO9qtV71sGT75fK/yfJLEp/HEsQJ36EEIAAJkmgBC6LmB7bjnaR69cvpyEs3HrhV4kGCpE4BA2c5+HRdf+lb/glL0FoHtwiY2skAvcPan6Evf8V9KwnzgB81Np5aSBdevkD6TZAu/W+PRujzPmqxeu7uXl7lpPwEPg+T6i9eG9KISzgL3ls6tKtC5ZF/6V/w/lpk1/DQ+hJG1f2X0MjIPnoEPZbR97etkiZ/lLNkkeBY8RFx/12Eim59WQmYJ3rSc8b9PuZEP9ueBItse2mew36KPl0Q/XXTBm88b41Q9LjOSyQVtPO+kA3ZnesSMHqqLkYwu+vYRvu3y9KPxdCX1F9HosiVXu4yUJ7T4KN9r77jlv4R/T4477wdtfU+4cDq1H6+TFWHNoGf3Wi5HZXr2nCEVy9ov8abDkW4K0mCD/x55EJoTIgi7G8zIgTMbQvZRPp0LoXWgv3kvHWf7np1j78gFHWYpt3UIoIuVmVnQ8lMkEJ0Y/++4MMA75BbaQs8zgb5NNxrhFp3eTY8DMw3sIJdOuEP3EEy1G8v9lfRXsZx76HBHMXtPtndufabjwOvUNqzTathlLyMApj3oYHqf6Ok86dHGV/Am7CGMbNMtNVAsrDX9tIUmgPq5LGB67HsjC8ygfCKTgUXPMQ1MoGpmba3o74fUL2Kxyy0XgUV2OAJwLPfu2U55W94Ga3S59UxLbpcBAK5+Yxd41LbsoQm3yhbTWuqHybJwOvFBbcOYXUeJ9sKETGjHbRelYpFDbOn2sHLH/I/QMd259MvY43lCd2FrfUIP9dIubyFL2wykqw/ZQzxGmjkrB6XkLL0PS347/HK7PlUNBBOxe/6xclvoYbGkO7xATfXoAXFMR1N/CIAZzOUt49RolqXZrQER1V8nRJ5zTAg9r7uWy1KhxoklPdgT4KzFX5ZCKF+w/9GUGo4NRc7ozkoqiaUQmrEzHmxEVu6V4j7pFueLyuXCj6TX2XgyIeMj64pQ02bQkf6BIzqoAdTvC/cTnt4lr9HN+vLotLOMRun5HS04DOg6IdoRBfScw+O1no6Oa+InhnvPl1VoK4SWA/p/bo+g6SvnTtIBbCSUbdj/NkD6lDSTUUInvq/0QFzI6acqIf57XMAJ4XYZiMGthtAEdcmmtm3tARPupQ1T22iSaccejgK6SojuxQmZfOhuFKASSkzPUXovtQ0ZrJfL/ThQvzBOfuw2EipO9P/MPqLGdxFfMEJT3gtJl9uRbRqhU5VQjprIptyhSihyLsDU1bAeHlE/JxkQzYQGXW1spvorhGzWnIOyXSotoipqG4psD6pWtEaIa6Vf7JUBAp3oWFiNhLhkaTZRRgBGqGzC0uXoNo0QF4kQelYkKFVC6zRBdoVm3639yFf6uSZC4bHjEGQGrCdvJzTkA48gZDqn+mtTUQjFvrvXbM5GQrmrPJhZOu9CqH9QNcMINV/u0wkFA9wRDtWN676xdk3JxmsgVJhdnaTeiB3SSkj8GImQaa1rL05FJrTyg5H+vayyqGyOeT9B5hQUnYuxSMOkiVBcfsr6GZo2SSPAbYSE7iVCc1cY+TWEsn4PQ9QsT0TIwK25fHrrCRWwsxfb5Y92KyHxUMuETFufwkkiEdpYVnVHWWVx2W8jQtgOFvZPmI6NRkKr8hMmpGjmNkLik0QI2SyS+iuE0KOD7B3gqWYtJrTErZkPgLWEbgFU3nYbIWkmoBAy7eZWJAgN3GHNkCWrbFp+woQyW0x/jBzNaxoJDcpPhFAkaeYmQkthkQlCS0ex1CqEUmzIbyBQCWBCxikQvU4doRB0BgSC8qg2QkJhGiHTWlWvT4URIiOiG1e/l1S2TOVeDpmBQFhle89oJHT4UJ6XEDJmQTkC3ERoIIYNQQi1yFQ6h06oR66Y2dqwSAhh14LLHt46QsfuC3VQNNFGQkDxDGiETD+u3gARehNBhNsz8CveUKQyOFoTGVuuSgjNBPlcfdmfVQjBMTlsOrCFcighopkZ23CdkEmvvwOemMAgQmS/aAKhL7v6dEID2hMPtQk2JZTg1kz9WzWEBl2tOPBgesIcayIEf53IngGdEPAb1iPYY0JdC7BqNlkIXx9L6kCNEJrN8yF6Tf5WCZk2P65CaFlqpgMhE/TpiVwoE4K7OJ/tLeiPlMdKI1T06dC69qRZucEJGfOAd5FVQtOu8yDw6+8PQ9FJNRAC929+BS2ETADrXbeMkMd8EBU3kWUOqcqKaOyohJA2ePdr4xFQI8T6zCI6O3wrJ2Ss+AjQvZcLk7kl93Km209tAI7az9IIzfv0yYwseQwoCWGvnksYVgjFXT0J4N1P/7i/Sgi8//FuAizxNFUImd7AqBNKCG5YZJGjr1nIKjsqlgKZiVAkcYoPa7QUxPjGCRkXNgLcNA7lsi2HH5z1sOK/1QjtuRGBHlFZAZxQYQHTx7egE0q6rQZh1f/n7m/3kuOvlhB4//1bRMgWPVmVkOLjEMItBfbIKE4zXWUrjRC6Cv3ZI5/8qCZCm/JTSahACsD93E2EClBuZpaCB3SPm0po2ec/euUpfkROyOjZtJ/TCe27WglI9W8RITFPqSX03Vdv31wlJGx/WUpre+OST/pSSvN8iKiPuAeKPpm6NhKalw2zJGTkVDO3zYcq1naM9lddJiqhUzBaUEGzpqF05pIQnk5ht55GaNZ1EMKqv07o/d/v3nQgVOs+EfMhZlu6G+V7WWVFeX5GCPXuQ6SgFe3sGwktJSdP2SkNkMqmNxISPRq3ts9QWxJUCZkQx7hjMaHiyxaEQsTCyTRC2JTpJO//QKq/Suj9v9BeHQjpjxsRQYj3vGJcr1UZEUbI2AOAeh6T6rCRkBCJUGGjVn34VL8cspeh4qlSCB36Yg6O5waiBxeEcDsEUCN06djHvfsbVv01Qu9+x3t1IWTWzHckr0+PrrfKBsc1QnPXtA9Rn+5xGyGimUmWfqLndOaalmwsKISmfdG+lg5p70wkQsbCQ/3cTCaEBqdOcv8bUf0VQvffkr06EYIVx6jiOd3RoAVlKNJVFpG/OCHsPt1xPbQSyshfMiFj7KFL2bcSoquxwqcAVGNBIWTLv1dZLpEJIXvD9I5ydEPHkPn7b6jq2wk9fPP2TWdCplNZz1NWHyZsKJIcqLrKxkTFnJCxgCbwmEpaCR3JAQqhEE2Twa2EMnoxQShTjQWZUNaXbwG1d6tUkEIoQ3YskJYnVm4nQA//ZKpvJQR+ZXt1I6Qs/BJR1lj5ACkNReoquLGkoRwlocwWISVthDKP6UzukbBmbiW0p2dVfduSHS0TWvjykYUjrVIohIyNpxDqZscBk2m+ndC7v99EyKyE/1BnAveIzOnNSUORprIt/fklIdQhAI99bCNkUt2ohHC3eiOh3kcKwzbLWTyycKTJqEQoTBeGLMisKSPIVEJoPisRmndrQvC/7joR+urxJkKVRhSosT5sogZNhgwNNJJDwzildGqzSvmlTsMhn05HthKNJXtZdjToyojTWLk61Hq50JJ9kORIZCWLvxKHedMdKXzn5Eqz8b3AtdICANaeeGp2qeItOvgSIdBtFHohQqrhQz2cSMrowx57fuCEMkNaFwFuycZmBuvC4j818ctYtDhQIhph+QQvxwGLRDxZqv4PvkoIX05d3jkCyWXfc9mQg/cTVgDqcMp+Gf0eTtQNVBfWyRNTwqOlepLXbkko7mjIvRQh2TsVRfGRxwTlB4SkyAZ8IgCDFdJdcRlC6DmT4/E4Ab7vevQXxr434a1uy9eIEtODkCl8OcFhuxY5DqLjhiOmWDhUNTNVrO3wgsN1Y2nLyUazTR+i8xxNN7Uh9YiT/cSiQ+ZDmNLEqU0AIY1nTgZDbyJ7UZYQHRSMyH2vrOFAdblOyiW4Uce50EsRkudEl48ffS4fPqD+//Qx9cWWj6vxdqTKAA8Su9EZfdyO6YARU0XN2b7n0dqoOQ7vtB7hzduRsuDrCkJxeQrW+pLFYKCfCG3u6fsZU/zNdhstzmT/wXmx7F3wp+2lZHRm93SZhWNy2u1YfhQiFs1qFF3dCV0IPQBkKdxKqBJ++WWl+LPkdXKU3ewEpPoOhO5/n4Db2xAAxqu0yLZLJ3f/27/uH75+e4XQwzf/8xRCptWw2voqWIouC3cPP9/97Tqhh58f755E6E/Wzf3JJO4wXX34FUO5Rgjt9eZphEQ+TnQ4RKUsl3+WEaG7vEC+7vR6+AicvOlACO31+ERCwkeSTwcfbSo47c2yjlP6m+fIThojYQYU/hQj029ANko/ZzUaoA04d3E0wJ+wLBabU0/uSE/sqwEyveYjeg683249z6SHImJfof+WifiMz7RgJ9ATM0v7i0hvS25UokZPg/65geTk6nQVTv79eJ0QMNFeTyUku2MiOj0b9vLZMQC4aAZLc9wOoXc8b5GcLxM/wJP2ZTZCE49AMZbRxIeFNsQOmrlYKdwf7dS3bLmuwwGgmQibKic4f9L17eMeoN38i5xOunD5ZMYIp2hi444ZwRBNr4JJRc9rJcasiE62B71Amees7eH5lr4hvDoMgYefHq+3IfDul8c3TyakDETUdCGLI2R9CLCwxUhx22xYeH7umDTwopTY4o1qh9OHiHqWMxt6vhQ2JHsbDoEJp6QxhPE+QIqXZpVyiiN6CsWSzcZz9awgJENP2xhOoIhwp6Kudl2V6KpD4f2Pj2+uE/ru+7dvnk5IWSVaCEJsKkBdaIUlJbAaxp6nXgw1c32Zcj8OOroMSQvPrjkUaUIybuXEK9+EEvE9EC6msbycA13VCUokC9QYOHzyITDVXOZRW/ZjVXrXZkPfUVf1FULf/VEu2j2FkJIjvPEEIYPUQ6ELYjhTVCKUsxaBewElSD3pc1907soKG3tS/Jfs6VZPHCu5KsrSgZSQerKU5NdyDzUGDsvaM+WwQbRTc25dnZyuJHK//6FctGsh9O4fd28+hZDy5CmEWIPCjUgjtGTtDkdRmXKWXlES6qmP9B6aNv8KEyqPUU+8CqQ1XZnQzisJHdK6hfAQ3QrUyeEgYiXVeBcYt8imfb5K4xKuEXr47e7NpxGSM78VQifyB1kb0wgZrC8rfKR5MBQkGgnhnASL/d1CCAdtlBUR6gkVdlA32PfsPdByaTGho5rlfSOhdrcp+Fly9DQTUlxxTyIUSGO9QogORGRQ1wkxKfo57r/G0oYGQkjF5fJ0G6GDJUa2ekKTtNYLcnaX1TCXqZ79eCOhS6uxDb/9XIRicUsKIVpOg4TENBJaGQijGI2bCUVWOeK1ESIrQOzLWkLbtLa6StKfquUwiExp9qNYp7yRUPt06LMRksdXhRCdUJOVcoXQQQKywgHEwC7KDU2EsL3MfICthNBjwX9fHaFxWu+lwmGUK1evZTHtk3gYUdLmRkJtfDoSOnUj9NB2IVlDCiGynkdzHxVCPRF2igOhd0OxENhCCI26LNyjldDBLpc+awht/JqJEJaJSeIZNS/jtC/nvhhfhNCwEyGztQ01EDqQJXFqgSmENqK0DwlVB6CsLNJCCKcA02lMKyFswLMDq4Rm/sWolYjcyBlqkfWYkMh9Mb4EoZXbidDxCYRC0gmzmj4yoaSv9HI4vKBMkmghhGMVqH5bCRl2GYpQITT3Jw0Vq0hOGZ5gqoEOhBDJfWEqe15C/9WBUO4qUJoItQYe145DRQ/i6ESfOQ9wNOmCFp5b2IFGiIzGF7ahkdDB5glu7YSwfUzVrBEaxX7jUom7ZXep1rKghEjuCz3ls1oKCpRPJNTahoIKIZCmqR8Etr3hAy/ue1h6pO+5OiGcKEEz7lsIRTY35toJoWkN+1YlBCZWTcoZlYw16zFqLfJ2SohkBdFLP6u13YnQatiJULu1LfkEKCG4Xq9P81iad+Bejikn2fkVQmUtgiuE6EznOqH6NoSaquao5bJg8W5xoPwaTsgYeWwMfNYZaydCa68Lofa1XLtpxiqJYikcNUvBEN6atl4u4KuF7YSwF5veuUbojNOxgV3nnC7DSW0AZacqJxS6LIbuWb0+nQhtYRdC7Wu5skO+E6FTlRDJ0V23EsIFd6g7r52QU8a8Vm05XEpLrzyGr1WG2a09IFeG44RITDgu5HIjoVPrEmsXQqhxdCHUnoXpSLfUiZA2H6KfaI5uCyE8FaV2RyuhwiorelQJFThzRC+6iOunkMXF7fa8V6rLCULY6YSXim4k1L760IUQGhk7ENq1XkeZQnQiVJQTd0EIL/ihM7UQGpcVAVsJZWVTq5uxLpFZVlkcKtItS09d7NQkb0GIuDR6txI6tHY+HQjtArMDoVF7vIqygteJkKQbQYjm6IbNhNA8h21oJbT2Sv9nndcn80XVPC7z/lI+XHJwS4TwpM0KN7cRah/ArxIqLrhtXCOUXav4PJR/7ycQCsmCpt9ESKr71kpoKGJbaj2nc2Rz+6rNPZHWiyJlMVgihBMo4Wh6G6F2Z8w1Qj2HqP4KofXVsqlKYk9nQjGb/ki5Kng0hm4TITRp5il/bYTQYeWibf3qAy7fotjcUV9eczClAlAKIWJmgIfKT2uVXZupcIXQwqKqbyVU7K+HHStFLToTohEfCiFjM5QKq2mEYlsEdbQRgkDk2zessY40m3vdl9ftkPklfpFCCE/abiXUaiq0EhIln1sILSPretSxWsp815FQRnsLlRDuEwQhJU6hCIBYomghNPZMq/yzgRApYG6Kc7tKAZylJSV5K4RISuGNhJK2gaiZEFxn4qVEzYTgFROBilqtcEzO61TuVCfE7GaNUOQLQkokCa4PKlKDlo2RJJvADMT9nNVIkrLzCqFcezlL9RmvsE43avYjmrTdSKjVX9ZMyISSF6eZULeqqWqONh0Z7aV+o2iWIqdHjnzaBpapWu5x5paE0PSnBB2LV0BgOUjRWIlUpaoYuMCRaqCgh6xsN8rCAqKPEDH+W0ddFV9Idb7HavYjmrTdSqhtztpCSJYWQp3El35DsghITRXvqHu/kCUG9kmIpUjivccm7nmgJcIey7CNMzK+1/GyKJb5xfL8kTRW4LkrbymoM4SDPCqKJNs5wwDGYjdk6oIyZBTZ6iKsKsajAwSETGxrtTQGUsVzL1AjU3vOrYSWLd3c5yEkzYaml0v5FprLRVJ9Eq38wHWD/gci/dS2RmTzPA388UFucMlHQmh5WPiu6zppH+/uw2kknyxFJ0sX6LgkyvGJbZ/sllojYUWHUTzBX5lxFIZRtrfR9b0eedtsEXvoG/T3h1F8WKduYIt32oTZBl/YBr3EiLKLFQS9SLYjxjda263+mM9DqK6Yiy7ZPO9pEonNuRJfsyJ9oXJApvg645x9l+fqiTOla034V/k8KaTP6KvlKmcyR0L+X/GmVszZ2fJDyG9P7gTDW9sQ6VFfhtCvnQiB22Iw/4piNyqyidC/uhH6Zyc7wWsrj/4qWNaNtkIToR+6EWr1V5RSUx7rNjnc/B7ym/KwlllGO6nWN4okn/or2qTZN9dA6O5btXHUEnp8/LY1AIuLUk9is5mumejF6gv+zXSzU8M6taLcPLULGRsNWjuIPKxiy/K7BvyVcyeSSjYaMPMlB2m/3w/WhZER229TZoepvtOdWqbwmWXaFF5fS+jtv/+pNqFaQnc/mp0AqZU0k6jnDT0ivvagryy6PdhmavZkVIlf6znIWnebG8pUPvcKv+kOSiZxuB3C4MLG9oXjrLNsvk+tMWS9cYxLXkA9LNiuvEntOSW0GrqjOkJ3X93rw0sNobt/vO9oauvqTdjNQK2SMKunX62+N/X0nB2yDtTSk9mevLyDva3KWBjZpftuGgT0AULQy33QDLKSgxIHeong55Wm8mVVQo93/11VfYXQ45tv33XiUzcKQVbeVC1Tmzk0pMKr1N92q/pCOrSaMxHjAOgB90pkQWRxP2Hkl5W7Dk5JCL/3RG9CY+jVZHw9ozSM6RVCb3/6+b66m07o7nvYrYczzWHVkDMXNGlIDTsbuJlIg5AFL4jqi9I4+a75x6ovQaOxbJaEbFWWy1p4IrvvZEk1nHSfVOiboOW1dc8gWb2xoBG6u/vjXZ0BrRL6vq6ZNUj1BZ2GMRlFJBYYyFpL+jO6HFwhtPC01QvjCqHQB1oXqr04ULzMwZb7YL+FUB6AThPvT5BFrcWtEvrt7ut61SuE7n/4pmsPp+bOcZkMmDdXzsRZ95OsllCIE7zclbqxlVAeVPKwPGCKCszzD/ymCkcmueBtuobQZYL9+I2XfA4J3TrdK4TAz7oNV0vIrBgSzVLbdyNCOYEhx5fYI6OeUC897Cs5O62ELt5SK8SprKoatqheZ8nrS71mQkn/NPMq2XfPLFldiSzV0dP4dqInuLOJ1JdcQoRYgKowj/A7e+oJna2anJ02Qkl/jdcUVIc4arTcMDl9EFGYvmxqRpxhldCpv1SDE15EpjX2XLMr7lkI1b/fBhOiVTREH3MBRj0hnPeWOHrOThuhUz/SapEbpLwvu1ghlyLFb18r21bIrYsqIVyAXQlOeBmp8XG/LCGr/pnDhFjRO67GCBcDrCVEXh9whlprbCOEtZkotcixDHiQybQvoTuhp9bd6rOtCqEDjiNB1D/Zf3VFimrs+4sSchv8JJgQWwrnODZ4nbKWEImCquTstBAi2jQu2qtbcYgH6fiSD4qNj19TBXXvRIUQKcC+VCvkvohElaHoJQk1vH2IEaLJd2xhIkwxzDpCNO+tkrPTQoiWs89dvagdmrbavcqa9SHFv8dZ6HliKiGL/JQK9ReQno7odkLdloTM6jtrhBBCrM+lg29OBu86QjTvDddzUdxiLYRscnalFrlBt+BXekQftFeFZCTWz1NrqWuEYpo5NK9QfwFZaRPX5iWhJkLfdC1razYuGVBCPWpwk6dyQobgOkIutYz1nJ1mQjwPC8cPq9+gMcfNR5XVRBZzZklTV53QmBaiR2PnZ1jqmlkNhB7/eFZCsCkZ1OCEDGpaYoObvZuzhhDXN351lzy1aibEtFnzTmE85nh1xsuOvGPHAyUUjVCYMnNvBOtcJM8tM6UVNS/a1RN6+1PLXpJ4LYA4IWZwj8pSRTWEFrzM1NRTfESNhEptVt8pjFtt/UCSDUl9NotT0Qjl/IVFNdRfQlbyWFQSevtL23opJ3T31X2nYcjTX8auCCPEDG4/KfrsRalVQik3ByNbcYY2EuqV5V4QU71Hg029VEjCn8u8Lo3QpXR9uAC+6DoeE9lc4ITufnjXpnpK6PHt7908ptWXsSvCCLGyWN5s/oF6U6qEevaep1V5ijO0kdBW5GFVXZ0m8PSFXS4xjuXgcXgqocSfsHMOTPB5omIOItyXEnp8/LrdF0oI1S9M1IjT8tZ2LJwQ83CbEzZIVwmd4Y6nVW2h5PtsJJRIeVgA6IuHLYSMBN0I7wNVQieLnxK/e/CFHdz8biZlfWZM6O7HyRXVY0J3f69dmKgI8OuT3YVwQszgBjyWt0Ko+CA+R0pRqiZCKykPa+rp9RSrhKRmWdilQ1wlZEoePrtC/aVkzFaiMaEO69nvvnr7+Fu3Hk4yiZqkJCQb3EYNIfbCSCqm7AytEGIlgGVt4shtPR5eJyQvyq2GfGVVIaRkDm0q1F9Mcpq69fD13b87rPa8+88v15oZFWB1eMRKQvRdUaUaK4TkvDfVGVohRH2aah4WANrabJWQ7DJPrFpC8qsHlXj9l5Zkj/Xx8Nsv9x3Ws+HXD50aELS63L4ghEt8irFXJ6TqW3kxo05oSU+paBOXsFUd3FVCcmlFw+IjnUJIefWgAUGliubLycpHzQi22nBC9V32Atag0xKXIIQD+YTSdEJq3huuvVe2KZ3QiLZD1YjEQ5eWHKZb28oqksNXFGVC6qsHtSTjl5bk3BSk9SQZevHVSxIxxfi886SIn1gjFKjLMTi+hzu4566aHvmRtJVYK634oM1QYaUNQVsccbB5BU6Z0CjVnaov7uCWJTa7vov6qpQVrq5KaIm1nsiROg2azwm5JyB31DOKeiPEHyHFS8U+ffgvWh7WGKo+AKsSvAeB8IVeIHfk4cUOtjnxVQcwrpWh+fteWOZut7cYXhHoLzq3/Y0nvcz0Ur7djiyymdLKOdTKw2OA/JV6F2iCfS+OsyzunbY2S1y3tShHNIeSGxEuDq/51aDr8tT/hVu6I1DL5g1lANUjErs2wOxFZeXWxpjcIMDzF1dNbCZZvvddN93OY/p3zBydSdzb4rQpnDnlzeMozE3bTRdxyT3KbZIAtj4Y0WGMdw38lIiPdkRni9ZpoOZh7UgeltkjPWARkZwt65zJ7Sw4nSb9YDrP10OLvXxteZim5EJRYsTonqxLr/xxSTyx0TnTcfaZTG4mSBndo3eqfFxn2n1xWEq9osI0GuVSHlaeZwn9My/V2RMHVnPBeiHO6lJTwaQ8LPznUmRwSdrFvWM0hf0P6XFVXohdOo8Negr0gd8sv/L8c7+WJxv5T2tI+M0n88/7PP1VpZgfneGtLQkG9qY15+ZVnlWWq4sfeJ0XuYf2cPMZFkteRZEi3phOcK2MEoCubZ1Xr28f/EJSxLMRdGzX82DlbdXQ8wLbmSzmr33bl5bi0DvtzmbgWHbAxLYsb7s40XIDr/JnkTCJYiqH/4PvfXyVV3mVV3mVV3mVV3mVV3lR+V/M+X7OBMiI1gAAAABJRU5ErkJggg=="/>
          <p:cNvSpPr>
            <a:spLocks noChangeAspect="1" noChangeArrowheads="1"/>
          </p:cNvSpPr>
          <p:nvPr/>
        </p:nvSpPr>
        <p:spPr bwMode="auto">
          <a:xfrm>
            <a:off x="155575" y="-1592263"/>
            <a:ext cx="11458575" cy="33242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02854" name="Picture 6" descr="http://upload.wikimedia.org/wikipedia/ms/8/8b/KPM_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0310" y="2319867"/>
            <a:ext cx="6878202" cy="1991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483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14" name="Object 2"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66055"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cxnSp>
        <p:nvCxnSpPr>
          <p:cNvPr id="8" name="Straight Connector 7"/>
          <p:cNvCxnSpPr/>
          <p:nvPr/>
        </p:nvCxnSpPr>
        <p:spPr>
          <a:xfrm>
            <a:off x="-8391" y="-364067"/>
            <a:ext cx="0" cy="7085542"/>
          </a:xfrm>
          <a:prstGeom prst="line">
            <a:avLst/>
          </a:prstGeom>
          <a:ln w="31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Rectangle 10"/>
          <p:cNvSpPr>
            <a:spLocks noChangeArrowheads="1"/>
          </p:cNvSpPr>
          <p:nvPr/>
        </p:nvSpPr>
        <p:spPr bwMode="gray">
          <a:xfrm flipH="1">
            <a:off x="7415934" y="1780334"/>
            <a:ext cx="1460050" cy="47089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l" defTabSz="895350" eaLnBrk="0" hangingPunct="0">
              <a:defRPr sz="1200" b="1">
                <a:solidFill>
                  <a:schemeClr val="tx2"/>
                </a:solidFill>
                <a:latin typeface="Arial" pitchFamily="34" charset="0"/>
                <a:cs typeface="Arial" pitchFamily="34" charset="0"/>
              </a:defRPr>
            </a:lvl1pPr>
            <a:lvl2pPr marL="742950" indent="-285750" algn="l" defTabSz="895350" eaLnBrk="0" hangingPunct="0">
              <a:defRPr sz="1200" b="1">
                <a:solidFill>
                  <a:schemeClr val="tx2"/>
                </a:solidFill>
                <a:latin typeface="Arial" pitchFamily="34" charset="0"/>
                <a:cs typeface="Arial" pitchFamily="34" charset="0"/>
              </a:defRPr>
            </a:lvl2pPr>
            <a:lvl3pPr marL="1143000" indent="-228600" algn="l" defTabSz="895350" eaLnBrk="0" hangingPunct="0">
              <a:defRPr sz="1200" b="1">
                <a:solidFill>
                  <a:schemeClr val="tx2"/>
                </a:solidFill>
                <a:latin typeface="Arial" pitchFamily="34" charset="0"/>
                <a:cs typeface="Arial" pitchFamily="34" charset="0"/>
              </a:defRPr>
            </a:lvl3pPr>
            <a:lvl4pPr marL="1600200" indent="-228600" algn="l" defTabSz="895350" eaLnBrk="0" hangingPunct="0">
              <a:defRPr sz="1200" b="1">
                <a:solidFill>
                  <a:schemeClr val="tx2"/>
                </a:solidFill>
                <a:latin typeface="Arial" pitchFamily="34" charset="0"/>
                <a:cs typeface="Arial" pitchFamily="34" charset="0"/>
              </a:defRPr>
            </a:lvl4pPr>
            <a:lvl5pPr marL="2057400" indent="-228600" algn="l" defTabSz="895350" eaLnBrk="0" hangingPunct="0">
              <a:defRPr sz="1200" b="1">
                <a:solidFill>
                  <a:schemeClr val="tx2"/>
                </a:solidFill>
                <a:latin typeface="Arial" pitchFamily="34" charset="0"/>
                <a:cs typeface="Arial" pitchFamily="34" charset="0"/>
              </a:defRPr>
            </a:lvl5pPr>
            <a:lvl6pPr marL="25146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6pPr>
            <a:lvl7pPr marL="29718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7pPr>
            <a:lvl8pPr marL="34290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8pPr>
            <a:lvl9pPr marL="38862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9pPr>
          </a:lstStyle>
          <a:p>
            <a:pPr algn="ctr" eaLnBrk="1" hangingPunct="1">
              <a:lnSpc>
                <a:spcPct val="85000"/>
              </a:lnSpc>
            </a:pPr>
            <a:r>
              <a:rPr lang="en-GB" sz="1800" kern="0" dirty="0" err="1">
                <a:latin typeface="HelveticaNeueLT Std" panose="020B0604020202020204" pitchFamily="34" charset="0"/>
              </a:rPr>
              <a:t>Identiti</a:t>
            </a:r>
            <a:r>
              <a:rPr lang="en-GB" sz="1800" kern="0" dirty="0">
                <a:latin typeface="HelveticaNeueLT Std" pitchFamily="34" charset="0"/>
              </a:rPr>
              <a:t> </a:t>
            </a:r>
            <a:r>
              <a:rPr lang="en-GB" sz="1800" kern="0" dirty="0" err="1">
                <a:latin typeface="HelveticaNeueLT Std" pitchFamily="34" charset="0"/>
              </a:rPr>
              <a:t>Kebangsaan</a:t>
            </a:r>
            <a:endParaRPr lang="en-GB" sz="1800" kern="0" dirty="0">
              <a:latin typeface="HelveticaNeueLT Std" pitchFamily="34" charset="0"/>
            </a:endParaRPr>
          </a:p>
        </p:txBody>
      </p:sp>
      <p:sp>
        <p:nvSpPr>
          <p:cNvPr id="10" name="Rectangle 12"/>
          <p:cNvSpPr>
            <a:spLocks noChangeArrowheads="1"/>
          </p:cNvSpPr>
          <p:nvPr/>
        </p:nvSpPr>
        <p:spPr bwMode="gray">
          <a:xfrm flipH="1">
            <a:off x="5891365" y="1780334"/>
            <a:ext cx="1460050" cy="4708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l" defTabSz="895350" eaLnBrk="0" hangingPunct="0">
              <a:defRPr sz="1200" b="1">
                <a:solidFill>
                  <a:schemeClr val="tx2"/>
                </a:solidFill>
                <a:latin typeface="Arial" pitchFamily="34" charset="0"/>
                <a:cs typeface="Arial" pitchFamily="34" charset="0"/>
              </a:defRPr>
            </a:lvl1pPr>
            <a:lvl2pPr marL="742950" indent="-285750" algn="l" defTabSz="895350" eaLnBrk="0" hangingPunct="0">
              <a:defRPr sz="1200" b="1">
                <a:solidFill>
                  <a:schemeClr val="tx2"/>
                </a:solidFill>
                <a:latin typeface="Arial" pitchFamily="34" charset="0"/>
                <a:cs typeface="Arial" pitchFamily="34" charset="0"/>
              </a:defRPr>
            </a:lvl2pPr>
            <a:lvl3pPr marL="1143000" indent="-228600" algn="l" defTabSz="895350" eaLnBrk="0" hangingPunct="0">
              <a:defRPr sz="1200" b="1">
                <a:solidFill>
                  <a:schemeClr val="tx2"/>
                </a:solidFill>
                <a:latin typeface="Arial" pitchFamily="34" charset="0"/>
                <a:cs typeface="Arial" pitchFamily="34" charset="0"/>
              </a:defRPr>
            </a:lvl3pPr>
            <a:lvl4pPr marL="1600200" indent="-228600" algn="l" defTabSz="895350" eaLnBrk="0" hangingPunct="0">
              <a:defRPr sz="1200" b="1">
                <a:solidFill>
                  <a:schemeClr val="tx2"/>
                </a:solidFill>
                <a:latin typeface="Arial" pitchFamily="34" charset="0"/>
                <a:cs typeface="Arial" pitchFamily="34" charset="0"/>
              </a:defRPr>
            </a:lvl4pPr>
            <a:lvl5pPr marL="2057400" indent="-228600" algn="l" defTabSz="895350" eaLnBrk="0" hangingPunct="0">
              <a:defRPr sz="1200" b="1">
                <a:solidFill>
                  <a:schemeClr val="tx2"/>
                </a:solidFill>
                <a:latin typeface="Arial" pitchFamily="34" charset="0"/>
                <a:cs typeface="Arial" pitchFamily="34" charset="0"/>
              </a:defRPr>
            </a:lvl5pPr>
            <a:lvl6pPr marL="25146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6pPr>
            <a:lvl7pPr marL="29718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7pPr>
            <a:lvl8pPr marL="34290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8pPr>
            <a:lvl9pPr marL="38862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9pPr>
          </a:lstStyle>
          <a:p>
            <a:pPr algn="ctr" eaLnBrk="1" hangingPunct="1">
              <a:lnSpc>
                <a:spcPct val="85000"/>
              </a:lnSpc>
            </a:pPr>
            <a:r>
              <a:rPr lang="en-GB" sz="1800" kern="0" dirty="0" err="1">
                <a:latin typeface="HelveticaNeueLT Std" panose="020B0604020202020204" pitchFamily="34" charset="0"/>
              </a:rPr>
              <a:t>Kemahiran</a:t>
            </a:r>
            <a:r>
              <a:rPr lang="en-GB" sz="1800" kern="0" dirty="0">
                <a:latin typeface="HelveticaNeueLT Std" pitchFamily="34" charset="0"/>
              </a:rPr>
              <a:t> </a:t>
            </a:r>
            <a:r>
              <a:rPr lang="en-GB" sz="1800" kern="0" dirty="0" err="1">
                <a:latin typeface="HelveticaNeueLT Std" pitchFamily="34" charset="0"/>
              </a:rPr>
              <a:t>Kepimpinan</a:t>
            </a:r>
            <a:endParaRPr lang="en-GB" sz="1800" kern="0" dirty="0">
              <a:latin typeface="HelveticaNeueLT Std" pitchFamily="34" charset="0"/>
            </a:endParaRPr>
          </a:p>
        </p:txBody>
      </p:sp>
      <p:sp>
        <p:nvSpPr>
          <p:cNvPr id="11" name="Rectangle 12"/>
          <p:cNvSpPr>
            <a:spLocks noChangeArrowheads="1"/>
          </p:cNvSpPr>
          <p:nvPr/>
        </p:nvSpPr>
        <p:spPr bwMode="gray">
          <a:xfrm flipH="1">
            <a:off x="4583031" y="1780334"/>
            <a:ext cx="1288756" cy="4708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l" defTabSz="895350" eaLnBrk="0" hangingPunct="0">
              <a:defRPr sz="1200" b="1">
                <a:solidFill>
                  <a:schemeClr val="tx2"/>
                </a:solidFill>
                <a:latin typeface="Arial" pitchFamily="34" charset="0"/>
                <a:cs typeface="Arial" pitchFamily="34" charset="0"/>
              </a:defRPr>
            </a:lvl1pPr>
            <a:lvl2pPr marL="742950" indent="-285750" algn="l" defTabSz="895350" eaLnBrk="0" hangingPunct="0">
              <a:defRPr sz="1200" b="1">
                <a:solidFill>
                  <a:schemeClr val="tx2"/>
                </a:solidFill>
                <a:latin typeface="Arial" pitchFamily="34" charset="0"/>
                <a:cs typeface="Arial" pitchFamily="34" charset="0"/>
              </a:defRPr>
            </a:lvl2pPr>
            <a:lvl3pPr marL="1143000" indent="-228600" algn="l" defTabSz="895350" eaLnBrk="0" hangingPunct="0">
              <a:defRPr sz="1200" b="1">
                <a:solidFill>
                  <a:schemeClr val="tx2"/>
                </a:solidFill>
                <a:latin typeface="Arial" pitchFamily="34" charset="0"/>
                <a:cs typeface="Arial" pitchFamily="34" charset="0"/>
              </a:defRPr>
            </a:lvl3pPr>
            <a:lvl4pPr marL="1600200" indent="-228600" algn="l" defTabSz="895350" eaLnBrk="0" hangingPunct="0">
              <a:defRPr sz="1200" b="1">
                <a:solidFill>
                  <a:schemeClr val="tx2"/>
                </a:solidFill>
                <a:latin typeface="Arial" pitchFamily="34" charset="0"/>
                <a:cs typeface="Arial" pitchFamily="34" charset="0"/>
              </a:defRPr>
            </a:lvl4pPr>
            <a:lvl5pPr marL="2057400" indent="-228600" algn="l" defTabSz="895350" eaLnBrk="0" hangingPunct="0">
              <a:defRPr sz="1200" b="1">
                <a:solidFill>
                  <a:schemeClr val="tx2"/>
                </a:solidFill>
                <a:latin typeface="Arial" pitchFamily="34" charset="0"/>
                <a:cs typeface="Arial" pitchFamily="34" charset="0"/>
              </a:defRPr>
            </a:lvl5pPr>
            <a:lvl6pPr marL="25146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6pPr>
            <a:lvl7pPr marL="29718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7pPr>
            <a:lvl8pPr marL="34290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8pPr>
            <a:lvl9pPr marL="3886200" indent="-228600" defTabSz="895350" eaLnBrk="0" fontAlgn="base" hangingPunct="0">
              <a:spcBef>
                <a:spcPct val="0"/>
              </a:spcBef>
              <a:spcAft>
                <a:spcPct val="0"/>
              </a:spcAft>
              <a:buClr>
                <a:schemeClr val="tx2"/>
              </a:buClr>
              <a:defRPr sz="1200" b="1">
                <a:solidFill>
                  <a:schemeClr val="tx2"/>
                </a:solidFill>
                <a:latin typeface="Arial" pitchFamily="34" charset="0"/>
                <a:cs typeface="Arial" pitchFamily="34" charset="0"/>
              </a:defRPr>
            </a:lvl9pPr>
          </a:lstStyle>
          <a:p>
            <a:pPr algn="ctr" eaLnBrk="1" hangingPunct="1">
              <a:lnSpc>
                <a:spcPct val="85000"/>
              </a:lnSpc>
            </a:pPr>
            <a:r>
              <a:rPr lang="en-GB" sz="1800" kern="0" dirty="0" err="1">
                <a:latin typeface="HelveticaNeueLT Std" panose="020B0604020202020204" pitchFamily="34" charset="0"/>
              </a:rPr>
              <a:t>Etika</a:t>
            </a:r>
            <a:r>
              <a:rPr lang="en-GB" sz="1800" kern="0" dirty="0">
                <a:latin typeface="HelveticaNeueLT Std" pitchFamily="34" charset="0"/>
              </a:rPr>
              <a:t> </a:t>
            </a:r>
            <a:r>
              <a:rPr lang="en-GB" sz="1800" kern="0" dirty="0" err="1">
                <a:latin typeface="HelveticaNeueLT Std" pitchFamily="34" charset="0"/>
              </a:rPr>
              <a:t>dan</a:t>
            </a:r>
            <a:r>
              <a:rPr lang="en-GB" sz="1800" kern="0" dirty="0">
                <a:latin typeface="HelveticaNeueLT Std" pitchFamily="34" charset="0"/>
              </a:rPr>
              <a:t> </a:t>
            </a:r>
            <a:r>
              <a:rPr lang="en-GB" sz="1800" kern="0" dirty="0" err="1">
                <a:latin typeface="HelveticaNeueLT Std" pitchFamily="34" charset="0"/>
              </a:rPr>
              <a:t>Rohani</a:t>
            </a:r>
            <a:endParaRPr lang="en-GB" sz="1800" kern="0" dirty="0">
              <a:latin typeface="HelveticaNeueLT Std" pitchFamily="34" charset="0"/>
            </a:endParaRPr>
          </a:p>
        </p:txBody>
      </p:sp>
      <p:grpSp>
        <p:nvGrpSpPr>
          <p:cNvPr id="15" name="Group 14"/>
          <p:cNvGrpSpPr/>
          <p:nvPr/>
        </p:nvGrpSpPr>
        <p:grpSpPr>
          <a:xfrm>
            <a:off x="6080899" y="2296308"/>
            <a:ext cx="1125118" cy="1125118"/>
            <a:chOff x="747509" y="553168"/>
            <a:chExt cx="1125118" cy="1125118"/>
          </a:xfrm>
        </p:grpSpPr>
        <p:sp>
          <p:nvSpPr>
            <p:cNvPr id="16" name="Oval 15"/>
            <p:cNvSpPr/>
            <p:nvPr/>
          </p:nvSpPr>
          <p:spPr>
            <a:xfrm>
              <a:off x="747509" y="553168"/>
              <a:ext cx="1125118" cy="1125118"/>
            </a:xfrm>
            <a:prstGeom prst="ellipse">
              <a:avLst/>
            </a:prstGeom>
            <a:solidFill>
              <a:srgbClr val="FF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7" name="Picture 9" descr="http://www.cypress-finance.com/wp-content/uploads/2012/03/leadership-icon.png"/>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82020" y="748264"/>
              <a:ext cx="800926" cy="8009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p:cNvGrpSpPr/>
          <p:nvPr/>
        </p:nvGrpSpPr>
        <p:grpSpPr>
          <a:xfrm>
            <a:off x="7533383" y="2296308"/>
            <a:ext cx="1125118" cy="1125118"/>
            <a:chOff x="3050700" y="553168"/>
            <a:chExt cx="1125118" cy="1125118"/>
          </a:xfrm>
        </p:grpSpPr>
        <p:sp>
          <p:nvSpPr>
            <p:cNvPr id="28" name="Oval 27"/>
            <p:cNvSpPr/>
            <p:nvPr/>
          </p:nvSpPr>
          <p:spPr>
            <a:xfrm>
              <a:off x="3050700" y="553168"/>
              <a:ext cx="1125118" cy="1125118"/>
            </a:xfrm>
            <a:prstGeom prst="ellipse">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9" name="Picture 21" descr="https://cdn1.iconfinder.com/data/icons/landmark/506/10-512.png"/>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315521" y="699823"/>
              <a:ext cx="592592" cy="81561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Group 29"/>
          <p:cNvGrpSpPr/>
          <p:nvPr/>
        </p:nvGrpSpPr>
        <p:grpSpPr>
          <a:xfrm>
            <a:off x="4628417" y="2296308"/>
            <a:ext cx="1125118" cy="1125118"/>
            <a:chOff x="-1743840" y="553168"/>
            <a:chExt cx="1125118" cy="1125118"/>
          </a:xfrm>
        </p:grpSpPr>
        <p:sp>
          <p:nvSpPr>
            <p:cNvPr id="31" name="Oval 30"/>
            <p:cNvSpPr/>
            <p:nvPr/>
          </p:nvSpPr>
          <p:spPr>
            <a:xfrm>
              <a:off x="-1743840" y="553168"/>
              <a:ext cx="1125118" cy="1125118"/>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Heart 31"/>
            <p:cNvSpPr/>
            <p:nvPr/>
          </p:nvSpPr>
          <p:spPr>
            <a:xfrm>
              <a:off x="-1370403" y="901039"/>
              <a:ext cx="412457" cy="489690"/>
            </a:xfrm>
            <a:prstGeom prst="heart">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33" name="Rounded Rectangle 32"/>
          <p:cNvSpPr/>
          <p:nvPr/>
        </p:nvSpPr>
        <p:spPr>
          <a:xfrm>
            <a:off x="4301055" y="3695870"/>
            <a:ext cx="4456663" cy="326672"/>
          </a:xfrm>
          <a:prstGeom prst="roundRect">
            <a:avLst>
              <a:gd name="adj" fmla="val 50000"/>
            </a:avLst>
          </a:prstGeom>
          <a:solidFill>
            <a:schemeClr val="bg1">
              <a:lumMod val="85000"/>
            </a:schemeClr>
          </a:solidFill>
          <a:ln w="12700" cap="flat" cmpd="sng" algn="ctr">
            <a:noFill/>
            <a:prstDash val="solid"/>
            <a:miter lim="800000"/>
          </a:ln>
          <a:effectLst/>
        </p:spPr>
        <p:txBody>
          <a:bodyPr lIns="89601" tIns="44802" rIns="89601" bIns="44802" rtlCol="0" anchor="ctr"/>
          <a:lstStyle/>
          <a:p>
            <a:pPr algn="ctr" defTabSz="896017" fontAlgn="auto">
              <a:spcBef>
                <a:spcPts val="0"/>
              </a:spcBef>
              <a:spcAft>
                <a:spcPts val="0"/>
              </a:spcAft>
              <a:defRPr/>
            </a:pPr>
            <a:r>
              <a:rPr lang="en-US" sz="1800" b="1" kern="0">
                <a:solidFill>
                  <a:prstClr val="white"/>
                </a:solidFill>
                <a:latin typeface="HelveticaNeueLT Std" pitchFamily="34" charset="0"/>
              </a:rPr>
              <a:t>BERAKHLAK</a:t>
            </a:r>
            <a:endParaRPr lang="en-MY" sz="1800" b="1" kern="0" dirty="0">
              <a:solidFill>
                <a:prstClr val="white"/>
              </a:solidFill>
              <a:latin typeface="HelveticaNeueLT Std" pitchFamily="34" charset="0"/>
            </a:endParaRPr>
          </a:p>
        </p:txBody>
      </p:sp>
      <p:sp>
        <p:nvSpPr>
          <p:cNvPr id="12" name="Rectangle 4"/>
          <p:cNvSpPr>
            <a:spLocks noChangeArrowheads="1"/>
          </p:cNvSpPr>
          <p:nvPr/>
        </p:nvSpPr>
        <p:spPr bwMode="gray">
          <a:xfrm flipH="1">
            <a:off x="1666217" y="1780334"/>
            <a:ext cx="1318420" cy="4708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defTabSz="895350">
              <a:lnSpc>
                <a:spcPct val="85000"/>
              </a:lnSpc>
            </a:pPr>
            <a:r>
              <a:rPr lang="en-GB" sz="1800" b="1" kern="0" dirty="0" err="1">
                <a:solidFill>
                  <a:schemeClr val="tx2"/>
                </a:solidFill>
                <a:latin typeface="HelveticaNeueLT Std" panose="020B0604020202020204" pitchFamily="34" charset="0"/>
                <a:cs typeface="Arial" pitchFamily="34" charset="0"/>
              </a:rPr>
              <a:t>Kemahiran</a:t>
            </a:r>
            <a:r>
              <a:rPr lang="en-GB" sz="1800" b="1" kern="0" dirty="0">
                <a:solidFill>
                  <a:schemeClr val="tx2"/>
                </a:solidFill>
                <a:latin typeface="HelveticaNeueLT Std" pitchFamily="34" charset="0"/>
                <a:cs typeface="Arial" pitchFamily="34" charset="0"/>
              </a:rPr>
              <a:t> </a:t>
            </a:r>
            <a:r>
              <a:rPr lang="en-GB" sz="1800" b="1" kern="0" dirty="0" err="1">
                <a:solidFill>
                  <a:schemeClr val="tx2"/>
                </a:solidFill>
                <a:latin typeface="HelveticaNeueLT Std" pitchFamily="34" charset="0"/>
                <a:cs typeface="Arial" pitchFamily="34" charset="0"/>
              </a:rPr>
              <a:t>Berfikir</a:t>
            </a:r>
            <a:endParaRPr lang="en-GB" sz="1800" b="1" kern="0" dirty="0">
              <a:solidFill>
                <a:schemeClr val="tx2"/>
              </a:solidFill>
              <a:latin typeface="HelveticaNeueLT Std" pitchFamily="34" charset="0"/>
              <a:cs typeface="Arial" pitchFamily="34" charset="0"/>
            </a:endParaRPr>
          </a:p>
        </p:txBody>
      </p:sp>
      <p:sp>
        <p:nvSpPr>
          <p:cNvPr id="13" name="Rectangle 7"/>
          <p:cNvSpPr>
            <a:spLocks noChangeArrowheads="1"/>
          </p:cNvSpPr>
          <p:nvPr/>
        </p:nvSpPr>
        <p:spPr bwMode="gray">
          <a:xfrm flipH="1">
            <a:off x="3053753" y="1780336"/>
            <a:ext cx="1463708" cy="2354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defTabSz="895350">
              <a:lnSpc>
                <a:spcPct val="85000"/>
              </a:lnSpc>
            </a:pPr>
            <a:r>
              <a:rPr lang="en-GB" sz="1800" b="1" kern="0" dirty="0" err="1">
                <a:solidFill>
                  <a:schemeClr val="tx2"/>
                </a:solidFill>
                <a:latin typeface="HelveticaNeueLT Std" panose="020B0604020202020204" pitchFamily="34" charset="0"/>
                <a:cs typeface="Arial" pitchFamily="34" charset="0"/>
              </a:rPr>
              <a:t>Pengetahuan</a:t>
            </a:r>
            <a:endParaRPr lang="en-GB" sz="1800" b="1" kern="0" dirty="0">
              <a:solidFill>
                <a:schemeClr val="tx2"/>
              </a:solidFill>
              <a:latin typeface="HelveticaNeueLT Std" pitchFamily="34" charset="0"/>
              <a:cs typeface="Arial" pitchFamily="34" charset="0"/>
            </a:endParaRPr>
          </a:p>
        </p:txBody>
      </p:sp>
      <p:sp>
        <p:nvSpPr>
          <p:cNvPr id="14" name="Rectangle 9"/>
          <p:cNvSpPr>
            <a:spLocks noChangeArrowheads="1"/>
          </p:cNvSpPr>
          <p:nvPr/>
        </p:nvSpPr>
        <p:spPr bwMode="gray">
          <a:xfrm flipH="1">
            <a:off x="205936" y="1780334"/>
            <a:ext cx="1290146" cy="4708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defTabSz="895350">
              <a:lnSpc>
                <a:spcPct val="85000"/>
              </a:lnSpc>
            </a:pPr>
            <a:r>
              <a:rPr lang="en-GB" sz="1800" b="1" kern="0" dirty="0" err="1">
                <a:solidFill>
                  <a:schemeClr val="tx2"/>
                </a:solidFill>
                <a:latin typeface="HelveticaNeueLT Std" panose="020B0604020202020204" pitchFamily="34" charset="0"/>
                <a:cs typeface="Arial" pitchFamily="34" charset="0"/>
              </a:rPr>
              <a:t>Kemahiran</a:t>
            </a:r>
            <a:r>
              <a:rPr lang="en-GB" sz="1800" b="1" kern="0" dirty="0">
                <a:solidFill>
                  <a:schemeClr val="tx2"/>
                </a:solidFill>
                <a:latin typeface="HelveticaNeueLT Std" pitchFamily="34" charset="0"/>
                <a:cs typeface="Arial" pitchFamily="34" charset="0"/>
              </a:rPr>
              <a:t> </a:t>
            </a:r>
            <a:r>
              <a:rPr lang="en-GB" sz="1800" b="1" kern="0" dirty="0" err="1">
                <a:solidFill>
                  <a:schemeClr val="tx2"/>
                </a:solidFill>
                <a:latin typeface="HelveticaNeueLT Std" pitchFamily="34" charset="0"/>
                <a:cs typeface="Arial" pitchFamily="34" charset="0"/>
              </a:rPr>
              <a:t>Bahasa</a:t>
            </a:r>
            <a:endParaRPr lang="en-GB" sz="1800" b="1" kern="0" dirty="0">
              <a:solidFill>
                <a:schemeClr val="tx2"/>
              </a:solidFill>
              <a:latin typeface="HelveticaNeueLT Std" pitchFamily="34" charset="0"/>
              <a:cs typeface="Arial" pitchFamily="34" charset="0"/>
            </a:endParaRPr>
          </a:p>
        </p:txBody>
      </p:sp>
      <p:grpSp>
        <p:nvGrpSpPr>
          <p:cNvPr id="18" name="Group 17"/>
          <p:cNvGrpSpPr/>
          <p:nvPr/>
        </p:nvGrpSpPr>
        <p:grpSpPr>
          <a:xfrm>
            <a:off x="3175935" y="2296308"/>
            <a:ext cx="1125118" cy="1125118"/>
            <a:chOff x="10188582" y="553168"/>
            <a:chExt cx="1125118" cy="1125118"/>
          </a:xfrm>
        </p:grpSpPr>
        <p:sp>
          <p:nvSpPr>
            <p:cNvPr id="19" name="Oval 18"/>
            <p:cNvSpPr/>
            <p:nvPr/>
          </p:nvSpPr>
          <p:spPr>
            <a:xfrm>
              <a:off x="10188582" y="553168"/>
              <a:ext cx="1125118" cy="1125118"/>
            </a:xfrm>
            <a:prstGeom prst="ellipse">
              <a:avLst/>
            </a:prstGeom>
            <a:solidFill>
              <a:srgbClr val="00206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 name="Picture 14" descr="http://cdn.flaticon.com/png/256/27871.png"/>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385588" y="901039"/>
              <a:ext cx="755185" cy="48969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p:cNvGrpSpPr/>
          <p:nvPr/>
        </p:nvGrpSpPr>
        <p:grpSpPr>
          <a:xfrm>
            <a:off x="1723453" y="2296308"/>
            <a:ext cx="1125118" cy="1125118"/>
            <a:chOff x="7671572" y="553168"/>
            <a:chExt cx="1125118" cy="1125118"/>
          </a:xfrm>
        </p:grpSpPr>
        <p:sp>
          <p:nvSpPr>
            <p:cNvPr id="22" name="Oval 21"/>
            <p:cNvSpPr/>
            <p:nvPr/>
          </p:nvSpPr>
          <p:spPr>
            <a:xfrm>
              <a:off x="7671572" y="553168"/>
              <a:ext cx="1125118" cy="1125118"/>
            </a:xfrm>
            <a:prstGeom prst="ellipse">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3" name="Picture 22" descr="http://agentdiaz.com/wp-content/uploads/2013/09/light-bulb-icon.png"/>
            <p:cNvPicPr>
              <a:picLocks noChangeAspect="1" noChangeArrowheads="1"/>
            </p:cNvPicPr>
            <p:nvPr/>
          </p:nvPicPr>
          <p:blipFill>
            <a:blip r:embed="rId13"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766002" y="606853"/>
              <a:ext cx="923841" cy="92384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Group 23"/>
          <p:cNvGrpSpPr/>
          <p:nvPr/>
        </p:nvGrpSpPr>
        <p:grpSpPr>
          <a:xfrm>
            <a:off x="270971" y="2296308"/>
            <a:ext cx="1125118" cy="1125118"/>
            <a:chOff x="5520240" y="553168"/>
            <a:chExt cx="1125118" cy="1125118"/>
          </a:xfrm>
        </p:grpSpPr>
        <p:sp>
          <p:nvSpPr>
            <p:cNvPr id="25" name="Oval 24"/>
            <p:cNvSpPr/>
            <p:nvPr/>
          </p:nvSpPr>
          <p:spPr>
            <a:xfrm>
              <a:off x="5520240" y="553168"/>
              <a:ext cx="1125118" cy="1125118"/>
            </a:xfrm>
            <a:prstGeom prst="ellipse">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6" name="Picture 25" descr="http://jasperproject.github.io/static/img/speak.png"/>
            <p:cNvPicPr>
              <a:picLocks noChangeAspect="1" noChangeArrowheads="1"/>
            </p:cNvPicPr>
            <p:nvPr/>
          </p:nvPicPr>
          <p:blipFill>
            <a:blip r:embed="rId15" cstate="print">
              <a:extLst>
                <a:ext uri="{BEBA8EAE-BF5A-486C-A8C5-ECC9F3942E4B}">
                  <a14:imgProps xmlns:a14="http://schemas.microsoft.com/office/drawing/2010/main">
                    <a14:imgLayer r:embed="rId1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758420" y="724880"/>
              <a:ext cx="687787" cy="687787"/>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Rounded Rectangle 33"/>
          <p:cNvSpPr/>
          <p:nvPr/>
        </p:nvSpPr>
        <p:spPr>
          <a:xfrm>
            <a:off x="270973" y="3695870"/>
            <a:ext cx="4434379" cy="326672"/>
          </a:xfrm>
          <a:prstGeom prst="roundRect">
            <a:avLst>
              <a:gd name="adj" fmla="val 50000"/>
            </a:avLst>
          </a:prstGeom>
          <a:solidFill>
            <a:schemeClr val="bg1">
              <a:lumMod val="85000"/>
            </a:schemeClr>
          </a:solidFill>
          <a:ln w="12700" cap="flat" cmpd="sng" algn="ctr">
            <a:noFill/>
            <a:prstDash val="solid"/>
            <a:miter lim="800000"/>
          </a:ln>
          <a:effectLst/>
        </p:spPr>
        <p:txBody>
          <a:bodyPr lIns="89601" tIns="44802" rIns="89601" bIns="44802" rtlCol="0" anchor="ctr"/>
          <a:lstStyle/>
          <a:p>
            <a:pPr algn="ctr" defTabSz="896017" fontAlgn="auto">
              <a:spcBef>
                <a:spcPts val="0"/>
              </a:spcBef>
              <a:spcAft>
                <a:spcPts val="0"/>
              </a:spcAft>
              <a:defRPr/>
            </a:pPr>
            <a:r>
              <a:rPr lang="en-US" sz="1800" b="1" kern="0">
                <a:solidFill>
                  <a:prstClr val="white"/>
                </a:solidFill>
                <a:latin typeface="HelveticaNeueLT Std" pitchFamily="34" charset="0"/>
              </a:rPr>
              <a:t>BERILMU</a:t>
            </a:r>
            <a:endParaRPr lang="en-MY" sz="1800" b="1" kern="0" dirty="0">
              <a:solidFill>
                <a:prstClr val="white"/>
              </a:solidFill>
              <a:latin typeface="HelveticaNeueLT Std" pitchFamily="34" charset="0"/>
            </a:endParaRPr>
          </a:p>
        </p:txBody>
      </p:sp>
      <p:sp>
        <p:nvSpPr>
          <p:cNvPr id="35" name="Rectangle 34"/>
          <p:cNvSpPr/>
          <p:nvPr/>
        </p:nvSpPr>
        <p:spPr>
          <a:xfrm>
            <a:off x="30993" y="1069229"/>
            <a:ext cx="5894630" cy="584775"/>
          </a:xfrm>
          <a:prstGeom prst="rect">
            <a:avLst/>
          </a:prstGeom>
        </p:spPr>
        <p:txBody>
          <a:bodyPr wrap="square">
            <a:spAutoFit/>
          </a:bodyPr>
          <a:lstStyle/>
          <a:p>
            <a:pPr marL="166688" lvl="1">
              <a:spcBef>
                <a:spcPts val="0"/>
              </a:spcBef>
            </a:pPr>
            <a:r>
              <a:rPr lang="en-US" sz="3200" b="1">
                <a:solidFill>
                  <a:schemeClr val="bg1">
                    <a:lumMod val="75000"/>
                  </a:schemeClr>
                </a:solidFill>
                <a:latin typeface="HelveticaNeueLT Std" pitchFamily="34" charset="0"/>
              </a:rPr>
              <a:t>ASPIRASI PELAJAR</a:t>
            </a:r>
            <a:endParaRPr lang="en-US" sz="3200" b="1" dirty="0" err="1">
              <a:solidFill>
                <a:schemeClr val="bg1">
                  <a:lumMod val="75000"/>
                </a:schemeClr>
              </a:solidFill>
              <a:latin typeface="HelveticaNeueLT Std" pitchFamily="34" charset="0"/>
            </a:endParaRPr>
          </a:p>
        </p:txBody>
      </p:sp>
      <p:sp>
        <p:nvSpPr>
          <p:cNvPr id="36" name="Line 18"/>
          <p:cNvSpPr>
            <a:spLocks noChangeShapeType="1"/>
          </p:cNvSpPr>
          <p:nvPr/>
        </p:nvSpPr>
        <p:spPr bwMode="auto">
          <a:xfrm rot="10800000">
            <a:off x="0" y="3558197"/>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cxnSp>
        <p:nvCxnSpPr>
          <p:cNvPr id="5" name="Straight Connector 4"/>
          <p:cNvCxnSpPr/>
          <p:nvPr/>
        </p:nvCxnSpPr>
        <p:spPr>
          <a:xfrm>
            <a:off x="4517461" y="3650152"/>
            <a:ext cx="0" cy="1285705"/>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727194"/>
      </p:ext>
    </p:extLst>
  </p:cSld>
  <p:clrMapOvr>
    <a:masterClrMapping/>
  </p:clrMapOvr>
  <p:transition spd="slow">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630827224"/>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4866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sp>
        <p:nvSpPr>
          <p:cNvPr id="123" name="Rectangle 40"/>
          <p:cNvSpPr txBox="1">
            <a:spLocks/>
          </p:cNvSpPr>
          <p:nvPr/>
        </p:nvSpPr>
        <p:spPr>
          <a:xfrm>
            <a:off x="284642" y="1049811"/>
            <a:ext cx="3830159" cy="129266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2800" b="1">
                <a:latin typeface="HelveticaNeueLT Std" pitchFamily="34" charset="0"/>
              </a:rPr>
              <a:t>Graduan Holistik Berciri Keusahawanan dan Seimbang</a:t>
            </a:r>
            <a:endParaRPr kumimoji="0" lang="fi-FI" altLang="ja-JP" sz="2800" b="1" dirty="0">
              <a:latin typeface="HelveticaNeueLT Std" pitchFamily="34" charset="0"/>
              <a:ea typeface="+mn-ea"/>
              <a:cs typeface="+mn-cs"/>
            </a:endParaRPr>
          </a:p>
        </p:txBody>
      </p:sp>
      <p:grpSp>
        <p:nvGrpSpPr>
          <p:cNvPr id="2" name="Group 1"/>
          <p:cNvGrpSpPr/>
          <p:nvPr/>
        </p:nvGrpSpPr>
        <p:grpSpPr>
          <a:xfrm>
            <a:off x="888892" y="-41515"/>
            <a:ext cx="6407856" cy="745170"/>
            <a:chOff x="888892" y="-41515"/>
            <a:chExt cx="6407856" cy="745170"/>
          </a:xfrm>
        </p:grpSpPr>
        <p:grpSp>
          <p:nvGrpSpPr>
            <p:cNvPr id="72" name="Group 71"/>
            <p:cNvGrpSpPr/>
            <p:nvPr/>
          </p:nvGrpSpPr>
          <p:grpSpPr>
            <a:xfrm>
              <a:off x="3123105" y="-41515"/>
              <a:ext cx="459072" cy="745170"/>
              <a:chOff x="724072" y="1111010"/>
              <a:chExt cx="459072" cy="745170"/>
            </a:xfrm>
          </p:grpSpPr>
          <p:pic>
            <p:nvPicPr>
              <p:cNvPr id="73" name="Picture 72"/>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74" name="Oval 7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75"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76" name="Group 75"/>
            <p:cNvGrpSpPr/>
            <p:nvPr/>
          </p:nvGrpSpPr>
          <p:grpSpPr>
            <a:xfrm>
              <a:off x="3535835" y="-41515"/>
              <a:ext cx="459072" cy="745170"/>
              <a:chOff x="724072" y="1111010"/>
              <a:chExt cx="459072" cy="745170"/>
            </a:xfrm>
          </p:grpSpPr>
          <p:pic>
            <p:nvPicPr>
              <p:cNvPr id="113" name="Picture 112"/>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14" name="Oval 11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15"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16" name="Group 115"/>
            <p:cNvGrpSpPr/>
            <p:nvPr/>
          </p:nvGrpSpPr>
          <p:grpSpPr>
            <a:xfrm>
              <a:off x="3948565" y="-41515"/>
              <a:ext cx="459072" cy="745170"/>
              <a:chOff x="724072" y="1111010"/>
              <a:chExt cx="459072" cy="745170"/>
            </a:xfrm>
          </p:grpSpPr>
          <p:pic>
            <p:nvPicPr>
              <p:cNvPr id="117" name="Picture 116"/>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18" name="Oval 117"/>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19"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0" name="Group 119"/>
            <p:cNvGrpSpPr/>
            <p:nvPr/>
          </p:nvGrpSpPr>
          <p:grpSpPr>
            <a:xfrm>
              <a:off x="4361295" y="-41515"/>
              <a:ext cx="459072" cy="745170"/>
              <a:chOff x="724072" y="1111010"/>
              <a:chExt cx="459072" cy="745170"/>
            </a:xfrm>
          </p:grpSpPr>
          <p:pic>
            <p:nvPicPr>
              <p:cNvPr id="121" name="Picture 120"/>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4" name="Oval 12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1"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3" name="Group 132"/>
            <p:cNvGrpSpPr/>
            <p:nvPr/>
          </p:nvGrpSpPr>
          <p:grpSpPr>
            <a:xfrm>
              <a:off x="4774025" y="-41515"/>
              <a:ext cx="459072" cy="745170"/>
              <a:chOff x="724072" y="1111010"/>
              <a:chExt cx="459072" cy="745170"/>
            </a:xfrm>
          </p:grpSpPr>
          <p:pic>
            <p:nvPicPr>
              <p:cNvPr id="151" name="Picture 150"/>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2" name="Oval 15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4" name="Group 153"/>
            <p:cNvGrpSpPr/>
            <p:nvPr/>
          </p:nvGrpSpPr>
          <p:grpSpPr>
            <a:xfrm>
              <a:off x="5186755" y="-41515"/>
              <a:ext cx="459072" cy="745170"/>
              <a:chOff x="724072" y="1111010"/>
              <a:chExt cx="459072" cy="745170"/>
            </a:xfrm>
          </p:grpSpPr>
          <p:pic>
            <p:nvPicPr>
              <p:cNvPr id="155" name="Picture 154"/>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6" name="Oval 15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7"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8" name="Group 157"/>
            <p:cNvGrpSpPr/>
            <p:nvPr/>
          </p:nvGrpSpPr>
          <p:grpSpPr>
            <a:xfrm>
              <a:off x="5599485" y="-41515"/>
              <a:ext cx="459072" cy="745170"/>
              <a:chOff x="724072" y="1111010"/>
              <a:chExt cx="459072" cy="745170"/>
            </a:xfrm>
          </p:grpSpPr>
          <p:pic>
            <p:nvPicPr>
              <p:cNvPr id="159" name="Picture 158"/>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0" name="Oval 159"/>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1"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2" name="Group 161"/>
            <p:cNvGrpSpPr/>
            <p:nvPr/>
          </p:nvGrpSpPr>
          <p:grpSpPr>
            <a:xfrm>
              <a:off x="6012215" y="-41515"/>
              <a:ext cx="459072" cy="745170"/>
              <a:chOff x="724072" y="1111010"/>
              <a:chExt cx="459072" cy="745170"/>
            </a:xfrm>
          </p:grpSpPr>
          <p:pic>
            <p:nvPicPr>
              <p:cNvPr id="163" name="Picture 162"/>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4" name="Oval 16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5"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6" name="Group 165"/>
            <p:cNvGrpSpPr/>
            <p:nvPr/>
          </p:nvGrpSpPr>
          <p:grpSpPr>
            <a:xfrm>
              <a:off x="6424945" y="-41515"/>
              <a:ext cx="459072" cy="745170"/>
              <a:chOff x="724072" y="1111010"/>
              <a:chExt cx="459072" cy="745170"/>
            </a:xfrm>
          </p:grpSpPr>
          <p:pic>
            <p:nvPicPr>
              <p:cNvPr id="167" name="Picture 166"/>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8" name="Oval 167"/>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9"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70" name="Group 169"/>
            <p:cNvGrpSpPr/>
            <p:nvPr/>
          </p:nvGrpSpPr>
          <p:grpSpPr>
            <a:xfrm>
              <a:off x="6806532" y="-41515"/>
              <a:ext cx="490216" cy="745170"/>
              <a:chOff x="692928" y="1111010"/>
              <a:chExt cx="490216" cy="745170"/>
            </a:xfrm>
          </p:grpSpPr>
          <p:pic>
            <p:nvPicPr>
              <p:cNvPr id="171" name="Picture 170"/>
              <p:cNvPicPr>
                <a:picLocks noChangeAspect="1"/>
              </p:cNvPicPr>
              <p:nvPr/>
            </p:nvPicPr>
            <p:blipFill rotWithShape="1">
              <a:blip r:embed="rId7" cstate="print">
                <a:duotone>
                  <a:schemeClr val="accent6">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2" name="Oval 17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73"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
          <p:nvSpPr>
            <p:cNvPr id="122" name="Rectangle 121"/>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grpSp>
        <p:nvGrpSpPr>
          <p:cNvPr id="4" name="Group 3"/>
          <p:cNvGrpSpPr/>
          <p:nvPr/>
        </p:nvGrpSpPr>
        <p:grpSpPr>
          <a:xfrm>
            <a:off x="3535466" y="867141"/>
            <a:ext cx="4563640" cy="5854334"/>
            <a:chOff x="3535466" y="867141"/>
            <a:chExt cx="4563640" cy="5854334"/>
          </a:xfrm>
        </p:grpSpPr>
        <p:sp>
          <p:nvSpPr>
            <p:cNvPr id="125" name="Rectangle 40"/>
            <p:cNvSpPr txBox="1">
              <a:spLocks/>
            </p:cNvSpPr>
            <p:nvPr/>
          </p:nvSpPr>
          <p:spPr>
            <a:xfrm>
              <a:off x="4547477" y="2907041"/>
              <a:ext cx="2342386"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0000"/>
                </a:lnSpc>
                <a:spcBef>
                  <a:spcPct val="10000"/>
                </a:spcBef>
                <a:buNone/>
              </a:pPr>
              <a:r>
                <a:rPr kumimoji="0" lang="fi-FI" altLang="ja-JP" sz="2200" b="1">
                  <a:solidFill>
                    <a:srgbClr val="F77900"/>
                  </a:solidFill>
                  <a:latin typeface="HelveticaNeueLT Std" pitchFamily="34" charset="0"/>
                  <a:ea typeface="+mn-ea"/>
                  <a:cs typeface="+mn-cs"/>
                </a:rPr>
                <a:t>CGPA Bersepadu </a:t>
              </a:r>
              <a:r>
                <a:rPr kumimoji="0" lang="fi-FI" altLang="ja-JP" sz="1800">
                  <a:solidFill>
                    <a:schemeClr val="bg1">
                      <a:lumMod val="65000"/>
                    </a:schemeClr>
                  </a:solidFill>
                  <a:latin typeface="HelveticaNeueLT Std" pitchFamily="34" charset="0"/>
                </a:rPr>
                <a:t>(Integrated CGPA)</a:t>
              </a:r>
              <a:endParaRPr kumimoji="0" lang="fi-FI" altLang="ja-JP" sz="2200" b="1" dirty="0">
                <a:solidFill>
                  <a:srgbClr val="0070C0"/>
                </a:solidFill>
                <a:latin typeface="HelveticaNeueLT Std" pitchFamily="34" charset="0"/>
                <a:ea typeface="+mn-ea"/>
                <a:cs typeface="+mn-cs"/>
              </a:endParaRPr>
            </a:p>
          </p:txBody>
        </p:sp>
        <p:sp>
          <p:nvSpPr>
            <p:cNvPr id="126" name="Rectangle 40"/>
            <p:cNvSpPr txBox="1">
              <a:spLocks/>
            </p:cNvSpPr>
            <p:nvPr/>
          </p:nvSpPr>
          <p:spPr>
            <a:xfrm>
              <a:off x="4547477" y="3580176"/>
              <a:ext cx="3003809"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0000"/>
                </a:lnSpc>
                <a:spcBef>
                  <a:spcPct val="10000"/>
                </a:spcBef>
                <a:buNone/>
              </a:pPr>
              <a:r>
                <a:rPr kumimoji="0" lang="fi-FI" altLang="ja-JP" sz="2200" b="1">
                  <a:solidFill>
                    <a:srgbClr val="F77900"/>
                  </a:solidFill>
                  <a:latin typeface="HelveticaNeueLT Std" pitchFamily="34" charset="0"/>
                  <a:ea typeface="+mn-ea"/>
                  <a:cs typeface="+mn-cs"/>
                </a:rPr>
                <a:t>Minda Keusahawanan </a:t>
              </a:r>
              <a:r>
                <a:rPr kumimoji="0" lang="fi-FI" altLang="ja-JP" sz="1800">
                  <a:solidFill>
                    <a:schemeClr val="bg1">
                      <a:lumMod val="65000"/>
                    </a:schemeClr>
                  </a:solidFill>
                  <a:latin typeface="HelveticaNeueLT Std" pitchFamily="34" charset="0"/>
                </a:rPr>
                <a:t>(Entrepreneurial Mindset)</a:t>
              </a:r>
              <a:endParaRPr kumimoji="0" lang="fi-FI" altLang="ja-JP" sz="2200" b="1" dirty="0">
                <a:solidFill>
                  <a:srgbClr val="0070C0"/>
                </a:solidFill>
                <a:latin typeface="HelveticaNeueLT Std" pitchFamily="34" charset="0"/>
                <a:ea typeface="+mn-ea"/>
                <a:cs typeface="+mn-cs"/>
              </a:endParaRPr>
            </a:p>
          </p:txBody>
        </p:sp>
        <p:sp>
          <p:nvSpPr>
            <p:cNvPr id="127" name="Rectangle 40"/>
            <p:cNvSpPr txBox="1">
              <a:spLocks/>
            </p:cNvSpPr>
            <p:nvPr/>
          </p:nvSpPr>
          <p:spPr>
            <a:xfrm>
              <a:off x="4547477" y="5409334"/>
              <a:ext cx="2342386" cy="7909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en-US"/>
              </a:defPPr>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587" lvl="1" indent="0" defTabSz="895350" eaLnBrk="1" hangingPunct="1">
                <a:lnSpc>
                  <a:spcPct val="80000"/>
                </a:lnSpc>
                <a:spcBef>
                  <a:spcPct val="10000"/>
                </a:spcBef>
                <a:buClr>
                  <a:schemeClr val="tx2"/>
                </a:buClr>
                <a:buSzPct val="125000"/>
                <a:buFont typeface="Arial" charset="0"/>
                <a:buNone/>
                <a:defRPr kumimoji="0" sz="2200" b="1" baseline="0">
                  <a:solidFill>
                    <a:srgbClr val="0070C0"/>
                  </a:solidFill>
                  <a:latin typeface="HelveticaNeueLT Std" pitchFamily="34" charset="0"/>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lvl="1"/>
              <a:r>
                <a:rPr lang="fi-FI" altLang="ja-JP">
                  <a:solidFill>
                    <a:srgbClr val="7030A0"/>
                  </a:solidFill>
                </a:rPr>
                <a:t>Pencari Pekerjaan</a:t>
              </a:r>
            </a:p>
            <a:p>
              <a:pPr lvl="1"/>
              <a:r>
                <a:rPr lang="fi-FI" altLang="ja-JP" sz="1800" b="0">
                  <a:solidFill>
                    <a:schemeClr val="bg1">
                      <a:lumMod val="65000"/>
                    </a:schemeClr>
                  </a:solidFill>
                  <a:ea typeface="Arial Unicode MS" pitchFamily="34" charset="-128"/>
                  <a:cs typeface="Arial Unicode MS" pitchFamily="34" charset="-128"/>
                </a:rPr>
                <a:t>(Job Seeker)</a:t>
              </a:r>
              <a:endParaRPr lang="fi-FI" altLang="ja-JP" sz="1800" b="0" dirty="0">
                <a:solidFill>
                  <a:schemeClr val="bg1">
                    <a:lumMod val="65000"/>
                  </a:schemeClr>
                </a:solidFill>
                <a:ea typeface="Arial Unicode MS" pitchFamily="34" charset="-128"/>
                <a:cs typeface="Arial Unicode MS" pitchFamily="34" charset="-128"/>
              </a:endParaRPr>
            </a:p>
          </p:txBody>
        </p:sp>
        <p:sp>
          <p:nvSpPr>
            <p:cNvPr id="128" name="Rectangle 40"/>
            <p:cNvSpPr txBox="1">
              <a:spLocks/>
            </p:cNvSpPr>
            <p:nvPr/>
          </p:nvSpPr>
          <p:spPr>
            <a:xfrm>
              <a:off x="6605582" y="5409334"/>
              <a:ext cx="1493524" cy="7909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en-US"/>
              </a:defPPr>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587" lvl="1" indent="0" defTabSz="895350" eaLnBrk="1" hangingPunct="1">
                <a:lnSpc>
                  <a:spcPct val="80000"/>
                </a:lnSpc>
                <a:spcBef>
                  <a:spcPct val="10000"/>
                </a:spcBef>
                <a:buClr>
                  <a:schemeClr val="tx2"/>
                </a:buClr>
                <a:buSzPct val="125000"/>
                <a:buFont typeface="Arial" charset="0"/>
                <a:buNone/>
                <a:defRPr kumimoji="0" sz="2200" b="1" baseline="0">
                  <a:solidFill>
                    <a:srgbClr val="0070C0"/>
                  </a:solidFill>
                  <a:latin typeface="HelveticaNeueLT Std" pitchFamily="34" charset="0"/>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lvl="1"/>
              <a:r>
                <a:rPr lang="fi-FI" altLang="ja-JP">
                  <a:solidFill>
                    <a:srgbClr val="7030A0"/>
                  </a:solidFill>
                </a:rPr>
                <a:t>Penjana Pekerjaan</a:t>
              </a:r>
            </a:p>
            <a:p>
              <a:pPr lvl="1"/>
              <a:r>
                <a:rPr lang="fi-FI" altLang="ja-JP" sz="1800" b="0">
                  <a:solidFill>
                    <a:schemeClr val="bg1">
                      <a:lumMod val="65000"/>
                    </a:schemeClr>
                  </a:solidFill>
                  <a:ea typeface="Arial Unicode MS" pitchFamily="34" charset="-128"/>
                  <a:cs typeface="Arial Unicode MS" pitchFamily="34" charset="-128"/>
                </a:rPr>
                <a:t>(Job Creator)</a:t>
              </a:r>
              <a:endParaRPr lang="fi-FI" altLang="ja-JP" sz="1800" b="0" dirty="0">
                <a:solidFill>
                  <a:schemeClr val="bg1">
                    <a:lumMod val="65000"/>
                  </a:schemeClr>
                </a:solidFill>
                <a:ea typeface="Arial Unicode MS" pitchFamily="34" charset="-128"/>
                <a:cs typeface="Arial Unicode MS" pitchFamily="34" charset="-128"/>
              </a:endParaRPr>
            </a:p>
          </p:txBody>
        </p:sp>
        <p:sp>
          <p:nvSpPr>
            <p:cNvPr id="3" name="Freeform 2"/>
            <p:cNvSpPr/>
            <p:nvPr/>
          </p:nvSpPr>
          <p:spPr>
            <a:xfrm>
              <a:off x="3535466" y="867141"/>
              <a:ext cx="825830" cy="5854334"/>
            </a:xfrm>
            <a:custGeom>
              <a:avLst/>
              <a:gdLst>
                <a:gd name="connsiteX0" fmla="*/ 0 w 1066800"/>
                <a:gd name="connsiteY0" fmla="*/ 0 h 1514475"/>
                <a:gd name="connsiteX1" fmla="*/ 1066800 w 1066800"/>
                <a:gd name="connsiteY1" fmla="*/ 0 h 1514475"/>
                <a:gd name="connsiteX2" fmla="*/ 1066800 w 1066800"/>
                <a:gd name="connsiteY2" fmla="*/ 1514475 h 1514475"/>
              </a:gdLst>
              <a:ahLst/>
              <a:cxnLst>
                <a:cxn ang="0">
                  <a:pos x="connsiteX0" y="connsiteY0"/>
                </a:cxn>
                <a:cxn ang="0">
                  <a:pos x="connsiteX1" y="connsiteY1"/>
                </a:cxn>
                <a:cxn ang="0">
                  <a:pos x="connsiteX2" y="connsiteY2"/>
                </a:cxn>
              </a:cxnLst>
              <a:rect l="l" t="t" r="r" b="b"/>
              <a:pathLst>
                <a:path w="1066800" h="1514475">
                  <a:moveTo>
                    <a:pt x="0" y="0"/>
                  </a:moveTo>
                  <a:lnTo>
                    <a:pt x="1066800" y="0"/>
                  </a:lnTo>
                  <a:lnTo>
                    <a:pt x="1066800" y="1514475"/>
                  </a:lnTo>
                </a:path>
              </a:pathLst>
            </a:cu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US"/>
            </a:p>
          </p:txBody>
        </p:sp>
        <p:grpSp>
          <p:nvGrpSpPr>
            <p:cNvPr id="129" name="Group 128"/>
            <p:cNvGrpSpPr/>
            <p:nvPr/>
          </p:nvGrpSpPr>
          <p:grpSpPr>
            <a:xfrm rot="16200000">
              <a:off x="3649748" y="5152473"/>
              <a:ext cx="654758" cy="745168"/>
              <a:chOff x="4896551" y="2832720"/>
              <a:chExt cx="654758" cy="745168"/>
            </a:xfrm>
          </p:grpSpPr>
          <p:pic>
            <p:nvPicPr>
              <p:cNvPr id="130" name="Picture 129"/>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sp>
            <p:nvSpPr>
              <p:cNvPr id="132" name="Oval 131"/>
              <p:cNvSpPr/>
              <p:nvPr/>
            </p:nvSpPr>
            <p:spPr>
              <a:xfrm>
                <a:off x="5090749" y="3050241"/>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34" name="Group 133"/>
            <p:cNvGrpSpPr/>
            <p:nvPr/>
          </p:nvGrpSpPr>
          <p:grpSpPr>
            <a:xfrm rot="16200000">
              <a:off x="3712935" y="2565524"/>
              <a:ext cx="510328" cy="745170"/>
              <a:chOff x="6136370" y="2832717"/>
              <a:chExt cx="510328" cy="745170"/>
            </a:xfrm>
          </p:grpSpPr>
          <p:pic>
            <p:nvPicPr>
              <p:cNvPr id="135" name="Picture 134"/>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36" name="Group 135"/>
              <p:cNvGrpSpPr/>
              <p:nvPr/>
            </p:nvGrpSpPr>
            <p:grpSpPr>
              <a:xfrm>
                <a:off x="6198482" y="2960317"/>
                <a:ext cx="267510" cy="430887"/>
                <a:chOff x="7766137" y="2979105"/>
                <a:chExt cx="250738" cy="403872"/>
              </a:xfrm>
            </p:grpSpPr>
            <p:sp>
              <p:nvSpPr>
                <p:cNvPr id="137" name="Oval 136"/>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8" name="Rectangle 40"/>
                <p:cNvSpPr txBox="1">
                  <a:spLocks/>
                </p:cNvSpPr>
                <p:nvPr/>
              </p:nvSpPr>
              <p:spPr>
                <a:xfrm>
                  <a:off x="7795250" y="2979105"/>
                  <a:ext cx="192516" cy="40387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sz="2800" b="1" dirty="0">
                    <a:solidFill>
                      <a:schemeClr val="accent4"/>
                    </a:solidFill>
                    <a:latin typeface="HelveticaNeueLT Std" pitchFamily="34" charset="0"/>
                    <a:ea typeface="+mn-ea"/>
                    <a:cs typeface="+mn-cs"/>
                  </a:endParaRPr>
                </a:p>
              </p:txBody>
            </p:sp>
          </p:grpSp>
        </p:grpSp>
        <p:grpSp>
          <p:nvGrpSpPr>
            <p:cNvPr id="139" name="Group 138"/>
            <p:cNvGrpSpPr/>
            <p:nvPr/>
          </p:nvGrpSpPr>
          <p:grpSpPr>
            <a:xfrm rot="16200000">
              <a:off x="3712935" y="3267090"/>
              <a:ext cx="510328" cy="745170"/>
              <a:chOff x="6136370" y="2832717"/>
              <a:chExt cx="510328" cy="745170"/>
            </a:xfrm>
          </p:grpSpPr>
          <p:pic>
            <p:nvPicPr>
              <p:cNvPr id="140" name="Picture 139"/>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41" name="Group 140"/>
              <p:cNvGrpSpPr/>
              <p:nvPr/>
            </p:nvGrpSpPr>
            <p:grpSpPr>
              <a:xfrm>
                <a:off x="6198482" y="3050241"/>
                <a:ext cx="267510" cy="267508"/>
                <a:chOff x="7766137" y="3063389"/>
                <a:chExt cx="250738" cy="250736"/>
              </a:xfrm>
            </p:grpSpPr>
            <p:sp>
              <p:nvSpPr>
                <p:cNvPr id="142" name="Oval 141"/>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3" name="Rectangle 40"/>
                <p:cNvSpPr txBox="1">
                  <a:spLocks/>
                </p:cNvSpPr>
                <p:nvPr/>
              </p:nvSpPr>
              <p:spPr>
                <a:xfrm>
                  <a:off x="7795249" y="3065647"/>
                  <a:ext cx="192516"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nvGrpSpPr>
            <p:cNvPr id="144" name="Group 143"/>
            <p:cNvGrpSpPr/>
            <p:nvPr/>
          </p:nvGrpSpPr>
          <p:grpSpPr>
            <a:xfrm rot="16200000">
              <a:off x="3712935" y="3968657"/>
              <a:ext cx="510328" cy="745170"/>
              <a:chOff x="6136370" y="2832717"/>
              <a:chExt cx="510328" cy="745170"/>
            </a:xfrm>
          </p:grpSpPr>
          <p:pic>
            <p:nvPicPr>
              <p:cNvPr id="145" name="Picture 144"/>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46" name="Group 145"/>
              <p:cNvGrpSpPr/>
              <p:nvPr/>
            </p:nvGrpSpPr>
            <p:grpSpPr>
              <a:xfrm>
                <a:off x="6198482" y="3050241"/>
                <a:ext cx="267510" cy="267508"/>
                <a:chOff x="7766137" y="3063389"/>
                <a:chExt cx="250738" cy="250736"/>
              </a:xfrm>
            </p:grpSpPr>
            <p:sp>
              <p:nvSpPr>
                <p:cNvPr id="147" name="Oval 146"/>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8" name="Rectangle 40"/>
                <p:cNvSpPr txBox="1">
                  <a:spLocks/>
                </p:cNvSpPr>
                <p:nvPr/>
              </p:nvSpPr>
              <p:spPr>
                <a:xfrm>
                  <a:off x="7795249" y="3065647"/>
                  <a:ext cx="192516"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sp>
          <p:nvSpPr>
            <p:cNvPr id="149" name="Rectangle 40"/>
            <p:cNvSpPr txBox="1">
              <a:spLocks/>
            </p:cNvSpPr>
            <p:nvPr/>
          </p:nvSpPr>
          <p:spPr>
            <a:xfrm>
              <a:off x="4547477" y="4253311"/>
              <a:ext cx="3486109" cy="7909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en-US"/>
              </a:defPPr>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587" lvl="1" indent="0" defTabSz="895350" eaLnBrk="1" hangingPunct="1">
                <a:lnSpc>
                  <a:spcPct val="80000"/>
                </a:lnSpc>
                <a:spcBef>
                  <a:spcPct val="10000"/>
                </a:spcBef>
                <a:buClr>
                  <a:schemeClr val="tx2"/>
                </a:buClr>
                <a:buSzPct val="125000"/>
                <a:buFont typeface="Arial" charset="0"/>
                <a:buNone/>
                <a:defRPr kumimoji="0" sz="2200" b="1" baseline="0">
                  <a:solidFill>
                    <a:srgbClr val="0070C0"/>
                  </a:solidFill>
                  <a:latin typeface="HelveticaNeueLT Std" pitchFamily="34" charset="0"/>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lvl="1"/>
              <a:r>
                <a:rPr lang="fi-FI" altLang="ja-JP">
                  <a:solidFill>
                    <a:srgbClr val="F77900"/>
                  </a:solidFill>
                </a:rPr>
                <a:t>Pembelajaran berasaskan Pengalaman </a:t>
              </a:r>
            </a:p>
            <a:p>
              <a:pPr lvl="1"/>
              <a:r>
                <a:rPr lang="fi-FI" altLang="ja-JP" sz="1800" b="0">
                  <a:solidFill>
                    <a:schemeClr val="bg1">
                      <a:lumMod val="65000"/>
                    </a:schemeClr>
                  </a:solidFill>
                  <a:ea typeface="Arial Unicode MS" pitchFamily="34" charset="-128"/>
                  <a:cs typeface="Arial Unicode MS" pitchFamily="34" charset="-128"/>
                </a:rPr>
                <a:t>(Experiential Learning)</a:t>
              </a:r>
            </a:p>
          </p:txBody>
        </p:sp>
        <p:sp>
          <p:nvSpPr>
            <p:cNvPr id="150" name="Up Arrow 149"/>
            <p:cNvSpPr/>
            <p:nvPr/>
          </p:nvSpPr>
          <p:spPr>
            <a:xfrm rot="5400000">
              <a:off x="6010959" y="5372075"/>
              <a:ext cx="461582" cy="536103"/>
            </a:xfrm>
            <a:prstGeom prst="upArrow">
              <a:avLst>
                <a:gd name="adj1" fmla="val 64188"/>
                <a:gd name="adj2" fmla="val 56613"/>
              </a:avLst>
            </a:prstGeom>
            <a:solidFill>
              <a:srgbClr val="E2AC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grpSp>
      <p:grpSp>
        <p:nvGrpSpPr>
          <p:cNvPr id="50" name="Group 49"/>
          <p:cNvGrpSpPr/>
          <p:nvPr/>
        </p:nvGrpSpPr>
        <p:grpSpPr>
          <a:xfrm flipH="1" flipV="1">
            <a:off x="2807751" y="-4360"/>
            <a:ext cx="828561" cy="1209846"/>
            <a:chOff x="6136370" y="2832717"/>
            <a:chExt cx="510328" cy="745170"/>
          </a:xfrm>
        </p:grpSpPr>
        <p:pic>
          <p:nvPicPr>
            <p:cNvPr id="51" name="Picture 50"/>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52" name="Group 51"/>
            <p:cNvGrpSpPr/>
            <p:nvPr/>
          </p:nvGrpSpPr>
          <p:grpSpPr>
            <a:xfrm>
              <a:off x="6198482" y="3050241"/>
              <a:ext cx="267510" cy="267508"/>
              <a:chOff x="7766137" y="3063389"/>
              <a:chExt cx="250738" cy="250736"/>
            </a:xfrm>
          </p:grpSpPr>
          <p:sp>
            <p:nvSpPr>
              <p:cNvPr id="53" name="Oval 5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Rectangle 40"/>
              <p:cNvSpPr txBox="1">
                <a:spLocks/>
              </p:cNvSpPr>
              <p:nvPr/>
            </p:nvSpPr>
            <p:spPr>
              <a:xfrm rot="10800000">
                <a:off x="7795248" y="3074431"/>
                <a:ext cx="192516"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1</a:t>
                </a:r>
                <a:endParaRPr kumimoji="0" lang="fi-FI" altLang="ja-JP" sz="2400" b="1" dirty="0">
                  <a:solidFill>
                    <a:schemeClr val="accent4"/>
                  </a:solidFill>
                  <a:latin typeface="HelveticaNeueLT Std" pitchFamily="34" charset="0"/>
                  <a:ea typeface="+mn-ea"/>
                  <a:cs typeface="+mn-cs"/>
                </a:endParaRPr>
              </a:p>
            </p:txBody>
          </p:sp>
        </p:grpSp>
      </p:grpSp>
    </p:spTree>
    <p:extLst>
      <p:ext uri="{BB962C8B-B14F-4D97-AF65-F5344CB8AC3E}">
        <p14:creationId xmlns:p14="http://schemas.microsoft.com/office/powerpoint/2010/main" val="9537458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wipe(up)">
                                      <p:cBhvr>
                                        <p:cTn id="13" dur="500"/>
                                        <p:tgtEl>
                                          <p:spTgt spid="5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3"/>
                                        </p:tgtEl>
                                        <p:attrNameLst>
                                          <p:attrName>style.visibility</p:attrName>
                                        </p:attrNameLst>
                                      </p:cBhvr>
                                      <p:to>
                                        <p:strVal val="visible"/>
                                      </p:to>
                                    </p:set>
                                    <p:animEffect transition="in" filter="fade">
                                      <p:cBhvr>
                                        <p:cTn id="16" dur="500"/>
                                        <p:tgtEl>
                                          <p:spTgt spid="1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64027"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43" name="Group 42"/>
          <p:cNvGrpSpPr/>
          <p:nvPr/>
        </p:nvGrpSpPr>
        <p:grpSpPr>
          <a:xfrm flipH="1" flipV="1">
            <a:off x="3411168" y="-53196"/>
            <a:ext cx="745342" cy="1209847"/>
            <a:chOff x="4191168" y="2865515"/>
            <a:chExt cx="459072" cy="745170"/>
          </a:xfrm>
        </p:grpSpPr>
        <p:pic>
          <p:nvPicPr>
            <p:cNvPr id="44" name="Picture 4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46" name="Group 45"/>
            <p:cNvGrpSpPr/>
            <p:nvPr/>
          </p:nvGrpSpPr>
          <p:grpSpPr>
            <a:xfrm>
              <a:off x="4321574" y="3050241"/>
              <a:ext cx="267510" cy="267508"/>
              <a:chOff x="7766137" y="3063389"/>
              <a:chExt cx="250738" cy="250736"/>
            </a:xfrm>
          </p:grpSpPr>
          <p:sp>
            <p:nvSpPr>
              <p:cNvPr id="47" name="Oval 46"/>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Rectangle 40"/>
              <p:cNvSpPr txBox="1">
                <a:spLocks/>
              </p:cNvSpPr>
              <p:nvPr/>
            </p:nvSpPr>
            <p:spPr>
              <a:xfrm rot="10800000">
                <a:off x="7795248" y="3074431"/>
                <a:ext cx="192516"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2</a:t>
                </a:r>
                <a:endParaRPr kumimoji="0" lang="fi-FI" altLang="ja-JP" sz="2400" b="1" dirty="0">
                  <a:solidFill>
                    <a:schemeClr val="accent4"/>
                  </a:solidFill>
                  <a:latin typeface="HelveticaNeueLT Std" pitchFamily="34" charset="0"/>
                  <a:ea typeface="+mn-ea"/>
                  <a:cs typeface="+mn-cs"/>
                </a:endParaRPr>
              </a:p>
            </p:txBody>
          </p:sp>
        </p:grpSp>
      </p:grpSp>
      <p:sp>
        <p:nvSpPr>
          <p:cNvPr id="159" name="Rectangle 158"/>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sp>
        <p:nvSpPr>
          <p:cNvPr id="160" name="Rectangle 40"/>
          <p:cNvSpPr txBox="1">
            <a:spLocks/>
          </p:cNvSpPr>
          <p:nvPr/>
        </p:nvSpPr>
        <p:spPr>
          <a:xfrm>
            <a:off x="207689" y="963663"/>
            <a:ext cx="325111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Kecemerlangan Bakat</a:t>
            </a:r>
            <a:endParaRPr kumimoji="0" lang="fi-FI" altLang="ja-JP" sz="3200" b="1" dirty="0">
              <a:latin typeface="HelveticaNeueLT Std" pitchFamily="34" charset="0"/>
              <a:ea typeface="+mn-ea"/>
              <a:cs typeface="+mn-cs"/>
            </a:endParaRPr>
          </a:p>
        </p:txBody>
      </p:sp>
      <p:grpSp>
        <p:nvGrpSpPr>
          <p:cNvPr id="11" name="Group 10"/>
          <p:cNvGrpSpPr/>
          <p:nvPr/>
        </p:nvGrpSpPr>
        <p:grpSpPr>
          <a:xfrm>
            <a:off x="1" y="942459"/>
            <a:ext cx="8961433" cy="4252327"/>
            <a:chOff x="-1" y="942457"/>
            <a:chExt cx="8961433" cy="4252327"/>
          </a:xfrm>
        </p:grpSpPr>
        <p:pic>
          <p:nvPicPr>
            <p:cNvPr id="122" name="Picture 1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29555" y="4165210"/>
              <a:ext cx="497188" cy="1027686"/>
            </a:xfrm>
            <a:prstGeom prst="rect">
              <a:avLst/>
            </a:prstGeom>
          </p:spPr>
        </p:pic>
        <p:pic>
          <p:nvPicPr>
            <p:cNvPr id="123" name="Picture 1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5133307" y="4157008"/>
              <a:ext cx="512520" cy="1036458"/>
            </a:xfrm>
            <a:prstGeom prst="rect">
              <a:avLst/>
            </a:prstGeom>
          </p:spPr>
        </p:pic>
        <p:pic>
          <p:nvPicPr>
            <p:cNvPr id="124" name="Picture 1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102340" y="4183578"/>
              <a:ext cx="658418" cy="1008038"/>
            </a:xfrm>
            <a:prstGeom prst="rect">
              <a:avLst/>
            </a:prstGeom>
          </p:spPr>
        </p:pic>
        <p:pic>
          <p:nvPicPr>
            <p:cNvPr id="125" name="Picture 1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38242" y="4138072"/>
              <a:ext cx="477342" cy="1056712"/>
            </a:xfrm>
            <a:prstGeom prst="rect">
              <a:avLst/>
            </a:prstGeom>
          </p:spPr>
        </p:pic>
        <p:cxnSp>
          <p:nvCxnSpPr>
            <p:cNvPr id="161" name="Straight Connector 160"/>
            <p:cNvCxnSpPr/>
            <p:nvPr/>
          </p:nvCxnSpPr>
          <p:spPr>
            <a:xfrm>
              <a:off x="3631516" y="942457"/>
              <a:ext cx="0" cy="3143368"/>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2" name="Line 18"/>
            <p:cNvSpPr>
              <a:spLocks noChangeShapeType="1"/>
            </p:cNvSpPr>
            <p:nvPr/>
          </p:nvSpPr>
          <p:spPr bwMode="auto">
            <a:xfrm rot="10800000">
              <a:off x="-1" y="4109544"/>
              <a:ext cx="8961433"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72" name="Rectangle 40"/>
            <p:cNvSpPr txBox="1">
              <a:spLocks/>
            </p:cNvSpPr>
            <p:nvPr/>
          </p:nvSpPr>
          <p:spPr>
            <a:xfrm>
              <a:off x="5871087" y="3660870"/>
              <a:ext cx="2981284" cy="338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10000"/>
                </a:spcBef>
                <a:buNone/>
              </a:pPr>
              <a:r>
                <a:rPr kumimoji="0" lang="fi-FI" altLang="ja-JP" sz="2200" b="1">
                  <a:solidFill>
                    <a:srgbClr val="0070C0"/>
                  </a:solidFill>
                  <a:latin typeface="HelveticaNeueLT Std" pitchFamily="34" charset="0"/>
                  <a:ea typeface="+mn-ea"/>
                  <a:cs typeface="+mn-cs"/>
                </a:rPr>
                <a:t>Empat Laluan Kerjaya</a:t>
              </a:r>
              <a:endParaRPr kumimoji="0" lang="fi-FI" altLang="ja-JP" sz="2200" b="1" dirty="0">
                <a:solidFill>
                  <a:srgbClr val="0070C0"/>
                </a:solidFill>
                <a:latin typeface="HelveticaNeueLT Std" pitchFamily="34" charset="0"/>
                <a:ea typeface="+mn-ea"/>
                <a:cs typeface="+mn-cs"/>
              </a:endParaRPr>
            </a:p>
          </p:txBody>
        </p:sp>
      </p:grpSp>
      <p:grpSp>
        <p:nvGrpSpPr>
          <p:cNvPr id="14" name="Group 13"/>
          <p:cNvGrpSpPr/>
          <p:nvPr/>
        </p:nvGrpSpPr>
        <p:grpSpPr>
          <a:xfrm>
            <a:off x="99159" y="3357815"/>
            <a:ext cx="6274198" cy="2934564"/>
            <a:chOff x="99159" y="3357815"/>
            <a:chExt cx="6274198" cy="2934564"/>
          </a:xfrm>
        </p:grpSpPr>
        <p:grpSp>
          <p:nvGrpSpPr>
            <p:cNvPr id="13" name="Group 12"/>
            <p:cNvGrpSpPr/>
            <p:nvPr/>
          </p:nvGrpSpPr>
          <p:grpSpPr>
            <a:xfrm>
              <a:off x="99159" y="5237884"/>
              <a:ext cx="6274198" cy="1054495"/>
              <a:chOff x="99159" y="5237884"/>
              <a:chExt cx="6274198" cy="1054495"/>
            </a:xfrm>
          </p:grpSpPr>
          <p:sp>
            <p:nvSpPr>
              <p:cNvPr id="54" name="Rectangle 40"/>
              <p:cNvSpPr txBox="1">
                <a:spLocks/>
              </p:cNvSpPr>
              <p:nvPr/>
            </p:nvSpPr>
            <p:spPr>
              <a:xfrm>
                <a:off x="99159" y="5237884"/>
                <a:ext cx="1493524" cy="3046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90000"/>
                  </a:lnSpc>
                  <a:spcBef>
                    <a:spcPct val="10000"/>
                  </a:spcBef>
                  <a:buNone/>
                </a:pPr>
                <a:r>
                  <a:rPr kumimoji="0" lang="fi-FI" altLang="ja-JP" sz="2200" b="1">
                    <a:solidFill>
                      <a:srgbClr val="0070C0"/>
                    </a:solidFill>
                    <a:latin typeface="HelveticaNeueLT Std" pitchFamily="34" charset="0"/>
                    <a:ea typeface="+mn-ea"/>
                    <a:cs typeface="+mn-cs"/>
                  </a:rPr>
                  <a:t>Pendidik</a:t>
                </a:r>
                <a:endParaRPr kumimoji="0" lang="fi-FI" altLang="ja-JP" sz="2200" b="1" dirty="0">
                  <a:solidFill>
                    <a:srgbClr val="0070C0"/>
                  </a:solidFill>
                  <a:latin typeface="HelveticaNeueLT Std" pitchFamily="34" charset="0"/>
                  <a:ea typeface="+mn-ea"/>
                  <a:cs typeface="+mn-cs"/>
                </a:endParaRPr>
              </a:p>
            </p:txBody>
          </p:sp>
          <p:sp>
            <p:nvSpPr>
              <p:cNvPr id="55" name="Rectangle 40"/>
              <p:cNvSpPr txBox="1">
                <a:spLocks/>
              </p:cNvSpPr>
              <p:nvPr/>
            </p:nvSpPr>
            <p:spPr>
              <a:xfrm>
                <a:off x="1631611" y="5237884"/>
                <a:ext cx="1493524" cy="3046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90000"/>
                  </a:lnSpc>
                  <a:spcBef>
                    <a:spcPct val="10000"/>
                  </a:spcBef>
                  <a:buNone/>
                </a:pPr>
                <a:r>
                  <a:rPr kumimoji="0" lang="fi-FI" altLang="ja-JP" sz="2200" b="1">
                    <a:solidFill>
                      <a:srgbClr val="0070C0"/>
                    </a:solidFill>
                    <a:latin typeface="HelveticaNeueLT Std" pitchFamily="34" charset="0"/>
                    <a:ea typeface="+mn-ea"/>
                    <a:cs typeface="+mn-cs"/>
                  </a:rPr>
                  <a:t>Penyelidik</a:t>
                </a:r>
                <a:endParaRPr kumimoji="0" lang="fi-FI" altLang="ja-JP" sz="2200" b="1" dirty="0" err="1">
                  <a:solidFill>
                    <a:srgbClr val="0070C0"/>
                  </a:solidFill>
                  <a:latin typeface="HelveticaNeueLT Std" pitchFamily="34" charset="0"/>
                  <a:ea typeface="+mn-ea"/>
                  <a:cs typeface="+mn-cs"/>
                </a:endParaRPr>
              </a:p>
            </p:txBody>
          </p:sp>
          <p:sp>
            <p:nvSpPr>
              <p:cNvPr id="56" name="Rectangle 40"/>
              <p:cNvSpPr txBox="1">
                <a:spLocks/>
              </p:cNvSpPr>
              <p:nvPr/>
            </p:nvSpPr>
            <p:spPr>
              <a:xfrm>
                <a:off x="3215807" y="5237884"/>
                <a:ext cx="1493524" cy="60939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90000"/>
                  </a:lnSpc>
                  <a:spcBef>
                    <a:spcPct val="10000"/>
                  </a:spcBef>
                  <a:buNone/>
                </a:pPr>
                <a:r>
                  <a:rPr kumimoji="0" lang="sv-SE" altLang="ja-JP" sz="2200" b="1">
                    <a:solidFill>
                      <a:srgbClr val="0070C0"/>
                    </a:solidFill>
                    <a:latin typeface="HelveticaNeueLT Std" pitchFamily="34" charset="0"/>
                    <a:ea typeface="+mn-ea"/>
                    <a:cs typeface="+mn-cs"/>
                  </a:rPr>
                  <a:t>Pemimpin Institusi</a:t>
                </a:r>
                <a:endParaRPr kumimoji="0" lang="sv-SE" altLang="ja-JP" sz="2200" b="1" dirty="0">
                  <a:solidFill>
                    <a:srgbClr val="0070C0"/>
                  </a:solidFill>
                  <a:latin typeface="HelveticaNeueLT Std" pitchFamily="34" charset="0"/>
                  <a:ea typeface="+mn-ea"/>
                  <a:cs typeface="+mn-cs"/>
                </a:endParaRPr>
              </a:p>
            </p:txBody>
          </p:sp>
          <p:sp>
            <p:nvSpPr>
              <p:cNvPr id="57" name="Rectangle 40"/>
              <p:cNvSpPr txBox="1">
                <a:spLocks/>
              </p:cNvSpPr>
              <p:nvPr/>
            </p:nvSpPr>
            <p:spPr>
              <a:xfrm>
                <a:off x="4776164" y="5237884"/>
                <a:ext cx="1597193" cy="60939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90000"/>
                  </a:lnSpc>
                  <a:spcBef>
                    <a:spcPct val="10000"/>
                  </a:spcBef>
                  <a:buNone/>
                </a:pPr>
                <a:r>
                  <a:rPr kumimoji="0" lang="fi-FI" altLang="ja-JP" sz="2200" b="1">
                    <a:solidFill>
                      <a:srgbClr val="0070C0"/>
                    </a:solidFill>
                    <a:latin typeface="HelveticaNeueLT Std" pitchFamily="34" charset="0"/>
                    <a:ea typeface="+mn-ea"/>
                    <a:cs typeface="+mn-cs"/>
                  </a:rPr>
                  <a:t>Pengamal Profesional</a:t>
                </a:r>
                <a:endParaRPr kumimoji="0" lang="fi-FI" altLang="ja-JP" sz="2200" b="1" dirty="0">
                  <a:solidFill>
                    <a:srgbClr val="0070C0"/>
                  </a:solidFill>
                  <a:latin typeface="HelveticaNeueLT Std" pitchFamily="34" charset="0"/>
                  <a:ea typeface="+mn-ea"/>
                  <a:cs typeface="+mn-cs"/>
                </a:endParaRPr>
              </a:p>
            </p:txBody>
          </p:sp>
          <p:sp>
            <p:nvSpPr>
              <p:cNvPr id="151" name="Rectangle 40"/>
              <p:cNvSpPr txBox="1">
                <a:spLocks/>
              </p:cNvSpPr>
              <p:nvPr/>
            </p:nvSpPr>
            <p:spPr>
              <a:xfrm>
                <a:off x="99159" y="5911507"/>
                <a:ext cx="1493524"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1800">
                    <a:solidFill>
                      <a:schemeClr val="bg1">
                        <a:lumMod val="65000"/>
                      </a:schemeClr>
                    </a:solidFill>
                    <a:latin typeface="HelveticaNeueLT Std" pitchFamily="34" charset="0"/>
                    <a:ea typeface="+mn-ea"/>
                    <a:cs typeface="+mn-cs"/>
                  </a:rPr>
                  <a:t>(Educators)</a:t>
                </a:r>
                <a:endParaRPr kumimoji="0" lang="fi-FI" altLang="ja-JP" sz="2200" dirty="0">
                  <a:solidFill>
                    <a:schemeClr val="bg1">
                      <a:lumMod val="65000"/>
                    </a:schemeClr>
                  </a:solidFill>
                  <a:latin typeface="HelveticaNeueLT Std" pitchFamily="34" charset="0"/>
                  <a:ea typeface="+mn-ea"/>
                  <a:cs typeface="+mn-cs"/>
                </a:endParaRPr>
              </a:p>
            </p:txBody>
          </p:sp>
          <p:sp>
            <p:nvSpPr>
              <p:cNvPr id="152" name="Rectangle 40"/>
              <p:cNvSpPr txBox="1">
                <a:spLocks/>
              </p:cNvSpPr>
              <p:nvPr/>
            </p:nvSpPr>
            <p:spPr>
              <a:xfrm>
                <a:off x="1631611" y="5911507"/>
                <a:ext cx="1493524"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1800">
                    <a:solidFill>
                      <a:schemeClr val="bg1">
                        <a:lumMod val="65000"/>
                      </a:schemeClr>
                    </a:solidFill>
                    <a:latin typeface="HelveticaNeueLT Std" pitchFamily="34" charset="0"/>
                    <a:ea typeface="+mn-ea"/>
                    <a:cs typeface="+mn-cs"/>
                  </a:rPr>
                  <a:t>(Researchers)</a:t>
                </a:r>
                <a:endParaRPr kumimoji="0" lang="fi-FI" altLang="ja-JP" sz="2200" dirty="0">
                  <a:solidFill>
                    <a:schemeClr val="bg1">
                      <a:lumMod val="65000"/>
                    </a:schemeClr>
                  </a:solidFill>
                  <a:latin typeface="HelveticaNeueLT Std" pitchFamily="34" charset="0"/>
                  <a:ea typeface="+mn-ea"/>
                  <a:cs typeface="+mn-cs"/>
                </a:endParaRPr>
              </a:p>
            </p:txBody>
          </p:sp>
          <p:sp>
            <p:nvSpPr>
              <p:cNvPr id="153" name="Rectangle 40"/>
              <p:cNvSpPr txBox="1">
                <a:spLocks/>
              </p:cNvSpPr>
              <p:nvPr/>
            </p:nvSpPr>
            <p:spPr>
              <a:xfrm>
                <a:off x="3215807" y="5911507"/>
                <a:ext cx="1493524"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1800">
                    <a:solidFill>
                      <a:schemeClr val="bg1">
                        <a:lumMod val="65000"/>
                      </a:schemeClr>
                    </a:solidFill>
                    <a:latin typeface="HelveticaNeueLT Std" pitchFamily="34" charset="0"/>
                    <a:ea typeface="+mn-ea"/>
                    <a:cs typeface="+mn-cs"/>
                  </a:rPr>
                  <a:t>(Leaders)</a:t>
                </a:r>
                <a:endParaRPr kumimoji="0" lang="fi-FI" altLang="ja-JP" sz="2200" dirty="0">
                  <a:solidFill>
                    <a:schemeClr val="bg1">
                      <a:lumMod val="65000"/>
                    </a:schemeClr>
                  </a:solidFill>
                  <a:latin typeface="HelveticaNeueLT Std" pitchFamily="34" charset="0"/>
                  <a:ea typeface="+mn-ea"/>
                  <a:cs typeface="+mn-cs"/>
                </a:endParaRPr>
              </a:p>
            </p:txBody>
          </p:sp>
          <p:sp>
            <p:nvSpPr>
              <p:cNvPr id="154" name="Rectangle 40"/>
              <p:cNvSpPr txBox="1">
                <a:spLocks/>
              </p:cNvSpPr>
              <p:nvPr/>
            </p:nvSpPr>
            <p:spPr>
              <a:xfrm>
                <a:off x="4827998" y="5911507"/>
                <a:ext cx="1493524"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1800">
                    <a:solidFill>
                      <a:schemeClr val="bg1">
                        <a:lumMod val="65000"/>
                      </a:schemeClr>
                    </a:solidFill>
                    <a:latin typeface="HelveticaNeueLT Std" pitchFamily="34" charset="0"/>
                    <a:ea typeface="+mn-ea"/>
                    <a:cs typeface="+mn-cs"/>
                  </a:rPr>
                  <a:t>(Practitioners)</a:t>
                </a:r>
                <a:endParaRPr kumimoji="0" lang="fi-FI" altLang="ja-JP" sz="2200" dirty="0">
                  <a:solidFill>
                    <a:schemeClr val="bg1">
                      <a:lumMod val="65000"/>
                    </a:schemeClr>
                  </a:solidFill>
                  <a:latin typeface="HelveticaNeueLT Std" pitchFamily="34" charset="0"/>
                  <a:ea typeface="+mn-ea"/>
                  <a:cs typeface="+mn-cs"/>
                </a:endParaRPr>
              </a:p>
            </p:txBody>
          </p:sp>
          <p:grpSp>
            <p:nvGrpSpPr>
              <p:cNvPr id="10" name="Group 9"/>
              <p:cNvGrpSpPr/>
              <p:nvPr/>
            </p:nvGrpSpPr>
            <p:grpSpPr>
              <a:xfrm>
                <a:off x="1550906" y="5265649"/>
                <a:ext cx="3159778" cy="1026730"/>
                <a:chOff x="1550906" y="4640490"/>
                <a:chExt cx="3159778" cy="1775714"/>
              </a:xfrm>
            </p:grpSpPr>
            <p:cxnSp>
              <p:nvCxnSpPr>
                <p:cNvPr id="163" name="Straight Connector 162"/>
                <p:cNvCxnSpPr/>
                <p:nvPr/>
              </p:nvCxnSpPr>
              <p:spPr>
                <a:xfrm>
                  <a:off x="1550906" y="4640490"/>
                  <a:ext cx="0" cy="1775714"/>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 name="Straight Connector 163"/>
                <p:cNvCxnSpPr/>
                <p:nvPr/>
              </p:nvCxnSpPr>
              <p:spPr>
                <a:xfrm>
                  <a:off x="3196209" y="4640490"/>
                  <a:ext cx="0" cy="1775714"/>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5" name="Straight Connector 164"/>
                <p:cNvCxnSpPr/>
                <p:nvPr/>
              </p:nvCxnSpPr>
              <p:spPr>
                <a:xfrm>
                  <a:off x="4710684" y="4640490"/>
                  <a:ext cx="0" cy="1775714"/>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nvGrpSpPr>
            <p:cNvPr id="12" name="Group 11"/>
            <p:cNvGrpSpPr/>
            <p:nvPr/>
          </p:nvGrpSpPr>
          <p:grpSpPr>
            <a:xfrm>
              <a:off x="602001" y="3357815"/>
              <a:ext cx="4995107" cy="728010"/>
              <a:chOff x="602001" y="3357815"/>
              <a:chExt cx="4995107" cy="728010"/>
            </a:xfrm>
          </p:grpSpPr>
          <p:grpSp>
            <p:nvGrpSpPr>
              <p:cNvPr id="119" name="Group 118"/>
              <p:cNvGrpSpPr/>
              <p:nvPr/>
            </p:nvGrpSpPr>
            <p:grpSpPr>
              <a:xfrm>
                <a:off x="602001" y="3357815"/>
                <a:ext cx="448500" cy="728010"/>
                <a:chOff x="4191168" y="2865515"/>
                <a:chExt cx="459072" cy="745170"/>
              </a:xfrm>
            </p:grpSpPr>
            <p:pic>
              <p:nvPicPr>
                <p:cNvPr id="120" name="Picture 119"/>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21" name="Group 120"/>
                <p:cNvGrpSpPr/>
                <p:nvPr/>
              </p:nvGrpSpPr>
              <p:grpSpPr>
                <a:xfrm>
                  <a:off x="4321574" y="3050241"/>
                  <a:ext cx="267510" cy="267508"/>
                  <a:chOff x="7766137" y="3063389"/>
                  <a:chExt cx="250738" cy="250736"/>
                </a:xfrm>
              </p:grpSpPr>
              <p:sp>
                <p:nvSpPr>
                  <p:cNvPr id="155" name="Oval 154"/>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6" name="Rectangle 40"/>
                  <p:cNvSpPr txBox="1">
                    <a:spLocks/>
                  </p:cNvSpPr>
                  <p:nvPr/>
                </p:nvSpPr>
                <p:spPr>
                  <a:xfrm>
                    <a:off x="7795248" y="3065647"/>
                    <a:ext cx="192516" cy="23622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I</a:t>
                    </a:r>
                    <a:endParaRPr kumimoji="0" lang="fi-FI" altLang="ja-JP" b="1" dirty="0">
                      <a:solidFill>
                        <a:schemeClr val="accent4"/>
                      </a:solidFill>
                      <a:latin typeface="HelveticaNeueLT Std" pitchFamily="34" charset="0"/>
                      <a:ea typeface="+mn-ea"/>
                      <a:cs typeface="+mn-cs"/>
                    </a:endParaRPr>
                  </a:p>
                </p:txBody>
              </p:sp>
            </p:grpSp>
          </p:grpSp>
          <p:grpSp>
            <p:nvGrpSpPr>
              <p:cNvPr id="157" name="Group 156"/>
              <p:cNvGrpSpPr/>
              <p:nvPr/>
            </p:nvGrpSpPr>
            <p:grpSpPr>
              <a:xfrm>
                <a:off x="2164929" y="3357815"/>
                <a:ext cx="448500" cy="728010"/>
                <a:chOff x="4191168" y="2865515"/>
                <a:chExt cx="459072" cy="745170"/>
              </a:xfrm>
            </p:grpSpPr>
            <p:pic>
              <p:nvPicPr>
                <p:cNvPr id="158" name="Picture 157"/>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66" name="Group 165"/>
                <p:cNvGrpSpPr/>
                <p:nvPr/>
              </p:nvGrpSpPr>
              <p:grpSpPr>
                <a:xfrm>
                  <a:off x="4321574" y="3050241"/>
                  <a:ext cx="267510" cy="267508"/>
                  <a:chOff x="7766137" y="3063389"/>
                  <a:chExt cx="250738" cy="250736"/>
                </a:xfrm>
              </p:grpSpPr>
              <p:sp>
                <p:nvSpPr>
                  <p:cNvPr id="167" name="Oval 166"/>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8" name="Rectangle 40"/>
                  <p:cNvSpPr txBox="1">
                    <a:spLocks/>
                  </p:cNvSpPr>
                  <p:nvPr/>
                </p:nvSpPr>
                <p:spPr>
                  <a:xfrm>
                    <a:off x="7795248" y="3065647"/>
                    <a:ext cx="192516" cy="23622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II</a:t>
                    </a:r>
                    <a:endParaRPr kumimoji="0" lang="fi-FI" altLang="ja-JP" b="1" dirty="0">
                      <a:solidFill>
                        <a:schemeClr val="accent4"/>
                      </a:solidFill>
                      <a:latin typeface="HelveticaNeueLT Std" pitchFamily="34" charset="0"/>
                      <a:ea typeface="+mn-ea"/>
                      <a:cs typeface="+mn-cs"/>
                    </a:endParaRPr>
                  </a:p>
                </p:txBody>
              </p:sp>
            </p:grpSp>
          </p:grpSp>
          <p:grpSp>
            <p:nvGrpSpPr>
              <p:cNvPr id="169" name="Group 168"/>
              <p:cNvGrpSpPr/>
              <p:nvPr/>
            </p:nvGrpSpPr>
            <p:grpSpPr>
              <a:xfrm>
                <a:off x="3727857" y="3357815"/>
                <a:ext cx="448500" cy="728010"/>
                <a:chOff x="4191168" y="2865515"/>
                <a:chExt cx="459072" cy="745170"/>
              </a:xfrm>
            </p:grpSpPr>
            <p:pic>
              <p:nvPicPr>
                <p:cNvPr id="170" name="Picture 169"/>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71" name="Group 170"/>
                <p:cNvGrpSpPr/>
                <p:nvPr/>
              </p:nvGrpSpPr>
              <p:grpSpPr>
                <a:xfrm>
                  <a:off x="4321574" y="3050241"/>
                  <a:ext cx="267510" cy="267508"/>
                  <a:chOff x="7766137" y="3063389"/>
                  <a:chExt cx="250738" cy="250736"/>
                </a:xfrm>
              </p:grpSpPr>
              <p:sp>
                <p:nvSpPr>
                  <p:cNvPr id="173" name="Oval 17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4" name="Rectangle 40"/>
                  <p:cNvSpPr txBox="1">
                    <a:spLocks/>
                  </p:cNvSpPr>
                  <p:nvPr/>
                </p:nvSpPr>
                <p:spPr>
                  <a:xfrm>
                    <a:off x="7795248" y="3065647"/>
                    <a:ext cx="192516" cy="23622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III</a:t>
                    </a:r>
                    <a:endParaRPr kumimoji="0" lang="fi-FI" altLang="ja-JP" b="1" dirty="0">
                      <a:solidFill>
                        <a:schemeClr val="accent4"/>
                      </a:solidFill>
                      <a:latin typeface="HelveticaNeueLT Std" pitchFamily="34" charset="0"/>
                      <a:ea typeface="+mn-ea"/>
                      <a:cs typeface="+mn-cs"/>
                    </a:endParaRPr>
                  </a:p>
                </p:txBody>
              </p:sp>
            </p:grpSp>
          </p:grpSp>
          <p:grpSp>
            <p:nvGrpSpPr>
              <p:cNvPr id="175" name="Group 174"/>
              <p:cNvGrpSpPr/>
              <p:nvPr/>
            </p:nvGrpSpPr>
            <p:grpSpPr>
              <a:xfrm>
                <a:off x="5148608" y="3357815"/>
                <a:ext cx="448500" cy="728010"/>
                <a:chOff x="4191168" y="2865515"/>
                <a:chExt cx="459072" cy="745170"/>
              </a:xfrm>
            </p:grpSpPr>
            <p:pic>
              <p:nvPicPr>
                <p:cNvPr id="176" name="Picture 175"/>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77" name="Group 176"/>
                <p:cNvGrpSpPr/>
                <p:nvPr/>
              </p:nvGrpSpPr>
              <p:grpSpPr>
                <a:xfrm>
                  <a:off x="4321574" y="3050241"/>
                  <a:ext cx="267510" cy="267508"/>
                  <a:chOff x="7766137" y="3063389"/>
                  <a:chExt cx="250738" cy="250736"/>
                </a:xfrm>
              </p:grpSpPr>
              <p:sp>
                <p:nvSpPr>
                  <p:cNvPr id="178" name="Oval 17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9" name="Rectangle 40"/>
                  <p:cNvSpPr txBox="1">
                    <a:spLocks/>
                  </p:cNvSpPr>
                  <p:nvPr/>
                </p:nvSpPr>
                <p:spPr>
                  <a:xfrm>
                    <a:off x="7795248" y="3065646"/>
                    <a:ext cx="192516" cy="23622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IV</a:t>
                    </a:r>
                    <a:endParaRPr kumimoji="0" lang="fi-FI" altLang="ja-JP" b="1" dirty="0">
                      <a:solidFill>
                        <a:schemeClr val="accent4"/>
                      </a:solidFill>
                      <a:latin typeface="HelveticaNeueLT Std" pitchFamily="34" charset="0"/>
                      <a:ea typeface="+mn-ea"/>
                      <a:cs typeface="+mn-cs"/>
                    </a:endParaRPr>
                  </a:p>
                </p:txBody>
              </p:sp>
            </p:grpSp>
          </p:grpSp>
        </p:grpSp>
      </p:grpSp>
      <p:grpSp>
        <p:nvGrpSpPr>
          <p:cNvPr id="16" name="Group 15"/>
          <p:cNvGrpSpPr/>
          <p:nvPr/>
        </p:nvGrpSpPr>
        <p:grpSpPr>
          <a:xfrm>
            <a:off x="6470698" y="4488631"/>
            <a:ext cx="2467398" cy="1699877"/>
            <a:chOff x="6470698" y="4488629"/>
            <a:chExt cx="2467398" cy="1699877"/>
          </a:xfrm>
        </p:grpSpPr>
        <p:grpSp>
          <p:nvGrpSpPr>
            <p:cNvPr id="15" name="Group 14"/>
            <p:cNvGrpSpPr/>
            <p:nvPr/>
          </p:nvGrpSpPr>
          <p:grpSpPr>
            <a:xfrm>
              <a:off x="6470698" y="4488629"/>
              <a:ext cx="2467398" cy="1699877"/>
              <a:chOff x="6470698" y="4488629"/>
              <a:chExt cx="2467398" cy="1699877"/>
            </a:xfrm>
          </p:grpSpPr>
          <p:sp>
            <p:nvSpPr>
              <p:cNvPr id="58" name="Rectangle 40"/>
              <p:cNvSpPr txBox="1">
                <a:spLocks/>
              </p:cNvSpPr>
              <p:nvPr/>
            </p:nvSpPr>
            <p:spPr>
              <a:xfrm>
                <a:off x="7150895" y="5237884"/>
                <a:ext cx="1787201" cy="60939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10000"/>
                  </a:spcBef>
                  <a:buNone/>
                </a:pPr>
                <a:r>
                  <a:rPr kumimoji="0" lang="fi-FI" altLang="ja-JP" sz="2200" b="1">
                    <a:solidFill>
                      <a:srgbClr val="0070C0"/>
                    </a:solidFill>
                    <a:latin typeface="HelveticaNeueLT Std" pitchFamily="34" charset="0"/>
                    <a:ea typeface="+mn-ea"/>
                    <a:cs typeface="+mn-cs"/>
                  </a:rPr>
                  <a:t>Program Fakulti CEO</a:t>
                </a:r>
                <a:endParaRPr kumimoji="0" lang="fi-FI" altLang="ja-JP" sz="2200" b="1" dirty="0">
                  <a:solidFill>
                    <a:srgbClr val="0070C0"/>
                  </a:solidFill>
                  <a:latin typeface="HelveticaNeueLT Std" pitchFamily="34" charset="0"/>
                  <a:ea typeface="+mn-ea"/>
                  <a:cs typeface="+mn-cs"/>
                </a:endParaRPr>
              </a:p>
            </p:txBody>
          </p:sp>
          <p:grpSp>
            <p:nvGrpSpPr>
              <p:cNvPr id="114" name="Group 113"/>
              <p:cNvGrpSpPr/>
              <p:nvPr/>
            </p:nvGrpSpPr>
            <p:grpSpPr>
              <a:xfrm rot="5400000">
                <a:off x="6514862" y="5147452"/>
                <a:ext cx="639680" cy="728008"/>
                <a:chOff x="4896551" y="2832720"/>
                <a:chExt cx="654758" cy="745168"/>
              </a:xfrm>
            </p:grpSpPr>
            <p:pic>
              <p:nvPicPr>
                <p:cNvPr id="115" name="Picture 114"/>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116" name="Group 115"/>
                <p:cNvGrpSpPr/>
                <p:nvPr/>
              </p:nvGrpSpPr>
              <p:grpSpPr>
                <a:xfrm>
                  <a:off x="5072675" y="3050241"/>
                  <a:ext cx="303666" cy="267508"/>
                  <a:chOff x="7749192" y="3063389"/>
                  <a:chExt cx="284627" cy="250736"/>
                </a:xfrm>
              </p:grpSpPr>
              <p:sp>
                <p:nvSpPr>
                  <p:cNvPr id="117" name="Oval 116"/>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40"/>
                  <p:cNvSpPr txBox="1">
                    <a:spLocks/>
                  </p:cNvSpPr>
                  <p:nvPr/>
                </p:nvSpPr>
                <p:spPr>
                  <a:xfrm>
                    <a:off x="7749192" y="3065648"/>
                    <a:ext cx="284627" cy="23622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sp>
            <p:nvSpPr>
              <p:cNvPr id="180" name="Rectangle 40"/>
              <p:cNvSpPr txBox="1">
                <a:spLocks/>
              </p:cNvSpPr>
              <p:nvPr/>
            </p:nvSpPr>
            <p:spPr>
              <a:xfrm>
                <a:off x="7150895" y="5911507"/>
                <a:ext cx="1493524"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10000"/>
                  </a:spcBef>
                  <a:buNone/>
                </a:pPr>
                <a:r>
                  <a:rPr kumimoji="0" lang="fi-FI" altLang="ja-JP" sz="1800">
                    <a:solidFill>
                      <a:schemeClr val="bg1">
                        <a:lumMod val="65000"/>
                      </a:schemeClr>
                    </a:solidFill>
                    <a:latin typeface="HelveticaNeueLT Std" pitchFamily="34" charset="0"/>
                    <a:ea typeface="+mn-ea"/>
                    <a:cs typeface="+mn-cs"/>
                  </a:rPr>
                  <a:t>(CEO Faculty)</a:t>
                </a:r>
                <a:endParaRPr kumimoji="0" lang="fi-FI" altLang="ja-JP" sz="2200" dirty="0">
                  <a:solidFill>
                    <a:schemeClr val="bg1">
                      <a:lumMod val="65000"/>
                    </a:schemeClr>
                  </a:solidFill>
                  <a:latin typeface="HelveticaNeueLT Std" pitchFamily="34" charset="0"/>
                  <a:ea typeface="+mn-ea"/>
                  <a:cs typeface="+mn-cs"/>
                </a:endParaRPr>
              </a:p>
            </p:txBody>
          </p:sp>
          <p:pic>
            <p:nvPicPr>
              <p:cNvPr id="181"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590640" y="4488629"/>
                <a:ext cx="347126" cy="694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3" name="Picture 18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7280866" y="4563158"/>
              <a:ext cx="299523" cy="605719"/>
            </a:xfrm>
            <a:prstGeom prst="rect">
              <a:avLst/>
            </a:prstGeom>
          </p:spPr>
        </p:pic>
        <p:pic>
          <p:nvPicPr>
            <p:cNvPr id="184" name="Picture 18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48016" y="4533900"/>
              <a:ext cx="287075" cy="635511"/>
            </a:xfrm>
            <a:prstGeom prst="rect">
              <a:avLst/>
            </a:prstGeom>
          </p:spPr>
        </p:pic>
      </p:grpSp>
      <p:grpSp>
        <p:nvGrpSpPr>
          <p:cNvPr id="113" name="Group 112"/>
          <p:cNvGrpSpPr/>
          <p:nvPr/>
        </p:nvGrpSpPr>
        <p:grpSpPr>
          <a:xfrm>
            <a:off x="3123105" y="-41515"/>
            <a:ext cx="459072" cy="745170"/>
            <a:chOff x="724072" y="1111010"/>
            <a:chExt cx="459072" cy="745170"/>
          </a:xfrm>
        </p:grpSpPr>
        <p:pic>
          <p:nvPicPr>
            <p:cNvPr id="126" name="Picture 125"/>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7" name="Oval 12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3" name="Group 132"/>
          <p:cNvGrpSpPr/>
          <p:nvPr/>
        </p:nvGrpSpPr>
        <p:grpSpPr>
          <a:xfrm>
            <a:off x="3948565" y="-41515"/>
            <a:ext cx="459072" cy="745170"/>
            <a:chOff x="724072" y="1111010"/>
            <a:chExt cx="459072" cy="745170"/>
          </a:xfrm>
        </p:grpSpPr>
        <p:pic>
          <p:nvPicPr>
            <p:cNvPr id="134" name="Picture 133"/>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5" name="Oval 13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7" name="Group 136"/>
          <p:cNvGrpSpPr/>
          <p:nvPr/>
        </p:nvGrpSpPr>
        <p:grpSpPr>
          <a:xfrm>
            <a:off x="4361295" y="-41515"/>
            <a:ext cx="459072" cy="745170"/>
            <a:chOff x="724072" y="1111010"/>
            <a:chExt cx="459072" cy="745170"/>
          </a:xfrm>
        </p:grpSpPr>
        <p:pic>
          <p:nvPicPr>
            <p:cNvPr id="138" name="Picture 137"/>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9" name="Oval 13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1" name="Group 140"/>
          <p:cNvGrpSpPr/>
          <p:nvPr/>
        </p:nvGrpSpPr>
        <p:grpSpPr>
          <a:xfrm>
            <a:off x="4774025" y="-41515"/>
            <a:ext cx="459072" cy="745170"/>
            <a:chOff x="724072" y="1111010"/>
            <a:chExt cx="459072" cy="745170"/>
          </a:xfrm>
        </p:grpSpPr>
        <p:pic>
          <p:nvPicPr>
            <p:cNvPr id="142" name="Picture 141"/>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3" name="Oval 14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5" name="Group 144"/>
          <p:cNvGrpSpPr/>
          <p:nvPr/>
        </p:nvGrpSpPr>
        <p:grpSpPr>
          <a:xfrm>
            <a:off x="5186755" y="-41515"/>
            <a:ext cx="459072" cy="745170"/>
            <a:chOff x="724072" y="1111010"/>
            <a:chExt cx="459072" cy="745170"/>
          </a:xfrm>
        </p:grpSpPr>
        <p:pic>
          <p:nvPicPr>
            <p:cNvPr id="146" name="Picture 145"/>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7" name="Oval 14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9" name="Group 148"/>
          <p:cNvGrpSpPr/>
          <p:nvPr/>
        </p:nvGrpSpPr>
        <p:grpSpPr>
          <a:xfrm>
            <a:off x="5599485" y="-41515"/>
            <a:ext cx="459072" cy="745170"/>
            <a:chOff x="724072" y="1111010"/>
            <a:chExt cx="459072" cy="745170"/>
          </a:xfrm>
        </p:grpSpPr>
        <p:pic>
          <p:nvPicPr>
            <p:cNvPr id="150" name="Picture 149"/>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2" name="Oval 18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5"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6" name="Group 185"/>
          <p:cNvGrpSpPr/>
          <p:nvPr/>
        </p:nvGrpSpPr>
        <p:grpSpPr>
          <a:xfrm>
            <a:off x="6012215" y="-41515"/>
            <a:ext cx="459072" cy="745170"/>
            <a:chOff x="724072" y="1111010"/>
            <a:chExt cx="459072" cy="745170"/>
          </a:xfrm>
        </p:grpSpPr>
        <p:pic>
          <p:nvPicPr>
            <p:cNvPr id="187" name="Picture 186"/>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8" name="Oval 187"/>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9"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90" name="Group 189"/>
          <p:cNvGrpSpPr/>
          <p:nvPr/>
        </p:nvGrpSpPr>
        <p:grpSpPr>
          <a:xfrm>
            <a:off x="6424945" y="-41515"/>
            <a:ext cx="459072" cy="745170"/>
            <a:chOff x="724072" y="1111010"/>
            <a:chExt cx="459072" cy="745170"/>
          </a:xfrm>
        </p:grpSpPr>
        <p:pic>
          <p:nvPicPr>
            <p:cNvPr id="191" name="Picture 190"/>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92" name="Oval 19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9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94" name="Group 193"/>
          <p:cNvGrpSpPr/>
          <p:nvPr/>
        </p:nvGrpSpPr>
        <p:grpSpPr>
          <a:xfrm>
            <a:off x="6806532" y="-41515"/>
            <a:ext cx="490216" cy="745170"/>
            <a:chOff x="692928" y="1111010"/>
            <a:chExt cx="490216" cy="745170"/>
          </a:xfrm>
        </p:grpSpPr>
        <p:pic>
          <p:nvPicPr>
            <p:cNvPr id="195" name="Picture 194"/>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96" name="Oval 19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97"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4240710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3"/>
                                        </p:tgtEl>
                                      </p:cBhvr>
                                    </p:animEffect>
                                    <p:animScale>
                                      <p:cBhvr>
                                        <p:cTn id="7" dur="250" autoRev="1" fill="hold"/>
                                        <p:tgtEl>
                                          <p:spTgt spid="43"/>
                                        </p:tgtEl>
                                      </p:cBhvr>
                                      <p:by x="105000" y="105000"/>
                                    </p:animScale>
                                  </p:childTnLst>
                                </p:cTn>
                              </p:par>
                              <p:par>
                                <p:cTn id="8" presetID="10" presetClass="entr" presetSubtype="0" fill="hold" grpId="0" nodeType="withEffect">
                                  <p:stCondLst>
                                    <p:cond delay="0"/>
                                  </p:stCondLst>
                                  <p:childTnLst>
                                    <p:set>
                                      <p:cBhvr>
                                        <p:cTn id="9" dur="1" fill="hold">
                                          <p:stCondLst>
                                            <p:cond delay="0"/>
                                          </p:stCondLst>
                                        </p:cTn>
                                        <p:tgtEl>
                                          <p:spTgt spid="160"/>
                                        </p:tgtEl>
                                        <p:attrNameLst>
                                          <p:attrName>style.visibility</p:attrName>
                                        </p:attrNameLst>
                                      </p:cBhvr>
                                      <p:to>
                                        <p:strVal val="visible"/>
                                      </p:to>
                                    </p:set>
                                    <p:animEffect transition="in" filter="fade">
                                      <p:cBhvr>
                                        <p:cTn id="10" dur="500"/>
                                        <p:tgtEl>
                                          <p:spTgt spid="16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500"/>
                                        <p:tgtEl>
                                          <p:spTgt spid="11"/>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1833939215"/>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82435"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75" name="Group 74"/>
          <p:cNvGrpSpPr/>
          <p:nvPr/>
        </p:nvGrpSpPr>
        <p:grpSpPr>
          <a:xfrm flipV="1">
            <a:off x="3615212" y="-3175"/>
            <a:ext cx="1063055" cy="1209844"/>
            <a:chOff x="4896551" y="2832720"/>
            <a:chExt cx="654758" cy="745168"/>
          </a:xfrm>
        </p:grpSpPr>
        <p:pic>
          <p:nvPicPr>
            <p:cNvPr id="114" name="Picture 1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115" name="Group 114"/>
            <p:cNvGrpSpPr/>
            <p:nvPr/>
          </p:nvGrpSpPr>
          <p:grpSpPr>
            <a:xfrm>
              <a:off x="5072675" y="3050241"/>
              <a:ext cx="303666" cy="267508"/>
              <a:chOff x="7749192" y="3063389"/>
              <a:chExt cx="284627" cy="250736"/>
            </a:xfrm>
          </p:grpSpPr>
          <p:sp>
            <p:nvSpPr>
              <p:cNvPr id="116" name="Oval 11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40"/>
              <p:cNvSpPr txBox="1">
                <a:spLocks/>
              </p:cNvSpPr>
              <p:nvPr/>
            </p:nvSpPr>
            <p:spPr>
              <a:xfrm rot="10800000">
                <a:off x="7749192" y="3074431"/>
                <a:ext cx="284627"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3</a:t>
                </a:r>
                <a:endParaRPr kumimoji="0" lang="fi-FI" altLang="ja-JP" sz="2400" b="1" dirty="0">
                  <a:solidFill>
                    <a:schemeClr val="accent4"/>
                  </a:solidFill>
                  <a:latin typeface="HelveticaNeueLT Std" pitchFamily="34" charset="0"/>
                  <a:ea typeface="+mn-ea"/>
                  <a:cs typeface="+mn-cs"/>
                </a:endParaRPr>
              </a:p>
            </p:txBody>
          </p:sp>
        </p:grpSp>
      </p:grpSp>
      <p:sp>
        <p:nvSpPr>
          <p:cNvPr id="118" name="Rectangle 117"/>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nvGrpSpPr>
          <p:cNvPr id="4" name="Group 3"/>
          <p:cNvGrpSpPr/>
          <p:nvPr/>
        </p:nvGrpSpPr>
        <p:grpSpPr>
          <a:xfrm>
            <a:off x="-403748" y="2"/>
            <a:ext cx="3428769" cy="2345349"/>
            <a:chOff x="-277761" y="0"/>
            <a:chExt cx="3428769" cy="2345349"/>
          </a:xfrm>
        </p:grpSpPr>
        <p:sp>
          <p:nvSpPr>
            <p:cNvPr id="119" name="Rectangle 40"/>
            <p:cNvSpPr txBox="1">
              <a:spLocks/>
            </p:cNvSpPr>
            <p:nvPr/>
          </p:nvSpPr>
          <p:spPr>
            <a:xfrm>
              <a:off x="-277761" y="673306"/>
              <a:ext cx="3251116" cy="147732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Pembelajaran Sepanjang Hayat</a:t>
              </a:r>
              <a:endParaRPr kumimoji="0" lang="fi-FI" altLang="ja-JP" sz="3200" b="1" dirty="0">
                <a:latin typeface="HelveticaNeueLT Std" pitchFamily="34" charset="0"/>
                <a:ea typeface="+mn-ea"/>
                <a:cs typeface="+mn-cs"/>
              </a:endParaRPr>
            </a:p>
          </p:txBody>
        </p:sp>
        <p:cxnSp>
          <p:nvCxnSpPr>
            <p:cNvPr id="120" name="Straight Connector 119"/>
            <p:cNvCxnSpPr/>
            <p:nvPr/>
          </p:nvCxnSpPr>
          <p:spPr>
            <a:xfrm>
              <a:off x="3151008" y="0"/>
              <a:ext cx="0" cy="2345349"/>
            </a:xfrm>
            <a:prstGeom prst="line">
              <a:avLst/>
            </a:prstGeom>
            <a:noFill/>
            <a:ln w="28575">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1" name="Group 10"/>
          <p:cNvGrpSpPr/>
          <p:nvPr/>
        </p:nvGrpSpPr>
        <p:grpSpPr>
          <a:xfrm>
            <a:off x="6015949" y="2521289"/>
            <a:ext cx="659241" cy="2264368"/>
            <a:chOff x="6015947" y="2521289"/>
            <a:chExt cx="659241" cy="2264368"/>
          </a:xfrm>
        </p:grpSpPr>
        <p:grpSp>
          <p:nvGrpSpPr>
            <p:cNvPr id="31" name="Group 30"/>
            <p:cNvGrpSpPr/>
            <p:nvPr/>
          </p:nvGrpSpPr>
          <p:grpSpPr>
            <a:xfrm>
              <a:off x="6144103" y="4040487"/>
              <a:ext cx="531085" cy="745170"/>
              <a:chOff x="6115613" y="2832717"/>
              <a:chExt cx="531085" cy="745170"/>
            </a:xfrm>
          </p:grpSpPr>
          <p:pic>
            <p:nvPicPr>
              <p:cNvPr id="32" name="Picture 31"/>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33" name="Group 32"/>
              <p:cNvGrpSpPr/>
              <p:nvPr/>
            </p:nvGrpSpPr>
            <p:grpSpPr>
              <a:xfrm>
                <a:off x="6115613" y="3050241"/>
                <a:ext cx="414188" cy="267508"/>
                <a:chOff x="7688468" y="3063389"/>
                <a:chExt cx="388220" cy="250736"/>
              </a:xfrm>
            </p:grpSpPr>
            <p:sp>
              <p:nvSpPr>
                <p:cNvPr id="34" name="Oval 33"/>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Rectangle 40"/>
                <p:cNvSpPr txBox="1">
                  <a:spLocks/>
                </p:cNvSpPr>
                <p:nvPr/>
              </p:nvSpPr>
              <p:spPr>
                <a:xfrm>
                  <a:off x="7688468" y="3065654"/>
                  <a:ext cx="388220"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18</a:t>
                  </a:r>
                  <a:endParaRPr kumimoji="0" lang="fi-FI" altLang="ja-JP" sz="1200" b="1" dirty="0">
                    <a:solidFill>
                      <a:schemeClr val="accent4"/>
                    </a:solidFill>
                    <a:latin typeface="HelveticaNeueLT Std" pitchFamily="34" charset="0"/>
                    <a:ea typeface="+mn-ea"/>
                    <a:cs typeface="+mn-cs"/>
                  </a:endParaRPr>
                </a:p>
              </p:txBody>
            </p:sp>
          </p:grpSp>
        </p:grpSp>
        <p:sp>
          <p:nvSpPr>
            <p:cNvPr id="133" name="Freeform 45"/>
            <p:cNvSpPr>
              <a:spLocks/>
            </p:cNvSpPr>
            <p:nvPr/>
          </p:nvSpPr>
          <p:spPr bwMode="gray">
            <a:xfrm>
              <a:off x="6015947" y="2521289"/>
              <a:ext cx="649530" cy="1636411"/>
            </a:xfrm>
            <a:custGeom>
              <a:avLst/>
              <a:gdLst>
                <a:gd name="T0" fmla="*/ 887 w 1324"/>
                <a:gd name="T1" fmla="*/ 2773 h 2903"/>
                <a:gd name="T2" fmla="*/ 1151 w 1324"/>
                <a:gd name="T3" fmla="*/ 2725 h 2903"/>
                <a:gd name="T4" fmla="*/ 1319 w 1324"/>
                <a:gd name="T5" fmla="*/ 2619 h 2903"/>
                <a:gd name="T6" fmla="*/ 1184 w 1324"/>
                <a:gd name="T7" fmla="*/ 2581 h 2903"/>
                <a:gd name="T8" fmla="*/ 1103 w 1324"/>
                <a:gd name="T9" fmla="*/ 2552 h 2903"/>
                <a:gd name="T10" fmla="*/ 949 w 1324"/>
                <a:gd name="T11" fmla="*/ 2230 h 2903"/>
                <a:gd name="T12" fmla="*/ 891 w 1324"/>
                <a:gd name="T13" fmla="*/ 1985 h 2903"/>
                <a:gd name="T14" fmla="*/ 805 w 1324"/>
                <a:gd name="T15" fmla="*/ 1673 h 2903"/>
                <a:gd name="T16" fmla="*/ 733 w 1324"/>
                <a:gd name="T17" fmla="*/ 1496 h 2903"/>
                <a:gd name="T18" fmla="*/ 709 w 1324"/>
                <a:gd name="T19" fmla="*/ 1395 h 2903"/>
                <a:gd name="T20" fmla="*/ 723 w 1324"/>
                <a:gd name="T21" fmla="*/ 1246 h 2903"/>
                <a:gd name="T22" fmla="*/ 805 w 1324"/>
                <a:gd name="T23" fmla="*/ 1169 h 2903"/>
                <a:gd name="T24" fmla="*/ 837 w 1324"/>
                <a:gd name="T25" fmla="*/ 1131 h 2903"/>
                <a:gd name="T26" fmla="*/ 885 w 1324"/>
                <a:gd name="T27" fmla="*/ 807 h 2903"/>
                <a:gd name="T28" fmla="*/ 752 w 1324"/>
                <a:gd name="T29" fmla="*/ 704 h 2903"/>
                <a:gd name="T30" fmla="*/ 733 w 1324"/>
                <a:gd name="T31" fmla="*/ 497 h 2903"/>
                <a:gd name="T32" fmla="*/ 882 w 1324"/>
                <a:gd name="T33" fmla="*/ 459 h 2903"/>
                <a:gd name="T34" fmla="*/ 896 w 1324"/>
                <a:gd name="T35" fmla="*/ 406 h 2903"/>
                <a:gd name="T36" fmla="*/ 911 w 1324"/>
                <a:gd name="T37" fmla="*/ 377 h 2903"/>
                <a:gd name="T38" fmla="*/ 930 w 1324"/>
                <a:gd name="T39" fmla="*/ 325 h 2903"/>
                <a:gd name="T40" fmla="*/ 973 w 1324"/>
                <a:gd name="T41" fmla="*/ 277 h 2903"/>
                <a:gd name="T42" fmla="*/ 944 w 1324"/>
                <a:gd name="T43" fmla="*/ 147 h 2903"/>
                <a:gd name="T44" fmla="*/ 920 w 1324"/>
                <a:gd name="T45" fmla="*/ 32 h 2903"/>
                <a:gd name="T46" fmla="*/ 781 w 1324"/>
                <a:gd name="T47" fmla="*/ 3 h 2903"/>
                <a:gd name="T48" fmla="*/ 613 w 1324"/>
                <a:gd name="T49" fmla="*/ 51 h 2903"/>
                <a:gd name="T50" fmla="*/ 560 w 1324"/>
                <a:gd name="T51" fmla="*/ 209 h 2903"/>
                <a:gd name="T52" fmla="*/ 603 w 1324"/>
                <a:gd name="T53" fmla="*/ 373 h 2903"/>
                <a:gd name="T54" fmla="*/ 474 w 1324"/>
                <a:gd name="T55" fmla="*/ 425 h 2903"/>
                <a:gd name="T56" fmla="*/ 339 w 1324"/>
                <a:gd name="T57" fmla="*/ 478 h 2903"/>
                <a:gd name="T58" fmla="*/ 320 w 1324"/>
                <a:gd name="T59" fmla="*/ 536 h 2903"/>
                <a:gd name="T60" fmla="*/ 219 w 1324"/>
                <a:gd name="T61" fmla="*/ 593 h 2903"/>
                <a:gd name="T62" fmla="*/ 147 w 1324"/>
                <a:gd name="T63" fmla="*/ 718 h 2903"/>
                <a:gd name="T64" fmla="*/ 42 w 1324"/>
                <a:gd name="T65" fmla="*/ 958 h 2903"/>
                <a:gd name="T66" fmla="*/ 3 w 1324"/>
                <a:gd name="T67" fmla="*/ 1049 h 2903"/>
                <a:gd name="T68" fmla="*/ 66 w 1324"/>
                <a:gd name="T69" fmla="*/ 1275 h 2903"/>
                <a:gd name="T70" fmla="*/ 282 w 1324"/>
                <a:gd name="T71" fmla="*/ 1285 h 2903"/>
                <a:gd name="T72" fmla="*/ 248 w 1324"/>
                <a:gd name="T73" fmla="*/ 1366 h 2903"/>
                <a:gd name="T74" fmla="*/ 258 w 1324"/>
                <a:gd name="T75" fmla="*/ 1630 h 2903"/>
                <a:gd name="T76" fmla="*/ 267 w 1324"/>
                <a:gd name="T77" fmla="*/ 1741 h 2903"/>
                <a:gd name="T78" fmla="*/ 258 w 1324"/>
                <a:gd name="T79" fmla="*/ 1909 h 2903"/>
                <a:gd name="T80" fmla="*/ 243 w 1324"/>
                <a:gd name="T81" fmla="*/ 2009 h 2903"/>
                <a:gd name="T82" fmla="*/ 99 w 1324"/>
                <a:gd name="T83" fmla="*/ 2389 h 2903"/>
                <a:gd name="T84" fmla="*/ 61 w 1324"/>
                <a:gd name="T85" fmla="*/ 2633 h 2903"/>
                <a:gd name="T86" fmla="*/ 42 w 1324"/>
                <a:gd name="T87" fmla="*/ 2734 h 2903"/>
                <a:gd name="T88" fmla="*/ 191 w 1324"/>
                <a:gd name="T89" fmla="*/ 2864 h 2903"/>
                <a:gd name="T90" fmla="*/ 488 w 1324"/>
                <a:gd name="T91" fmla="*/ 2873 h 2903"/>
                <a:gd name="T92" fmla="*/ 450 w 1324"/>
                <a:gd name="T93" fmla="*/ 2753 h 2903"/>
                <a:gd name="T94" fmla="*/ 335 w 1324"/>
                <a:gd name="T95" fmla="*/ 2648 h 2903"/>
                <a:gd name="T96" fmla="*/ 378 w 1324"/>
                <a:gd name="T97" fmla="*/ 2451 h 2903"/>
                <a:gd name="T98" fmla="*/ 402 w 1324"/>
                <a:gd name="T99" fmla="*/ 2254 h 2903"/>
                <a:gd name="T100" fmla="*/ 493 w 1324"/>
                <a:gd name="T101" fmla="*/ 2139 h 2903"/>
                <a:gd name="T102" fmla="*/ 565 w 1324"/>
                <a:gd name="T103" fmla="*/ 1832 h 2903"/>
                <a:gd name="T104" fmla="*/ 695 w 1324"/>
                <a:gd name="T105" fmla="*/ 2158 h 2903"/>
                <a:gd name="T106" fmla="*/ 800 w 1324"/>
                <a:gd name="T107" fmla="*/ 2576 h 290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24" h="2903">
                  <a:moveTo>
                    <a:pt x="858" y="2710"/>
                  </a:moveTo>
                  <a:cubicBezTo>
                    <a:pt x="872" y="2743"/>
                    <a:pt x="861" y="2767"/>
                    <a:pt x="887" y="2773"/>
                  </a:cubicBezTo>
                  <a:cubicBezTo>
                    <a:pt x="913" y="2779"/>
                    <a:pt x="972" y="2752"/>
                    <a:pt x="1016" y="2744"/>
                  </a:cubicBezTo>
                  <a:cubicBezTo>
                    <a:pt x="1060" y="2736"/>
                    <a:pt x="1110" y="2734"/>
                    <a:pt x="1151" y="2725"/>
                  </a:cubicBezTo>
                  <a:cubicBezTo>
                    <a:pt x="1192" y="2716"/>
                    <a:pt x="1233" y="2709"/>
                    <a:pt x="1261" y="2691"/>
                  </a:cubicBezTo>
                  <a:cubicBezTo>
                    <a:pt x="1289" y="2673"/>
                    <a:pt x="1314" y="2637"/>
                    <a:pt x="1319" y="2619"/>
                  </a:cubicBezTo>
                  <a:cubicBezTo>
                    <a:pt x="1324" y="2601"/>
                    <a:pt x="1312" y="2591"/>
                    <a:pt x="1290" y="2585"/>
                  </a:cubicBezTo>
                  <a:cubicBezTo>
                    <a:pt x="1268" y="2579"/>
                    <a:pt x="1214" y="2582"/>
                    <a:pt x="1184" y="2581"/>
                  </a:cubicBezTo>
                  <a:cubicBezTo>
                    <a:pt x="1154" y="2580"/>
                    <a:pt x="1125" y="2586"/>
                    <a:pt x="1112" y="2581"/>
                  </a:cubicBezTo>
                  <a:cubicBezTo>
                    <a:pt x="1099" y="2576"/>
                    <a:pt x="1113" y="2569"/>
                    <a:pt x="1103" y="2552"/>
                  </a:cubicBezTo>
                  <a:cubicBezTo>
                    <a:pt x="1093" y="2535"/>
                    <a:pt x="1076" y="2534"/>
                    <a:pt x="1050" y="2480"/>
                  </a:cubicBezTo>
                  <a:cubicBezTo>
                    <a:pt x="1024" y="2426"/>
                    <a:pt x="975" y="2290"/>
                    <a:pt x="949" y="2230"/>
                  </a:cubicBezTo>
                  <a:cubicBezTo>
                    <a:pt x="923" y="2170"/>
                    <a:pt x="906" y="2161"/>
                    <a:pt x="896" y="2120"/>
                  </a:cubicBezTo>
                  <a:cubicBezTo>
                    <a:pt x="886" y="2079"/>
                    <a:pt x="897" y="2027"/>
                    <a:pt x="891" y="1985"/>
                  </a:cubicBezTo>
                  <a:cubicBezTo>
                    <a:pt x="885" y="1943"/>
                    <a:pt x="872" y="1922"/>
                    <a:pt x="858" y="1870"/>
                  </a:cubicBezTo>
                  <a:cubicBezTo>
                    <a:pt x="844" y="1818"/>
                    <a:pt x="819" y="1726"/>
                    <a:pt x="805" y="1673"/>
                  </a:cubicBezTo>
                  <a:cubicBezTo>
                    <a:pt x="791" y="1620"/>
                    <a:pt x="783" y="1582"/>
                    <a:pt x="771" y="1553"/>
                  </a:cubicBezTo>
                  <a:cubicBezTo>
                    <a:pt x="759" y="1524"/>
                    <a:pt x="741" y="1517"/>
                    <a:pt x="733" y="1496"/>
                  </a:cubicBezTo>
                  <a:cubicBezTo>
                    <a:pt x="725" y="1475"/>
                    <a:pt x="727" y="1441"/>
                    <a:pt x="723" y="1424"/>
                  </a:cubicBezTo>
                  <a:cubicBezTo>
                    <a:pt x="719" y="1407"/>
                    <a:pt x="714" y="1405"/>
                    <a:pt x="709" y="1395"/>
                  </a:cubicBezTo>
                  <a:cubicBezTo>
                    <a:pt x="704" y="1385"/>
                    <a:pt x="693" y="1386"/>
                    <a:pt x="695" y="1361"/>
                  </a:cubicBezTo>
                  <a:cubicBezTo>
                    <a:pt x="697" y="1336"/>
                    <a:pt x="718" y="1273"/>
                    <a:pt x="723" y="1246"/>
                  </a:cubicBezTo>
                  <a:cubicBezTo>
                    <a:pt x="728" y="1219"/>
                    <a:pt x="709" y="1211"/>
                    <a:pt x="723" y="1198"/>
                  </a:cubicBezTo>
                  <a:cubicBezTo>
                    <a:pt x="737" y="1185"/>
                    <a:pt x="787" y="1181"/>
                    <a:pt x="805" y="1169"/>
                  </a:cubicBezTo>
                  <a:cubicBezTo>
                    <a:pt x="823" y="1157"/>
                    <a:pt x="829" y="1132"/>
                    <a:pt x="834" y="1126"/>
                  </a:cubicBezTo>
                  <a:cubicBezTo>
                    <a:pt x="839" y="1120"/>
                    <a:pt x="819" y="1135"/>
                    <a:pt x="837" y="1131"/>
                  </a:cubicBezTo>
                  <a:cubicBezTo>
                    <a:pt x="855" y="1127"/>
                    <a:pt x="947" y="1103"/>
                    <a:pt x="944" y="1102"/>
                  </a:cubicBezTo>
                  <a:cubicBezTo>
                    <a:pt x="931" y="1027"/>
                    <a:pt x="887" y="815"/>
                    <a:pt x="885" y="807"/>
                  </a:cubicBezTo>
                  <a:cubicBezTo>
                    <a:pt x="879" y="805"/>
                    <a:pt x="761" y="831"/>
                    <a:pt x="757" y="824"/>
                  </a:cubicBezTo>
                  <a:cubicBezTo>
                    <a:pt x="763" y="821"/>
                    <a:pt x="759" y="748"/>
                    <a:pt x="752" y="704"/>
                  </a:cubicBezTo>
                  <a:cubicBezTo>
                    <a:pt x="745" y="660"/>
                    <a:pt x="717" y="595"/>
                    <a:pt x="714" y="560"/>
                  </a:cubicBezTo>
                  <a:cubicBezTo>
                    <a:pt x="711" y="525"/>
                    <a:pt x="719" y="515"/>
                    <a:pt x="733" y="497"/>
                  </a:cubicBezTo>
                  <a:cubicBezTo>
                    <a:pt x="747" y="479"/>
                    <a:pt x="775" y="455"/>
                    <a:pt x="800" y="449"/>
                  </a:cubicBezTo>
                  <a:cubicBezTo>
                    <a:pt x="825" y="443"/>
                    <a:pt x="864" y="459"/>
                    <a:pt x="882" y="459"/>
                  </a:cubicBezTo>
                  <a:cubicBezTo>
                    <a:pt x="900" y="459"/>
                    <a:pt x="904" y="458"/>
                    <a:pt x="906" y="449"/>
                  </a:cubicBezTo>
                  <a:cubicBezTo>
                    <a:pt x="908" y="440"/>
                    <a:pt x="892" y="415"/>
                    <a:pt x="896" y="406"/>
                  </a:cubicBezTo>
                  <a:cubicBezTo>
                    <a:pt x="900" y="397"/>
                    <a:pt x="928" y="402"/>
                    <a:pt x="930" y="397"/>
                  </a:cubicBezTo>
                  <a:cubicBezTo>
                    <a:pt x="932" y="392"/>
                    <a:pt x="910" y="383"/>
                    <a:pt x="911" y="377"/>
                  </a:cubicBezTo>
                  <a:cubicBezTo>
                    <a:pt x="912" y="371"/>
                    <a:pt x="932" y="367"/>
                    <a:pt x="935" y="358"/>
                  </a:cubicBezTo>
                  <a:cubicBezTo>
                    <a:pt x="938" y="349"/>
                    <a:pt x="921" y="331"/>
                    <a:pt x="930" y="325"/>
                  </a:cubicBezTo>
                  <a:cubicBezTo>
                    <a:pt x="939" y="319"/>
                    <a:pt x="985" y="328"/>
                    <a:pt x="992" y="320"/>
                  </a:cubicBezTo>
                  <a:cubicBezTo>
                    <a:pt x="999" y="312"/>
                    <a:pt x="982" y="294"/>
                    <a:pt x="973" y="277"/>
                  </a:cubicBezTo>
                  <a:cubicBezTo>
                    <a:pt x="964" y="260"/>
                    <a:pt x="944" y="241"/>
                    <a:pt x="939" y="219"/>
                  </a:cubicBezTo>
                  <a:cubicBezTo>
                    <a:pt x="934" y="197"/>
                    <a:pt x="940" y="167"/>
                    <a:pt x="944" y="147"/>
                  </a:cubicBezTo>
                  <a:cubicBezTo>
                    <a:pt x="948" y="127"/>
                    <a:pt x="967" y="118"/>
                    <a:pt x="963" y="99"/>
                  </a:cubicBezTo>
                  <a:cubicBezTo>
                    <a:pt x="959" y="80"/>
                    <a:pt x="937" y="45"/>
                    <a:pt x="920" y="32"/>
                  </a:cubicBezTo>
                  <a:cubicBezTo>
                    <a:pt x="903" y="19"/>
                    <a:pt x="886" y="27"/>
                    <a:pt x="863" y="22"/>
                  </a:cubicBezTo>
                  <a:cubicBezTo>
                    <a:pt x="840" y="17"/>
                    <a:pt x="811" y="5"/>
                    <a:pt x="781" y="3"/>
                  </a:cubicBezTo>
                  <a:cubicBezTo>
                    <a:pt x="751" y="1"/>
                    <a:pt x="713" y="0"/>
                    <a:pt x="685" y="8"/>
                  </a:cubicBezTo>
                  <a:cubicBezTo>
                    <a:pt x="657" y="16"/>
                    <a:pt x="634" y="32"/>
                    <a:pt x="613" y="51"/>
                  </a:cubicBezTo>
                  <a:cubicBezTo>
                    <a:pt x="592" y="70"/>
                    <a:pt x="569" y="97"/>
                    <a:pt x="560" y="123"/>
                  </a:cubicBezTo>
                  <a:cubicBezTo>
                    <a:pt x="551" y="149"/>
                    <a:pt x="561" y="184"/>
                    <a:pt x="560" y="209"/>
                  </a:cubicBezTo>
                  <a:cubicBezTo>
                    <a:pt x="559" y="234"/>
                    <a:pt x="544" y="245"/>
                    <a:pt x="551" y="272"/>
                  </a:cubicBezTo>
                  <a:cubicBezTo>
                    <a:pt x="558" y="299"/>
                    <a:pt x="602" y="350"/>
                    <a:pt x="603" y="373"/>
                  </a:cubicBezTo>
                  <a:cubicBezTo>
                    <a:pt x="604" y="396"/>
                    <a:pt x="581" y="402"/>
                    <a:pt x="560" y="411"/>
                  </a:cubicBezTo>
                  <a:cubicBezTo>
                    <a:pt x="539" y="420"/>
                    <a:pt x="502" y="414"/>
                    <a:pt x="474" y="425"/>
                  </a:cubicBezTo>
                  <a:cubicBezTo>
                    <a:pt x="446" y="436"/>
                    <a:pt x="414" y="469"/>
                    <a:pt x="392" y="478"/>
                  </a:cubicBezTo>
                  <a:cubicBezTo>
                    <a:pt x="370" y="487"/>
                    <a:pt x="355" y="470"/>
                    <a:pt x="339" y="478"/>
                  </a:cubicBezTo>
                  <a:cubicBezTo>
                    <a:pt x="323" y="486"/>
                    <a:pt x="299" y="516"/>
                    <a:pt x="296" y="526"/>
                  </a:cubicBezTo>
                  <a:cubicBezTo>
                    <a:pt x="293" y="536"/>
                    <a:pt x="322" y="524"/>
                    <a:pt x="320" y="536"/>
                  </a:cubicBezTo>
                  <a:cubicBezTo>
                    <a:pt x="318" y="548"/>
                    <a:pt x="299" y="589"/>
                    <a:pt x="282" y="598"/>
                  </a:cubicBezTo>
                  <a:cubicBezTo>
                    <a:pt x="265" y="607"/>
                    <a:pt x="237" y="590"/>
                    <a:pt x="219" y="593"/>
                  </a:cubicBezTo>
                  <a:cubicBezTo>
                    <a:pt x="201" y="596"/>
                    <a:pt x="183" y="596"/>
                    <a:pt x="171" y="617"/>
                  </a:cubicBezTo>
                  <a:cubicBezTo>
                    <a:pt x="159" y="638"/>
                    <a:pt x="157" y="680"/>
                    <a:pt x="147" y="718"/>
                  </a:cubicBezTo>
                  <a:cubicBezTo>
                    <a:pt x="137" y="756"/>
                    <a:pt x="126" y="803"/>
                    <a:pt x="109" y="843"/>
                  </a:cubicBezTo>
                  <a:cubicBezTo>
                    <a:pt x="92" y="883"/>
                    <a:pt x="53" y="932"/>
                    <a:pt x="42" y="958"/>
                  </a:cubicBezTo>
                  <a:cubicBezTo>
                    <a:pt x="31" y="984"/>
                    <a:pt x="48" y="982"/>
                    <a:pt x="42" y="997"/>
                  </a:cubicBezTo>
                  <a:cubicBezTo>
                    <a:pt x="36" y="1012"/>
                    <a:pt x="6" y="1024"/>
                    <a:pt x="3" y="1049"/>
                  </a:cubicBezTo>
                  <a:cubicBezTo>
                    <a:pt x="0" y="1074"/>
                    <a:pt x="13" y="1108"/>
                    <a:pt x="23" y="1145"/>
                  </a:cubicBezTo>
                  <a:cubicBezTo>
                    <a:pt x="33" y="1182"/>
                    <a:pt x="31" y="1250"/>
                    <a:pt x="66" y="1275"/>
                  </a:cubicBezTo>
                  <a:cubicBezTo>
                    <a:pt x="101" y="1300"/>
                    <a:pt x="198" y="1292"/>
                    <a:pt x="234" y="1294"/>
                  </a:cubicBezTo>
                  <a:cubicBezTo>
                    <a:pt x="270" y="1296"/>
                    <a:pt x="281" y="1279"/>
                    <a:pt x="282" y="1285"/>
                  </a:cubicBezTo>
                  <a:cubicBezTo>
                    <a:pt x="283" y="1291"/>
                    <a:pt x="249" y="1320"/>
                    <a:pt x="243" y="1333"/>
                  </a:cubicBezTo>
                  <a:cubicBezTo>
                    <a:pt x="237" y="1346"/>
                    <a:pt x="249" y="1337"/>
                    <a:pt x="248" y="1366"/>
                  </a:cubicBezTo>
                  <a:cubicBezTo>
                    <a:pt x="247" y="1395"/>
                    <a:pt x="232" y="1461"/>
                    <a:pt x="234" y="1505"/>
                  </a:cubicBezTo>
                  <a:cubicBezTo>
                    <a:pt x="236" y="1549"/>
                    <a:pt x="250" y="1600"/>
                    <a:pt x="258" y="1630"/>
                  </a:cubicBezTo>
                  <a:cubicBezTo>
                    <a:pt x="266" y="1660"/>
                    <a:pt x="281" y="1665"/>
                    <a:pt x="282" y="1683"/>
                  </a:cubicBezTo>
                  <a:cubicBezTo>
                    <a:pt x="283" y="1701"/>
                    <a:pt x="268" y="1723"/>
                    <a:pt x="267" y="1741"/>
                  </a:cubicBezTo>
                  <a:cubicBezTo>
                    <a:pt x="266" y="1759"/>
                    <a:pt x="279" y="1765"/>
                    <a:pt x="277" y="1793"/>
                  </a:cubicBezTo>
                  <a:cubicBezTo>
                    <a:pt x="275" y="1821"/>
                    <a:pt x="262" y="1879"/>
                    <a:pt x="258" y="1909"/>
                  </a:cubicBezTo>
                  <a:cubicBezTo>
                    <a:pt x="254" y="1939"/>
                    <a:pt x="255" y="1954"/>
                    <a:pt x="253" y="1971"/>
                  </a:cubicBezTo>
                  <a:cubicBezTo>
                    <a:pt x="251" y="1988"/>
                    <a:pt x="257" y="1974"/>
                    <a:pt x="243" y="2009"/>
                  </a:cubicBezTo>
                  <a:cubicBezTo>
                    <a:pt x="229" y="2044"/>
                    <a:pt x="191" y="2119"/>
                    <a:pt x="167" y="2182"/>
                  </a:cubicBezTo>
                  <a:cubicBezTo>
                    <a:pt x="143" y="2245"/>
                    <a:pt x="113" y="2328"/>
                    <a:pt x="99" y="2389"/>
                  </a:cubicBezTo>
                  <a:cubicBezTo>
                    <a:pt x="85" y="2450"/>
                    <a:pt x="91" y="2506"/>
                    <a:pt x="85" y="2547"/>
                  </a:cubicBezTo>
                  <a:cubicBezTo>
                    <a:pt x="79" y="2588"/>
                    <a:pt x="67" y="2614"/>
                    <a:pt x="61" y="2633"/>
                  </a:cubicBezTo>
                  <a:cubicBezTo>
                    <a:pt x="55" y="2652"/>
                    <a:pt x="54" y="2645"/>
                    <a:pt x="51" y="2662"/>
                  </a:cubicBezTo>
                  <a:cubicBezTo>
                    <a:pt x="48" y="2679"/>
                    <a:pt x="40" y="2707"/>
                    <a:pt x="42" y="2734"/>
                  </a:cubicBezTo>
                  <a:cubicBezTo>
                    <a:pt x="44" y="2761"/>
                    <a:pt x="36" y="2803"/>
                    <a:pt x="61" y="2825"/>
                  </a:cubicBezTo>
                  <a:cubicBezTo>
                    <a:pt x="86" y="2847"/>
                    <a:pt x="135" y="2851"/>
                    <a:pt x="191" y="2864"/>
                  </a:cubicBezTo>
                  <a:cubicBezTo>
                    <a:pt x="247" y="2877"/>
                    <a:pt x="348" y="2901"/>
                    <a:pt x="397" y="2902"/>
                  </a:cubicBezTo>
                  <a:cubicBezTo>
                    <a:pt x="446" y="2903"/>
                    <a:pt x="467" y="2885"/>
                    <a:pt x="488" y="2873"/>
                  </a:cubicBezTo>
                  <a:cubicBezTo>
                    <a:pt x="509" y="2861"/>
                    <a:pt x="528" y="2850"/>
                    <a:pt x="522" y="2830"/>
                  </a:cubicBezTo>
                  <a:cubicBezTo>
                    <a:pt x="516" y="2810"/>
                    <a:pt x="480" y="2775"/>
                    <a:pt x="450" y="2753"/>
                  </a:cubicBezTo>
                  <a:cubicBezTo>
                    <a:pt x="420" y="2731"/>
                    <a:pt x="363" y="2714"/>
                    <a:pt x="344" y="2696"/>
                  </a:cubicBezTo>
                  <a:cubicBezTo>
                    <a:pt x="325" y="2678"/>
                    <a:pt x="332" y="2666"/>
                    <a:pt x="335" y="2648"/>
                  </a:cubicBezTo>
                  <a:cubicBezTo>
                    <a:pt x="338" y="2630"/>
                    <a:pt x="356" y="2618"/>
                    <a:pt x="363" y="2585"/>
                  </a:cubicBezTo>
                  <a:cubicBezTo>
                    <a:pt x="370" y="2552"/>
                    <a:pt x="369" y="2485"/>
                    <a:pt x="378" y="2451"/>
                  </a:cubicBezTo>
                  <a:cubicBezTo>
                    <a:pt x="387" y="2417"/>
                    <a:pt x="412" y="2412"/>
                    <a:pt x="416" y="2379"/>
                  </a:cubicBezTo>
                  <a:cubicBezTo>
                    <a:pt x="420" y="2346"/>
                    <a:pt x="392" y="2285"/>
                    <a:pt x="402" y="2254"/>
                  </a:cubicBezTo>
                  <a:cubicBezTo>
                    <a:pt x="412" y="2223"/>
                    <a:pt x="459" y="2211"/>
                    <a:pt x="474" y="2192"/>
                  </a:cubicBezTo>
                  <a:cubicBezTo>
                    <a:pt x="489" y="2173"/>
                    <a:pt x="486" y="2169"/>
                    <a:pt x="493" y="2139"/>
                  </a:cubicBezTo>
                  <a:cubicBezTo>
                    <a:pt x="500" y="2109"/>
                    <a:pt x="505" y="2065"/>
                    <a:pt x="517" y="2014"/>
                  </a:cubicBezTo>
                  <a:cubicBezTo>
                    <a:pt x="529" y="1963"/>
                    <a:pt x="543" y="1841"/>
                    <a:pt x="565" y="1832"/>
                  </a:cubicBezTo>
                  <a:cubicBezTo>
                    <a:pt x="587" y="1823"/>
                    <a:pt x="625" y="1907"/>
                    <a:pt x="647" y="1961"/>
                  </a:cubicBezTo>
                  <a:cubicBezTo>
                    <a:pt x="669" y="2015"/>
                    <a:pt x="678" y="2089"/>
                    <a:pt x="695" y="2158"/>
                  </a:cubicBezTo>
                  <a:cubicBezTo>
                    <a:pt x="712" y="2227"/>
                    <a:pt x="730" y="2304"/>
                    <a:pt x="747" y="2374"/>
                  </a:cubicBezTo>
                  <a:cubicBezTo>
                    <a:pt x="764" y="2444"/>
                    <a:pt x="781" y="2517"/>
                    <a:pt x="800" y="2576"/>
                  </a:cubicBezTo>
                  <a:cubicBezTo>
                    <a:pt x="819" y="2635"/>
                    <a:pt x="844" y="2677"/>
                    <a:pt x="858" y="2710"/>
                  </a:cubicBezTo>
                  <a:close/>
                </a:path>
              </a:pathLst>
            </a:custGeom>
            <a:solidFill>
              <a:schemeClr val="bg1">
                <a:lumMod val="85000"/>
              </a:schemeClr>
            </a:solidFill>
            <a:ln>
              <a:noFill/>
            </a:ln>
            <a:extLst/>
          </p:spPr>
          <p:txBody>
            <a:bodyPr lIns="73152" tIns="73152" rIns="73152" bIns="73152" anchor="ctr"/>
            <a:lstStyle/>
            <a:p>
              <a:endParaRPr lang="en-US"/>
            </a:p>
          </p:txBody>
        </p:sp>
      </p:grpSp>
      <p:grpSp>
        <p:nvGrpSpPr>
          <p:cNvPr id="10" name="Group 9"/>
          <p:cNvGrpSpPr/>
          <p:nvPr/>
        </p:nvGrpSpPr>
        <p:grpSpPr>
          <a:xfrm>
            <a:off x="4663247" y="2705102"/>
            <a:ext cx="709872" cy="2113355"/>
            <a:chOff x="4663247" y="2705100"/>
            <a:chExt cx="709872" cy="2113355"/>
          </a:xfrm>
        </p:grpSpPr>
        <p:grpSp>
          <p:nvGrpSpPr>
            <p:cNvPr id="43" name="Group 42"/>
            <p:cNvGrpSpPr/>
            <p:nvPr/>
          </p:nvGrpSpPr>
          <p:grpSpPr>
            <a:xfrm>
              <a:off x="4848964" y="4073285"/>
              <a:ext cx="471079" cy="745170"/>
              <a:chOff x="4191168" y="2865515"/>
              <a:chExt cx="471079" cy="745170"/>
            </a:xfrm>
          </p:grpSpPr>
          <p:pic>
            <p:nvPicPr>
              <p:cNvPr id="44" name="Picture 43"/>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46" name="Group 45"/>
              <p:cNvGrpSpPr/>
              <p:nvPr/>
            </p:nvGrpSpPr>
            <p:grpSpPr>
              <a:xfrm>
                <a:off x="4210309" y="3050241"/>
                <a:ext cx="451938" cy="267508"/>
                <a:chOff x="7661848" y="3063389"/>
                <a:chExt cx="423603" cy="250736"/>
              </a:xfrm>
            </p:grpSpPr>
            <p:sp>
              <p:nvSpPr>
                <p:cNvPr id="47" name="Oval 46"/>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Rectangle 40"/>
                <p:cNvSpPr txBox="1">
                  <a:spLocks/>
                </p:cNvSpPr>
                <p:nvPr/>
              </p:nvSpPr>
              <p:spPr>
                <a:xfrm>
                  <a:off x="7661848" y="3065648"/>
                  <a:ext cx="423603"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16</a:t>
                  </a:r>
                  <a:endParaRPr kumimoji="0" lang="fi-FI" altLang="ja-JP" sz="1200" b="1" dirty="0">
                    <a:solidFill>
                      <a:schemeClr val="accent4"/>
                    </a:solidFill>
                    <a:latin typeface="HelveticaNeueLT Std" pitchFamily="34" charset="0"/>
                    <a:ea typeface="+mn-ea"/>
                    <a:cs typeface="+mn-cs"/>
                  </a:endParaRPr>
                </a:p>
              </p:txBody>
            </p:sp>
          </p:grpSp>
        </p:grpSp>
        <p:sp>
          <p:nvSpPr>
            <p:cNvPr id="134" name="Freeform 46"/>
            <p:cNvSpPr>
              <a:spLocks/>
            </p:cNvSpPr>
            <p:nvPr/>
          </p:nvSpPr>
          <p:spPr bwMode="gray">
            <a:xfrm>
              <a:off x="4663247" y="2705100"/>
              <a:ext cx="709872" cy="1443076"/>
            </a:xfrm>
            <a:custGeom>
              <a:avLst/>
              <a:gdLst>
                <a:gd name="T0" fmla="*/ 315 w 468"/>
                <a:gd name="T1" fmla="*/ 419 h 952"/>
                <a:gd name="T2" fmla="*/ 319 w 468"/>
                <a:gd name="T3" fmla="*/ 486 h 952"/>
                <a:gd name="T4" fmla="*/ 354 w 468"/>
                <a:gd name="T5" fmla="*/ 624 h 952"/>
                <a:gd name="T6" fmla="*/ 370 w 468"/>
                <a:gd name="T7" fmla="*/ 683 h 952"/>
                <a:gd name="T8" fmla="*/ 363 w 468"/>
                <a:gd name="T9" fmla="*/ 714 h 952"/>
                <a:gd name="T10" fmla="*/ 366 w 468"/>
                <a:gd name="T11" fmla="*/ 840 h 952"/>
                <a:gd name="T12" fmla="*/ 436 w 468"/>
                <a:gd name="T13" fmla="*/ 917 h 952"/>
                <a:gd name="T14" fmla="*/ 454 w 468"/>
                <a:gd name="T15" fmla="*/ 947 h 952"/>
                <a:gd name="T16" fmla="*/ 349 w 468"/>
                <a:gd name="T17" fmla="*/ 948 h 952"/>
                <a:gd name="T18" fmla="*/ 313 w 468"/>
                <a:gd name="T19" fmla="*/ 923 h 952"/>
                <a:gd name="T20" fmla="*/ 301 w 468"/>
                <a:gd name="T21" fmla="*/ 806 h 952"/>
                <a:gd name="T22" fmla="*/ 297 w 468"/>
                <a:gd name="T23" fmla="*/ 687 h 952"/>
                <a:gd name="T24" fmla="*/ 288 w 468"/>
                <a:gd name="T25" fmla="*/ 651 h 952"/>
                <a:gd name="T26" fmla="*/ 276 w 468"/>
                <a:gd name="T27" fmla="*/ 692 h 952"/>
                <a:gd name="T28" fmla="*/ 202 w 468"/>
                <a:gd name="T29" fmla="*/ 735 h 952"/>
                <a:gd name="T30" fmla="*/ 99 w 468"/>
                <a:gd name="T31" fmla="*/ 810 h 952"/>
                <a:gd name="T32" fmla="*/ 75 w 468"/>
                <a:gd name="T33" fmla="*/ 831 h 952"/>
                <a:gd name="T34" fmla="*/ 39 w 468"/>
                <a:gd name="T35" fmla="*/ 864 h 952"/>
                <a:gd name="T36" fmla="*/ 24 w 468"/>
                <a:gd name="T37" fmla="*/ 917 h 952"/>
                <a:gd name="T38" fmla="*/ 0 w 468"/>
                <a:gd name="T39" fmla="*/ 851 h 952"/>
                <a:gd name="T40" fmla="*/ 12 w 468"/>
                <a:gd name="T41" fmla="*/ 779 h 952"/>
                <a:gd name="T42" fmla="*/ 58 w 468"/>
                <a:gd name="T43" fmla="*/ 758 h 952"/>
                <a:gd name="T44" fmla="*/ 171 w 468"/>
                <a:gd name="T45" fmla="*/ 680 h 952"/>
                <a:gd name="T46" fmla="*/ 214 w 468"/>
                <a:gd name="T47" fmla="*/ 648 h 952"/>
                <a:gd name="T48" fmla="*/ 208 w 468"/>
                <a:gd name="T49" fmla="*/ 527 h 952"/>
                <a:gd name="T50" fmla="*/ 187 w 468"/>
                <a:gd name="T51" fmla="*/ 473 h 952"/>
                <a:gd name="T52" fmla="*/ 163 w 468"/>
                <a:gd name="T53" fmla="*/ 438 h 952"/>
                <a:gd name="T54" fmla="*/ 121 w 468"/>
                <a:gd name="T55" fmla="*/ 413 h 952"/>
                <a:gd name="T56" fmla="*/ 88 w 468"/>
                <a:gd name="T57" fmla="*/ 354 h 952"/>
                <a:gd name="T58" fmla="*/ 96 w 468"/>
                <a:gd name="T59" fmla="*/ 225 h 952"/>
                <a:gd name="T60" fmla="*/ 117 w 468"/>
                <a:gd name="T61" fmla="*/ 170 h 952"/>
                <a:gd name="T62" fmla="*/ 166 w 468"/>
                <a:gd name="T63" fmla="*/ 159 h 952"/>
                <a:gd name="T64" fmla="*/ 198 w 468"/>
                <a:gd name="T65" fmla="*/ 147 h 952"/>
                <a:gd name="T66" fmla="*/ 226 w 468"/>
                <a:gd name="T67" fmla="*/ 147 h 952"/>
                <a:gd name="T68" fmla="*/ 270 w 468"/>
                <a:gd name="T69" fmla="*/ 116 h 952"/>
                <a:gd name="T70" fmla="*/ 247 w 468"/>
                <a:gd name="T71" fmla="*/ 86 h 952"/>
                <a:gd name="T72" fmla="*/ 267 w 468"/>
                <a:gd name="T73" fmla="*/ 15 h 952"/>
                <a:gd name="T74" fmla="*/ 333 w 468"/>
                <a:gd name="T75" fmla="*/ 2 h 952"/>
                <a:gd name="T76" fmla="*/ 363 w 468"/>
                <a:gd name="T77" fmla="*/ 44 h 952"/>
                <a:gd name="T78" fmla="*/ 358 w 468"/>
                <a:gd name="T79" fmla="*/ 62 h 952"/>
                <a:gd name="T80" fmla="*/ 370 w 468"/>
                <a:gd name="T81" fmla="*/ 90 h 952"/>
                <a:gd name="T82" fmla="*/ 357 w 468"/>
                <a:gd name="T83" fmla="*/ 107 h 952"/>
                <a:gd name="T84" fmla="*/ 342 w 468"/>
                <a:gd name="T85" fmla="*/ 132 h 952"/>
                <a:gd name="T86" fmla="*/ 316 w 468"/>
                <a:gd name="T87" fmla="*/ 144 h 952"/>
                <a:gd name="T88" fmla="*/ 322 w 468"/>
                <a:gd name="T89" fmla="*/ 182 h 952"/>
                <a:gd name="T90" fmla="*/ 348 w 468"/>
                <a:gd name="T91" fmla="*/ 225 h 952"/>
                <a:gd name="T92" fmla="*/ 369 w 468"/>
                <a:gd name="T93" fmla="*/ 257 h 952"/>
                <a:gd name="T94" fmla="*/ 351 w 468"/>
                <a:gd name="T95" fmla="*/ 300 h 952"/>
                <a:gd name="T96" fmla="*/ 321 w 468"/>
                <a:gd name="T97" fmla="*/ 341 h 952"/>
                <a:gd name="T98" fmla="*/ 322 w 468"/>
                <a:gd name="T99" fmla="*/ 371 h 9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8" h="952">
                  <a:moveTo>
                    <a:pt x="321" y="392"/>
                  </a:moveTo>
                  <a:cubicBezTo>
                    <a:pt x="320" y="400"/>
                    <a:pt x="316" y="409"/>
                    <a:pt x="315" y="419"/>
                  </a:cubicBezTo>
                  <a:cubicBezTo>
                    <a:pt x="314" y="429"/>
                    <a:pt x="314" y="441"/>
                    <a:pt x="315" y="452"/>
                  </a:cubicBezTo>
                  <a:cubicBezTo>
                    <a:pt x="316" y="463"/>
                    <a:pt x="314" y="465"/>
                    <a:pt x="319" y="486"/>
                  </a:cubicBezTo>
                  <a:cubicBezTo>
                    <a:pt x="324" y="507"/>
                    <a:pt x="340" y="555"/>
                    <a:pt x="346" y="578"/>
                  </a:cubicBezTo>
                  <a:cubicBezTo>
                    <a:pt x="352" y="601"/>
                    <a:pt x="351" y="611"/>
                    <a:pt x="354" y="624"/>
                  </a:cubicBezTo>
                  <a:cubicBezTo>
                    <a:pt x="357" y="637"/>
                    <a:pt x="364" y="647"/>
                    <a:pt x="367" y="657"/>
                  </a:cubicBezTo>
                  <a:cubicBezTo>
                    <a:pt x="370" y="667"/>
                    <a:pt x="371" y="677"/>
                    <a:pt x="370" y="683"/>
                  </a:cubicBezTo>
                  <a:cubicBezTo>
                    <a:pt x="369" y="689"/>
                    <a:pt x="364" y="691"/>
                    <a:pt x="363" y="696"/>
                  </a:cubicBezTo>
                  <a:cubicBezTo>
                    <a:pt x="362" y="701"/>
                    <a:pt x="363" y="700"/>
                    <a:pt x="363" y="714"/>
                  </a:cubicBezTo>
                  <a:cubicBezTo>
                    <a:pt x="363" y="728"/>
                    <a:pt x="366" y="758"/>
                    <a:pt x="366" y="779"/>
                  </a:cubicBezTo>
                  <a:cubicBezTo>
                    <a:pt x="366" y="800"/>
                    <a:pt x="363" y="821"/>
                    <a:pt x="366" y="840"/>
                  </a:cubicBezTo>
                  <a:cubicBezTo>
                    <a:pt x="369" y="859"/>
                    <a:pt x="373" y="880"/>
                    <a:pt x="385" y="893"/>
                  </a:cubicBezTo>
                  <a:cubicBezTo>
                    <a:pt x="397" y="906"/>
                    <a:pt x="423" y="910"/>
                    <a:pt x="436" y="917"/>
                  </a:cubicBezTo>
                  <a:cubicBezTo>
                    <a:pt x="449" y="924"/>
                    <a:pt x="462" y="930"/>
                    <a:pt x="465" y="935"/>
                  </a:cubicBezTo>
                  <a:cubicBezTo>
                    <a:pt x="468" y="940"/>
                    <a:pt x="466" y="945"/>
                    <a:pt x="454" y="947"/>
                  </a:cubicBezTo>
                  <a:cubicBezTo>
                    <a:pt x="442" y="949"/>
                    <a:pt x="408" y="945"/>
                    <a:pt x="391" y="945"/>
                  </a:cubicBezTo>
                  <a:cubicBezTo>
                    <a:pt x="374" y="945"/>
                    <a:pt x="361" y="948"/>
                    <a:pt x="349" y="948"/>
                  </a:cubicBezTo>
                  <a:cubicBezTo>
                    <a:pt x="337" y="948"/>
                    <a:pt x="322" y="952"/>
                    <a:pt x="316" y="948"/>
                  </a:cubicBezTo>
                  <a:cubicBezTo>
                    <a:pt x="310" y="944"/>
                    <a:pt x="314" y="933"/>
                    <a:pt x="313" y="923"/>
                  </a:cubicBezTo>
                  <a:cubicBezTo>
                    <a:pt x="312" y="913"/>
                    <a:pt x="314" y="906"/>
                    <a:pt x="312" y="887"/>
                  </a:cubicBezTo>
                  <a:cubicBezTo>
                    <a:pt x="310" y="868"/>
                    <a:pt x="303" y="833"/>
                    <a:pt x="301" y="806"/>
                  </a:cubicBezTo>
                  <a:cubicBezTo>
                    <a:pt x="299" y="779"/>
                    <a:pt x="301" y="746"/>
                    <a:pt x="300" y="726"/>
                  </a:cubicBezTo>
                  <a:cubicBezTo>
                    <a:pt x="299" y="706"/>
                    <a:pt x="299" y="697"/>
                    <a:pt x="297" y="687"/>
                  </a:cubicBezTo>
                  <a:cubicBezTo>
                    <a:pt x="295" y="677"/>
                    <a:pt x="290" y="669"/>
                    <a:pt x="289" y="663"/>
                  </a:cubicBezTo>
                  <a:cubicBezTo>
                    <a:pt x="288" y="657"/>
                    <a:pt x="289" y="655"/>
                    <a:pt x="288" y="651"/>
                  </a:cubicBezTo>
                  <a:cubicBezTo>
                    <a:pt x="287" y="647"/>
                    <a:pt x="284" y="634"/>
                    <a:pt x="282" y="641"/>
                  </a:cubicBezTo>
                  <a:cubicBezTo>
                    <a:pt x="280" y="648"/>
                    <a:pt x="283" y="679"/>
                    <a:pt x="276" y="692"/>
                  </a:cubicBezTo>
                  <a:cubicBezTo>
                    <a:pt x="269" y="705"/>
                    <a:pt x="253" y="712"/>
                    <a:pt x="241" y="719"/>
                  </a:cubicBezTo>
                  <a:cubicBezTo>
                    <a:pt x="229" y="726"/>
                    <a:pt x="220" y="725"/>
                    <a:pt x="202" y="735"/>
                  </a:cubicBezTo>
                  <a:cubicBezTo>
                    <a:pt x="184" y="745"/>
                    <a:pt x="153" y="765"/>
                    <a:pt x="136" y="777"/>
                  </a:cubicBezTo>
                  <a:cubicBezTo>
                    <a:pt x="119" y="789"/>
                    <a:pt x="107" y="804"/>
                    <a:pt x="99" y="810"/>
                  </a:cubicBezTo>
                  <a:cubicBezTo>
                    <a:pt x="91" y="816"/>
                    <a:pt x="91" y="809"/>
                    <a:pt x="87" y="812"/>
                  </a:cubicBezTo>
                  <a:cubicBezTo>
                    <a:pt x="83" y="815"/>
                    <a:pt x="79" y="826"/>
                    <a:pt x="75" y="831"/>
                  </a:cubicBezTo>
                  <a:cubicBezTo>
                    <a:pt x="71" y="836"/>
                    <a:pt x="70" y="837"/>
                    <a:pt x="64" y="842"/>
                  </a:cubicBezTo>
                  <a:cubicBezTo>
                    <a:pt x="58" y="847"/>
                    <a:pt x="44" y="854"/>
                    <a:pt x="39" y="864"/>
                  </a:cubicBezTo>
                  <a:cubicBezTo>
                    <a:pt x="34" y="874"/>
                    <a:pt x="36" y="893"/>
                    <a:pt x="34" y="902"/>
                  </a:cubicBezTo>
                  <a:cubicBezTo>
                    <a:pt x="32" y="911"/>
                    <a:pt x="28" y="917"/>
                    <a:pt x="24" y="917"/>
                  </a:cubicBezTo>
                  <a:cubicBezTo>
                    <a:pt x="20" y="917"/>
                    <a:pt x="11" y="910"/>
                    <a:pt x="7" y="899"/>
                  </a:cubicBezTo>
                  <a:cubicBezTo>
                    <a:pt x="3" y="888"/>
                    <a:pt x="0" y="865"/>
                    <a:pt x="0" y="851"/>
                  </a:cubicBezTo>
                  <a:cubicBezTo>
                    <a:pt x="0" y="837"/>
                    <a:pt x="4" y="827"/>
                    <a:pt x="6" y="815"/>
                  </a:cubicBezTo>
                  <a:cubicBezTo>
                    <a:pt x="8" y="803"/>
                    <a:pt x="7" y="786"/>
                    <a:pt x="12" y="779"/>
                  </a:cubicBezTo>
                  <a:cubicBezTo>
                    <a:pt x="17" y="772"/>
                    <a:pt x="31" y="777"/>
                    <a:pt x="39" y="774"/>
                  </a:cubicBezTo>
                  <a:cubicBezTo>
                    <a:pt x="47" y="771"/>
                    <a:pt x="47" y="767"/>
                    <a:pt x="58" y="758"/>
                  </a:cubicBezTo>
                  <a:cubicBezTo>
                    <a:pt x="69" y="749"/>
                    <a:pt x="86" y="733"/>
                    <a:pt x="105" y="720"/>
                  </a:cubicBezTo>
                  <a:cubicBezTo>
                    <a:pt x="124" y="707"/>
                    <a:pt x="154" y="689"/>
                    <a:pt x="171" y="680"/>
                  </a:cubicBezTo>
                  <a:cubicBezTo>
                    <a:pt x="188" y="671"/>
                    <a:pt x="198" y="671"/>
                    <a:pt x="205" y="666"/>
                  </a:cubicBezTo>
                  <a:cubicBezTo>
                    <a:pt x="212" y="661"/>
                    <a:pt x="213" y="660"/>
                    <a:pt x="214" y="648"/>
                  </a:cubicBezTo>
                  <a:cubicBezTo>
                    <a:pt x="215" y="636"/>
                    <a:pt x="211" y="614"/>
                    <a:pt x="210" y="594"/>
                  </a:cubicBezTo>
                  <a:cubicBezTo>
                    <a:pt x="209" y="574"/>
                    <a:pt x="212" y="542"/>
                    <a:pt x="208" y="527"/>
                  </a:cubicBezTo>
                  <a:cubicBezTo>
                    <a:pt x="204" y="512"/>
                    <a:pt x="190" y="512"/>
                    <a:pt x="186" y="503"/>
                  </a:cubicBezTo>
                  <a:cubicBezTo>
                    <a:pt x="182" y="494"/>
                    <a:pt x="187" y="484"/>
                    <a:pt x="187" y="473"/>
                  </a:cubicBezTo>
                  <a:cubicBezTo>
                    <a:pt x="187" y="462"/>
                    <a:pt x="191" y="443"/>
                    <a:pt x="187" y="437"/>
                  </a:cubicBezTo>
                  <a:cubicBezTo>
                    <a:pt x="183" y="431"/>
                    <a:pt x="173" y="440"/>
                    <a:pt x="163" y="438"/>
                  </a:cubicBezTo>
                  <a:cubicBezTo>
                    <a:pt x="153" y="436"/>
                    <a:pt x="134" y="430"/>
                    <a:pt x="127" y="426"/>
                  </a:cubicBezTo>
                  <a:cubicBezTo>
                    <a:pt x="120" y="422"/>
                    <a:pt x="124" y="415"/>
                    <a:pt x="121" y="413"/>
                  </a:cubicBezTo>
                  <a:cubicBezTo>
                    <a:pt x="118" y="411"/>
                    <a:pt x="114" y="423"/>
                    <a:pt x="109" y="413"/>
                  </a:cubicBezTo>
                  <a:cubicBezTo>
                    <a:pt x="104" y="403"/>
                    <a:pt x="91" y="369"/>
                    <a:pt x="88" y="354"/>
                  </a:cubicBezTo>
                  <a:cubicBezTo>
                    <a:pt x="85" y="339"/>
                    <a:pt x="89" y="342"/>
                    <a:pt x="90" y="321"/>
                  </a:cubicBezTo>
                  <a:cubicBezTo>
                    <a:pt x="91" y="300"/>
                    <a:pt x="92" y="247"/>
                    <a:pt x="96" y="225"/>
                  </a:cubicBezTo>
                  <a:cubicBezTo>
                    <a:pt x="100" y="203"/>
                    <a:pt x="112" y="195"/>
                    <a:pt x="115" y="186"/>
                  </a:cubicBezTo>
                  <a:cubicBezTo>
                    <a:pt x="118" y="177"/>
                    <a:pt x="112" y="174"/>
                    <a:pt x="117" y="170"/>
                  </a:cubicBezTo>
                  <a:cubicBezTo>
                    <a:pt x="122" y="166"/>
                    <a:pt x="134" y="164"/>
                    <a:pt x="142" y="162"/>
                  </a:cubicBezTo>
                  <a:cubicBezTo>
                    <a:pt x="150" y="160"/>
                    <a:pt x="160" y="159"/>
                    <a:pt x="166" y="159"/>
                  </a:cubicBezTo>
                  <a:cubicBezTo>
                    <a:pt x="172" y="159"/>
                    <a:pt x="176" y="161"/>
                    <a:pt x="181" y="159"/>
                  </a:cubicBezTo>
                  <a:cubicBezTo>
                    <a:pt x="186" y="157"/>
                    <a:pt x="194" y="149"/>
                    <a:pt x="198" y="147"/>
                  </a:cubicBezTo>
                  <a:cubicBezTo>
                    <a:pt x="202" y="145"/>
                    <a:pt x="203" y="147"/>
                    <a:pt x="208" y="147"/>
                  </a:cubicBezTo>
                  <a:cubicBezTo>
                    <a:pt x="213" y="147"/>
                    <a:pt x="218" y="149"/>
                    <a:pt x="226" y="147"/>
                  </a:cubicBezTo>
                  <a:cubicBezTo>
                    <a:pt x="234" y="145"/>
                    <a:pt x="252" y="139"/>
                    <a:pt x="259" y="134"/>
                  </a:cubicBezTo>
                  <a:cubicBezTo>
                    <a:pt x="266" y="129"/>
                    <a:pt x="271" y="120"/>
                    <a:pt x="270" y="116"/>
                  </a:cubicBezTo>
                  <a:cubicBezTo>
                    <a:pt x="269" y="112"/>
                    <a:pt x="259" y="115"/>
                    <a:pt x="255" y="110"/>
                  </a:cubicBezTo>
                  <a:cubicBezTo>
                    <a:pt x="251" y="105"/>
                    <a:pt x="249" y="96"/>
                    <a:pt x="247" y="86"/>
                  </a:cubicBezTo>
                  <a:cubicBezTo>
                    <a:pt x="245" y="76"/>
                    <a:pt x="241" y="60"/>
                    <a:pt x="244" y="48"/>
                  </a:cubicBezTo>
                  <a:cubicBezTo>
                    <a:pt x="247" y="36"/>
                    <a:pt x="259" y="23"/>
                    <a:pt x="267" y="15"/>
                  </a:cubicBezTo>
                  <a:cubicBezTo>
                    <a:pt x="275" y="7"/>
                    <a:pt x="283" y="4"/>
                    <a:pt x="294" y="2"/>
                  </a:cubicBezTo>
                  <a:cubicBezTo>
                    <a:pt x="305" y="0"/>
                    <a:pt x="321" y="0"/>
                    <a:pt x="333" y="2"/>
                  </a:cubicBezTo>
                  <a:cubicBezTo>
                    <a:pt x="345" y="4"/>
                    <a:pt x="361" y="10"/>
                    <a:pt x="366" y="17"/>
                  </a:cubicBezTo>
                  <a:cubicBezTo>
                    <a:pt x="371" y="24"/>
                    <a:pt x="365" y="39"/>
                    <a:pt x="363" y="44"/>
                  </a:cubicBezTo>
                  <a:cubicBezTo>
                    <a:pt x="361" y="49"/>
                    <a:pt x="352" y="47"/>
                    <a:pt x="351" y="50"/>
                  </a:cubicBezTo>
                  <a:cubicBezTo>
                    <a:pt x="350" y="53"/>
                    <a:pt x="358" y="59"/>
                    <a:pt x="358" y="62"/>
                  </a:cubicBezTo>
                  <a:cubicBezTo>
                    <a:pt x="358" y="65"/>
                    <a:pt x="352" y="66"/>
                    <a:pt x="354" y="71"/>
                  </a:cubicBezTo>
                  <a:cubicBezTo>
                    <a:pt x="356" y="76"/>
                    <a:pt x="369" y="86"/>
                    <a:pt x="370" y="90"/>
                  </a:cubicBezTo>
                  <a:cubicBezTo>
                    <a:pt x="371" y="94"/>
                    <a:pt x="360" y="93"/>
                    <a:pt x="358" y="96"/>
                  </a:cubicBezTo>
                  <a:cubicBezTo>
                    <a:pt x="356" y="99"/>
                    <a:pt x="358" y="102"/>
                    <a:pt x="357" y="107"/>
                  </a:cubicBezTo>
                  <a:cubicBezTo>
                    <a:pt x="356" y="112"/>
                    <a:pt x="354" y="124"/>
                    <a:pt x="351" y="128"/>
                  </a:cubicBezTo>
                  <a:cubicBezTo>
                    <a:pt x="348" y="132"/>
                    <a:pt x="346" y="132"/>
                    <a:pt x="342" y="132"/>
                  </a:cubicBezTo>
                  <a:cubicBezTo>
                    <a:pt x="338" y="132"/>
                    <a:pt x="329" y="127"/>
                    <a:pt x="325" y="129"/>
                  </a:cubicBezTo>
                  <a:cubicBezTo>
                    <a:pt x="321" y="131"/>
                    <a:pt x="318" y="139"/>
                    <a:pt x="316" y="144"/>
                  </a:cubicBezTo>
                  <a:cubicBezTo>
                    <a:pt x="314" y="149"/>
                    <a:pt x="311" y="153"/>
                    <a:pt x="312" y="159"/>
                  </a:cubicBezTo>
                  <a:cubicBezTo>
                    <a:pt x="313" y="165"/>
                    <a:pt x="319" y="174"/>
                    <a:pt x="322" y="182"/>
                  </a:cubicBezTo>
                  <a:cubicBezTo>
                    <a:pt x="325" y="190"/>
                    <a:pt x="326" y="202"/>
                    <a:pt x="330" y="209"/>
                  </a:cubicBezTo>
                  <a:cubicBezTo>
                    <a:pt x="334" y="216"/>
                    <a:pt x="343" y="222"/>
                    <a:pt x="348" y="225"/>
                  </a:cubicBezTo>
                  <a:cubicBezTo>
                    <a:pt x="353" y="228"/>
                    <a:pt x="357" y="220"/>
                    <a:pt x="360" y="225"/>
                  </a:cubicBezTo>
                  <a:cubicBezTo>
                    <a:pt x="363" y="230"/>
                    <a:pt x="369" y="247"/>
                    <a:pt x="369" y="257"/>
                  </a:cubicBezTo>
                  <a:cubicBezTo>
                    <a:pt x="369" y="267"/>
                    <a:pt x="364" y="280"/>
                    <a:pt x="361" y="287"/>
                  </a:cubicBezTo>
                  <a:cubicBezTo>
                    <a:pt x="358" y="294"/>
                    <a:pt x="358" y="296"/>
                    <a:pt x="351" y="300"/>
                  </a:cubicBezTo>
                  <a:cubicBezTo>
                    <a:pt x="344" y="304"/>
                    <a:pt x="326" y="305"/>
                    <a:pt x="321" y="312"/>
                  </a:cubicBezTo>
                  <a:cubicBezTo>
                    <a:pt x="316" y="319"/>
                    <a:pt x="321" y="334"/>
                    <a:pt x="321" y="341"/>
                  </a:cubicBezTo>
                  <a:cubicBezTo>
                    <a:pt x="321" y="348"/>
                    <a:pt x="324" y="352"/>
                    <a:pt x="324" y="357"/>
                  </a:cubicBezTo>
                  <a:cubicBezTo>
                    <a:pt x="324" y="362"/>
                    <a:pt x="323" y="365"/>
                    <a:pt x="322" y="371"/>
                  </a:cubicBezTo>
                  <a:cubicBezTo>
                    <a:pt x="321" y="377"/>
                    <a:pt x="322" y="384"/>
                    <a:pt x="321" y="392"/>
                  </a:cubicBezTo>
                  <a:close/>
                </a:path>
              </a:pathLst>
            </a:custGeom>
            <a:solidFill>
              <a:schemeClr val="bg1">
                <a:lumMod val="85000"/>
              </a:schemeClr>
            </a:solidFill>
            <a:ln>
              <a:noFill/>
            </a:ln>
            <a:extLst/>
          </p:spPr>
          <p:txBody>
            <a:bodyPr lIns="73152" tIns="73152" rIns="73152" bIns="73152" anchor="ctr"/>
            <a:lstStyle/>
            <a:p>
              <a:endParaRPr lang="en-US"/>
            </a:p>
          </p:txBody>
        </p:sp>
      </p:grpSp>
      <p:grpSp>
        <p:nvGrpSpPr>
          <p:cNvPr id="12" name="Group 11"/>
          <p:cNvGrpSpPr/>
          <p:nvPr/>
        </p:nvGrpSpPr>
        <p:grpSpPr>
          <a:xfrm>
            <a:off x="7143652" y="2345351"/>
            <a:ext cx="1165123" cy="2440309"/>
            <a:chOff x="7143650" y="2345349"/>
            <a:chExt cx="1165123" cy="2440309"/>
          </a:xfrm>
        </p:grpSpPr>
        <p:grpSp>
          <p:nvGrpSpPr>
            <p:cNvPr id="37" name="Group 36"/>
            <p:cNvGrpSpPr/>
            <p:nvPr/>
          </p:nvGrpSpPr>
          <p:grpSpPr>
            <a:xfrm>
              <a:off x="7532010" y="4040490"/>
              <a:ext cx="654758" cy="745168"/>
              <a:chOff x="4896551" y="2832720"/>
              <a:chExt cx="654758" cy="745168"/>
            </a:xfrm>
          </p:grpSpPr>
          <p:pic>
            <p:nvPicPr>
              <p:cNvPr id="38" name="Picture 37"/>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39" name="Group 38"/>
              <p:cNvGrpSpPr/>
              <p:nvPr/>
            </p:nvGrpSpPr>
            <p:grpSpPr>
              <a:xfrm>
                <a:off x="4897707" y="3050277"/>
                <a:ext cx="653602" cy="267511"/>
                <a:chOff x="7585194" y="3063389"/>
                <a:chExt cx="612623" cy="250736"/>
              </a:xfrm>
            </p:grpSpPr>
            <p:sp>
              <p:nvSpPr>
                <p:cNvPr id="41" name="Oval 40"/>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Rectangle 40"/>
                <p:cNvSpPr txBox="1">
                  <a:spLocks/>
                </p:cNvSpPr>
                <p:nvPr/>
              </p:nvSpPr>
              <p:spPr>
                <a:xfrm>
                  <a:off x="7585194" y="3100836"/>
                  <a:ext cx="612623" cy="2019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1400" b="1">
                      <a:solidFill>
                        <a:schemeClr val="accent4"/>
                      </a:solidFill>
                      <a:latin typeface="HelveticaNeueLT Std" pitchFamily="34" charset="0"/>
                      <a:ea typeface="+mn-ea"/>
                      <a:cs typeface="+mn-cs"/>
                    </a:rPr>
                    <a:t>PSH</a:t>
                  </a:r>
                  <a:endParaRPr kumimoji="0" lang="fi-FI" altLang="ja-JP" sz="1400" b="1" dirty="0">
                    <a:solidFill>
                      <a:schemeClr val="accent4"/>
                    </a:solidFill>
                    <a:latin typeface="HelveticaNeueLT Std" pitchFamily="34" charset="0"/>
                    <a:ea typeface="+mn-ea"/>
                    <a:cs typeface="+mn-cs"/>
                  </a:endParaRPr>
                </a:p>
              </p:txBody>
            </p:sp>
          </p:grpSp>
        </p:grpSp>
        <p:sp>
          <p:nvSpPr>
            <p:cNvPr id="135" name="Freeform 47"/>
            <p:cNvSpPr>
              <a:spLocks/>
            </p:cNvSpPr>
            <p:nvPr/>
          </p:nvSpPr>
          <p:spPr bwMode="gray">
            <a:xfrm flipH="1">
              <a:off x="7143650" y="2345349"/>
              <a:ext cx="1165123" cy="1812995"/>
            </a:xfrm>
            <a:custGeom>
              <a:avLst/>
              <a:gdLst>
                <a:gd name="T0" fmla="*/ 264 w 1016"/>
                <a:gd name="T1" fmla="*/ 249 h 1457"/>
                <a:gd name="T2" fmla="*/ 262 w 1016"/>
                <a:gd name="T3" fmla="*/ 283 h 1457"/>
                <a:gd name="T4" fmla="*/ 188 w 1016"/>
                <a:gd name="T5" fmla="*/ 479 h 1457"/>
                <a:gd name="T6" fmla="*/ 180 w 1016"/>
                <a:gd name="T7" fmla="*/ 523 h 1457"/>
                <a:gd name="T8" fmla="*/ 70 w 1016"/>
                <a:gd name="T9" fmla="*/ 529 h 1457"/>
                <a:gd name="T10" fmla="*/ 2 w 1016"/>
                <a:gd name="T11" fmla="*/ 551 h 1457"/>
                <a:gd name="T12" fmla="*/ 84 w 1016"/>
                <a:gd name="T13" fmla="*/ 585 h 1457"/>
                <a:gd name="T14" fmla="*/ 128 w 1016"/>
                <a:gd name="T15" fmla="*/ 591 h 1457"/>
                <a:gd name="T16" fmla="*/ 178 w 1016"/>
                <a:gd name="T17" fmla="*/ 601 h 1457"/>
                <a:gd name="T18" fmla="*/ 176 w 1016"/>
                <a:gd name="T19" fmla="*/ 775 h 1457"/>
                <a:gd name="T20" fmla="*/ 232 w 1016"/>
                <a:gd name="T21" fmla="*/ 819 h 1457"/>
                <a:gd name="T22" fmla="*/ 296 w 1016"/>
                <a:gd name="T23" fmla="*/ 1177 h 1457"/>
                <a:gd name="T24" fmla="*/ 312 w 1016"/>
                <a:gd name="T25" fmla="*/ 1333 h 1457"/>
                <a:gd name="T26" fmla="*/ 274 w 1016"/>
                <a:gd name="T27" fmla="*/ 1409 h 1457"/>
                <a:gd name="T28" fmla="*/ 198 w 1016"/>
                <a:gd name="T29" fmla="*/ 1417 h 1457"/>
                <a:gd name="T30" fmla="*/ 252 w 1016"/>
                <a:gd name="T31" fmla="*/ 1449 h 1457"/>
                <a:gd name="T32" fmla="*/ 366 w 1016"/>
                <a:gd name="T33" fmla="*/ 1431 h 1457"/>
                <a:gd name="T34" fmla="*/ 384 w 1016"/>
                <a:gd name="T35" fmla="*/ 1445 h 1457"/>
                <a:gd name="T36" fmla="*/ 442 w 1016"/>
                <a:gd name="T37" fmla="*/ 1403 h 1457"/>
                <a:gd name="T38" fmla="*/ 434 w 1016"/>
                <a:gd name="T39" fmla="*/ 1221 h 1457"/>
                <a:gd name="T40" fmla="*/ 532 w 1016"/>
                <a:gd name="T41" fmla="*/ 1317 h 1457"/>
                <a:gd name="T42" fmla="*/ 552 w 1016"/>
                <a:gd name="T43" fmla="*/ 1333 h 1457"/>
                <a:gd name="T44" fmla="*/ 546 w 1016"/>
                <a:gd name="T45" fmla="*/ 1419 h 1457"/>
                <a:gd name="T46" fmla="*/ 528 w 1016"/>
                <a:gd name="T47" fmla="*/ 1457 h 1457"/>
                <a:gd name="T48" fmla="*/ 638 w 1016"/>
                <a:gd name="T49" fmla="*/ 1399 h 1457"/>
                <a:gd name="T50" fmla="*/ 658 w 1016"/>
                <a:gd name="T51" fmla="*/ 1321 h 1457"/>
                <a:gd name="T52" fmla="*/ 688 w 1016"/>
                <a:gd name="T53" fmla="*/ 1283 h 1457"/>
                <a:gd name="T54" fmla="*/ 616 w 1016"/>
                <a:gd name="T55" fmla="*/ 1229 h 1457"/>
                <a:gd name="T56" fmla="*/ 574 w 1016"/>
                <a:gd name="T57" fmla="*/ 1177 h 1457"/>
                <a:gd name="T58" fmla="*/ 488 w 1016"/>
                <a:gd name="T59" fmla="*/ 1075 h 1457"/>
                <a:gd name="T60" fmla="*/ 424 w 1016"/>
                <a:gd name="T61" fmla="*/ 987 h 1457"/>
                <a:gd name="T62" fmla="*/ 408 w 1016"/>
                <a:gd name="T63" fmla="*/ 893 h 1457"/>
                <a:gd name="T64" fmla="*/ 436 w 1016"/>
                <a:gd name="T65" fmla="*/ 807 h 1457"/>
                <a:gd name="T66" fmla="*/ 474 w 1016"/>
                <a:gd name="T67" fmla="*/ 767 h 1457"/>
                <a:gd name="T68" fmla="*/ 476 w 1016"/>
                <a:gd name="T69" fmla="*/ 549 h 1457"/>
                <a:gd name="T70" fmla="*/ 532 w 1016"/>
                <a:gd name="T71" fmla="*/ 527 h 1457"/>
                <a:gd name="T72" fmla="*/ 596 w 1016"/>
                <a:gd name="T73" fmla="*/ 653 h 1457"/>
                <a:gd name="T74" fmla="*/ 616 w 1016"/>
                <a:gd name="T75" fmla="*/ 675 h 1457"/>
                <a:gd name="T76" fmla="*/ 628 w 1016"/>
                <a:gd name="T77" fmla="*/ 711 h 1457"/>
                <a:gd name="T78" fmla="*/ 654 w 1016"/>
                <a:gd name="T79" fmla="*/ 773 h 1457"/>
                <a:gd name="T80" fmla="*/ 618 w 1016"/>
                <a:gd name="T81" fmla="*/ 845 h 1457"/>
                <a:gd name="T82" fmla="*/ 602 w 1016"/>
                <a:gd name="T83" fmla="*/ 903 h 1457"/>
                <a:gd name="T84" fmla="*/ 760 w 1016"/>
                <a:gd name="T85" fmla="*/ 1059 h 1457"/>
                <a:gd name="T86" fmla="*/ 824 w 1016"/>
                <a:gd name="T87" fmla="*/ 1019 h 1457"/>
                <a:gd name="T88" fmla="*/ 870 w 1016"/>
                <a:gd name="T89" fmla="*/ 667 h 1457"/>
                <a:gd name="T90" fmla="*/ 832 w 1016"/>
                <a:gd name="T91" fmla="*/ 641 h 1457"/>
                <a:gd name="T92" fmla="*/ 720 w 1016"/>
                <a:gd name="T93" fmla="*/ 683 h 1457"/>
                <a:gd name="T94" fmla="*/ 688 w 1016"/>
                <a:gd name="T95" fmla="*/ 645 h 1457"/>
                <a:gd name="T96" fmla="*/ 686 w 1016"/>
                <a:gd name="T97" fmla="*/ 611 h 1457"/>
                <a:gd name="T98" fmla="*/ 620 w 1016"/>
                <a:gd name="T99" fmla="*/ 509 h 1457"/>
                <a:gd name="T100" fmla="*/ 582 w 1016"/>
                <a:gd name="T101" fmla="*/ 427 h 1457"/>
                <a:gd name="T102" fmla="*/ 502 w 1016"/>
                <a:gd name="T103" fmla="*/ 317 h 1457"/>
                <a:gd name="T104" fmla="*/ 460 w 1016"/>
                <a:gd name="T105" fmla="*/ 227 h 1457"/>
                <a:gd name="T106" fmla="*/ 388 w 1016"/>
                <a:gd name="T107" fmla="*/ 181 h 1457"/>
                <a:gd name="T108" fmla="*/ 396 w 1016"/>
                <a:gd name="T109" fmla="*/ 103 h 1457"/>
                <a:gd name="T110" fmla="*/ 352 w 1016"/>
                <a:gd name="T111" fmla="*/ 17 h 1457"/>
                <a:gd name="T112" fmla="*/ 240 w 1016"/>
                <a:gd name="T113" fmla="*/ 11 h 1457"/>
                <a:gd name="T114" fmla="*/ 236 w 1016"/>
                <a:gd name="T115" fmla="*/ 39 h 1457"/>
                <a:gd name="T116" fmla="*/ 222 w 1016"/>
                <a:gd name="T117" fmla="*/ 77 h 1457"/>
                <a:gd name="T118" fmla="*/ 202 w 1016"/>
                <a:gd name="T119" fmla="*/ 111 h 1457"/>
                <a:gd name="T120" fmla="*/ 212 w 1016"/>
                <a:gd name="T121" fmla="*/ 139 h 1457"/>
                <a:gd name="T122" fmla="*/ 222 w 1016"/>
                <a:gd name="T123" fmla="*/ 191 h 1457"/>
                <a:gd name="T124" fmla="*/ 272 w 1016"/>
                <a:gd name="T125" fmla="*/ 209 h 145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16" h="1457">
                  <a:moveTo>
                    <a:pt x="278" y="221"/>
                  </a:moveTo>
                  <a:cubicBezTo>
                    <a:pt x="277" y="228"/>
                    <a:pt x="269" y="242"/>
                    <a:pt x="264" y="249"/>
                  </a:cubicBezTo>
                  <a:cubicBezTo>
                    <a:pt x="259" y="256"/>
                    <a:pt x="250" y="255"/>
                    <a:pt x="250" y="261"/>
                  </a:cubicBezTo>
                  <a:cubicBezTo>
                    <a:pt x="250" y="267"/>
                    <a:pt x="266" y="266"/>
                    <a:pt x="262" y="283"/>
                  </a:cubicBezTo>
                  <a:cubicBezTo>
                    <a:pt x="258" y="300"/>
                    <a:pt x="236" y="330"/>
                    <a:pt x="224" y="363"/>
                  </a:cubicBezTo>
                  <a:cubicBezTo>
                    <a:pt x="212" y="396"/>
                    <a:pt x="196" y="456"/>
                    <a:pt x="188" y="479"/>
                  </a:cubicBezTo>
                  <a:cubicBezTo>
                    <a:pt x="180" y="502"/>
                    <a:pt x="179" y="496"/>
                    <a:pt x="178" y="503"/>
                  </a:cubicBezTo>
                  <a:cubicBezTo>
                    <a:pt x="177" y="510"/>
                    <a:pt x="191" y="519"/>
                    <a:pt x="180" y="523"/>
                  </a:cubicBezTo>
                  <a:cubicBezTo>
                    <a:pt x="169" y="527"/>
                    <a:pt x="132" y="524"/>
                    <a:pt x="114" y="525"/>
                  </a:cubicBezTo>
                  <a:cubicBezTo>
                    <a:pt x="96" y="526"/>
                    <a:pt x="84" y="528"/>
                    <a:pt x="70" y="529"/>
                  </a:cubicBezTo>
                  <a:cubicBezTo>
                    <a:pt x="56" y="530"/>
                    <a:pt x="41" y="525"/>
                    <a:pt x="30" y="529"/>
                  </a:cubicBezTo>
                  <a:cubicBezTo>
                    <a:pt x="19" y="533"/>
                    <a:pt x="0" y="541"/>
                    <a:pt x="2" y="551"/>
                  </a:cubicBezTo>
                  <a:cubicBezTo>
                    <a:pt x="4" y="561"/>
                    <a:pt x="28" y="585"/>
                    <a:pt x="42" y="591"/>
                  </a:cubicBezTo>
                  <a:cubicBezTo>
                    <a:pt x="56" y="597"/>
                    <a:pt x="75" y="584"/>
                    <a:pt x="84" y="585"/>
                  </a:cubicBezTo>
                  <a:cubicBezTo>
                    <a:pt x="93" y="586"/>
                    <a:pt x="87" y="596"/>
                    <a:pt x="94" y="597"/>
                  </a:cubicBezTo>
                  <a:cubicBezTo>
                    <a:pt x="101" y="598"/>
                    <a:pt x="122" y="589"/>
                    <a:pt x="128" y="591"/>
                  </a:cubicBezTo>
                  <a:cubicBezTo>
                    <a:pt x="134" y="593"/>
                    <a:pt x="124" y="605"/>
                    <a:pt x="132" y="607"/>
                  </a:cubicBezTo>
                  <a:cubicBezTo>
                    <a:pt x="140" y="609"/>
                    <a:pt x="171" y="593"/>
                    <a:pt x="178" y="601"/>
                  </a:cubicBezTo>
                  <a:cubicBezTo>
                    <a:pt x="185" y="609"/>
                    <a:pt x="172" y="628"/>
                    <a:pt x="172" y="657"/>
                  </a:cubicBezTo>
                  <a:cubicBezTo>
                    <a:pt x="172" y="686"/>
                    <a:pt x="172" y="748"/>
                    <a:pt x="176" y="775"/>
                  </a:cubicBezTo>
                  <a:cubicBezTo>
                    <a:pt x="180" y="802"/>
                    <a:pt x="189" y="814"/>
                    <a:pt x="198" y="821"/>
                  </a:cubicBezTo>
                  <a:cubicBezTo>
                    <a:pt x="207" y="828"/>
                    <a:pt x="222" y="795"/>
                    <a:pt x="232" y="819"/>
                  </a:cubicBezTo>
                  <a:cubicBezTo>
                    <a:pt x="242" y="843"/>
                    <a:pt x="249" y="903"/>
                    <a:pt x="260" y="963"/>
                  </a:cubicBezTo>
                  <a:cubicBezTo>
                    <a:pt x="271" y="1023"/>
                    <a:pt x="286" y="1123"/>
                    <a:pt x="296" y="1177"/>
                  </a:cubicBezTo>
                  <a:cubicBezTo>
                    <a:pt x="306" y="1231"/>
                    <a:pt x="315" y="1263"/>
                    <a:pt x="318" y="1289"/>
                  </a:cubicBezTo>
                  <a:cubicBezTo>
                    <a:pt x="321" y="1315"/>
                    <a:pt x="314" y="1317"/>
                    <a:pt x="312" y="1333"/>
                  </a:cubicBezTo>
                  <a:cubicBezTo>
                    <a:pt x="310" y="1349"/>
                    <a:pt x="312" y="1370"/>
                    <a:pt x="306" y="1383"/>
                  </a:cubicBezTo>
                  <a:cubicBezTo>
                    <a:pt x="300" y="1396"/>
                    <a:pt x="285" y="1405"/>
                    <a:pt x="274" y="1409"/>
                  </a:cubicBezTo>
                  <a:cubicBezTo>
                    <a:pt x="263" y="1413"/>
                    <a:pt x="249" y="1408"/>
                    <a:pt x="236" y="1409"/>
                  </a:cubicBezTo>
                  <a:cubicBezTo>
                    <a:pt x="223" y="1410"/>
                    <a:pt x="204" y="1413"/>
                    <a:pt x="198" y="1417"/>
                  </a:cubicBezTo>
                  <a:cubicBezTo>
                    <a:pt x="192" y="1421"/>
                    <a:pt x="191" y="1426"/>
                    <a:pt x="200" y="1431"/>
                  </a:cubicBezTo>
                  <a:cubicBezTo>
                    <a:pt x="209" y="1436"/>
                    <a:pt x="233" y="1446"/>
                    <a:pt x="252" y="1449"/>
                  </a:cubicBezTo>
                  <a:cubicBezTo>
                    <a:pt x="271" y="1452"/>
                    <a:pt x="297" y="1452"/>
                    <a:pt x="316" y="1449"/>
                  </a:cubicBezTo>
                  <a:cubicBezTo>
                    <a:pt x="335" y="1446"/>
                    <a:pt x="356" y="1435"/>
                    <a:pt x="366" y="1431"/>
                  </a:cubicBezTo>
                  <a:cubicBezTo>
                    <a:pt x="376" y="1427"/>
                    <a:pt x="375" y="1425"/>
                    <a:pt x="378" y="1427"/>
                  </a:cubicBezTo>
                  <a:cubicBezTo>
                    <a:pt x="381" y="1429"/>
                    <a:pt x="373" y="1442"/>
                    <a:pt x="384" y="1445"/>
                  </a:cubicBezTo>
                  <a:cubicBezTo>
                    <a:pt x="395" y="1448"/>
                    <a:pt x="436" y="1450"/>
                    <a:pt x="446" y="1443"/>
                  </a:cubicBezTo>
                  <a:cubicBezTo>
                    <a:pt x="456" y="1436"/>
                    <a:pt x="442" y="1423"/>
                    <a:pt x="442" y="1403"/>
                  </a:cubicBezTo>
                  <a:cubicBezTo>
                    <a:pt x="442" y="1383"/>
                    <a:pt x="445" y="1355"/>
                    <a:pt x="444" y="1325"/>
                  </a:cubicBezTo>
                  <a:cubicBezTo>
                    <a:pt x="443" y="1295"/>
                    <a:pt x="422" y="1221"/>
                    <a:pt x="434" y="1221"/>
                  </a:cubicBezTo>
                  <a:cubicBezTo>
                    <a:pt x="446" y="1221"/>
                    <a:pt x="500" y="1309"/>
                    <a:pt x="516" y="1325"/>
                  </a:cubicBezTo>
                  <a:cubicBezTo>
                    <a:pt x="532" y="1341"/>
                    <a:pt x="525" y="1322"/>
                    <a:pt x="532" y="1317"/>
                  </a:cubicBezTo>
                  <a:cubicBezTo>
                    <a:pt x="539" y="1312"/>
                    <a:pt x="557" y="1294"/>
                    <a:pt x="560" y="1297"/>
                  </a:cubicBezTo>
                  <a:cubicBezTo>
                    <a:pt x="563" y="1300"/>
                    <a:pt x="551" y="1320"/>
                    <a:pt x="552" y="1333"/>
                  </a:cubicBezTo>
                  <a:cubicBezTo>
                    <a:pt x="553" y="1346"/>
                    <a:pt x="565" y="1359"/>
                    <a:pt x="564" y="1373"/>
                  </a:cubicBezTo>
                  <a:cubicBezTo>
                    <a:pt x="563" y="1387"/>
                    <a:pt x="553" y="1408"/>
                    <a:pt x="546" y="1419"/>
                  </a:cubicBezTo>
                  <a:cubicBezTo>
                    <a:pt x="539" y="1430"/>
                    <a:pt x="525" y="1431"/>
                    <a:pt x="522" y="1437"/>
                  </a:cubicBezTo>
                  <a:cubicBezTo>
                    <a:pt x="519" y="1443"/>
                    <a:pt x="518" y="1457"/>
                    <a:pt x="528" y="1457"/>
                  </a:cubicBezTo>
                  <a:cubicBezTo>
                    <a:pt x="538" y="1457"/>
                    <a:pt x="566" y="1449"/>
                    <a:pt x="584" y="1439"/>
                  </a:cubicBezTo>
                  <a:cubicBezTo>
                    <a:pt x="602" y="1429"/>
                    <a:pt x="627" y="1414"/>
                    <a:pt x="638" y="1399"/>
                  </a:cubicBezTo>
                  <a:cubicBezTo>
                    <a:pt x="649" y="1384"/>
                    <a:pt x="645" y="1360"/>
                    <a:pt x="648" y="1347"/>
                  </a:cubicBezTo>
                  <a:cubicBezTo>
                    <a:pt x="651" y="1334"/>
                    <a:pt x="654" y="1326"/>
                    <a:pt x="658" y="1321"/>
                  </a:cubicBezTo>
                  <a:cubicBezTo>
                    <a:pt x="662" y="1316"/>
                    <a:pt x="669" y="1325"/>
                    <a:pt x="674" y="1319"/>
                  </a:cubicBezTo>
                  <a:cubicBezTo>
                    <a:pt x="679" y="1313"/>
                    <a:pt x="690" y="1293"/>
                    <a:pt x="688" y="1283"/>
                  </a:cubicBezTo>
                  <a:cubicBezTo>
                    <a:pt x="686" y="1273"/>
                    <a:pt x="676" y="1266"/>
                    <a:pt x="664" y="1257"/>
                  </a:cubicBezTo>
                  <a:cubicBezTo>
                    <a:pt x="652" y="1248"/>
                    <a:pt x="631" y="1239"/>
                    <a:pt x="616" y="1229"/>
                  </a:cubicBezTo>
                  <a:cubicBezTo>
                    <a:pt x="601" y="1219"/>
                    <a:pt x="581" y="1204"/>
                    <a:pt x="574" y="1195"/>
                  </a:cubicBezTo>
                  <a:cubicBezTo>
                    <a:pt x="567" y="1186"/>
                    <a:pt x="580" y="1184"/>
                    <a:pt x="574" y="1177"/>
                  </a:cubicBezTo>
                  <a:cubicBezTo>
                    <a:pt x="568" y="1170"/>
                    <a:pt x="554" y="1172"/>
                    <a:pt x="540" y="1155"/>
                  </a:cubicBezTo>
                  <a:cubicBezTo>
                    <a:pt x="526" y="1138"/>
                    <a:pt x="505" y="1099"/>
                    <a:pt x="488" y="1075"/>
                  </a:cubicBezTo>
                  <a:cubicBezTo>
                    <a:pt x="471" y="1051"/>
                    <a:pt x="449" y="1026"/>
                    <a:pt x="438" y="1011"/>
                  </a:cubicBezTo>
                  <a:cubicBezTo>
                    <a:pt x="427" y="996"/>
                    <a:pt x="428" y="991"/>
                    <a:pt x="424" y="987"/>
                  </a:cubicBezTo>
                  <a:cubicBezTo>
                    <a:pt x="420" y="983"/>
                    <a:pt x="415" y="1001"/>
                    <a:pt x="412" y="985"/>
                  </a:cubicBezTo>
                  <a:cubicBezTo>
                    <a:pt x="409" y="969"/>
                    <a:pt x="408" y="913"/>
                    <a:pt x="408" y="893"/>
                  </a:cubicBezTo>
                  <a:cubicBezTo>
                    <a:pt x="408" y="873"/>
                    <a:pt x="405" y="881"/>
                    <a:pt x="410" y="867"/>
                  </a:cubicBezTo>
                  <a:cubicBezTo>
                    <a:pt x="415" y="853"/>
                    <a:pt x="426" y="818"/>
                    <a:pt x="436" y="807"/>
                  </a:cubicBezTo>
                  <a:cubicBezTo>
                    <a:pt x="446" y="796"/>
                    <a:pt x="464" y="808"/>
                    <a:pt x="470" y="801"/>
                  </a:cubicBezTo>
                  <a:cubicBezTo>
                    <a:pt x="476" y="794"/>
                    <a:pt x="473" y="789"/>
                    <a:pt x="474" y="767"/>
                  </a:cubicBezTo>
                  <a:cubicBezTo>
                    <a:pt x="475" y="745"/>
                    <a:pt x="478" y="707"/>
                    <a:pt x="478" y="671"/>
                  </a:cubicBezTo>
                  <a:cubicBezTo>
                    <a:pt x="478" y="635"/>
                    <a:pt x="476" y="585"/>
                    <a:pt x="476" y="549"/>
                  </a:cubicBezTo>
                  <a:cubicBezTo>
                    <a:pt x="476" y="513"/>
                    <a:pt x="471" y="457"/>
                    <a:pt x="480" y="453"/>
                  </a:cubicBezTo>
                  <a:cubicBezTo>
                    <a:pt x="489" y="449"/>
                    <a:pt x="515" y="497"/>
                    <a:pt x="532" y="527"/>
                  </a:cubicBezTo>
                  <a:cubicBezTo>
                    <a:pt x="549" y="557"/>
                    <a:pt x="569" y="610"/>
                    <a:pt x="580" y="631"/>
                  </a:cubicBezTo>
                  <a:cubicBezTo>
                    <a:pt x="591" y="652"/>
                    <a:pt x="591" y="651"/>
                    <a:pt x="596" y="653"/>
                  </a:cubicBezTo>
                  <a:cubicBezTo>
                    <a:pt x="601" y="655"/>
                    <a:pt x="605" y="641"/>
                    <a:pt x="608" y="645"/>
                  </a:cubicBezTo>
                  <a:cubicBezTo>
                    <a:pt x="611" y="649"/>
                    <a:pt x="613" y="667"/>
                    <a:pt x="616" y="675"/>
                  </a:cubicBezTo>
                  <a:cubicBezTo>
                    <a:pt x="619" y="683"/>
                    <a:pt x="626" y="687"/>
                    <a:pt x="628" y="693"/>
                  </a:cubicBezTo>
                  <a:cubicBezTo>
                    <a:pt x="630" y="699"/>
                    <a:pt x="624" y="702"/>
                    <a:pt x="628" y="711"/>
                  </a:cubicBezTo>
                  <a:cubicBezTo>
                    <a:pt x="632" y="720"/>
                    <a:pt x="650" y="739"/>
                    <a:pt x="654" y="749"/>
                  </a:cubicBezTo>
                  <a:cubicBezTo>
                    <a:pt x="658" y="759"/>
                    <a:pt x="652" y="765"/>
                    <a:pt x="654" y="773"/>
                  </a:cubicBezTo>
                  <a:cubicBezTo>
                    <a:pt x="656" y="781"/>
                    <a:pt x="670" y="787"/>
                    <a:pt x="664" y="799"/>
                  </a:cubicBezTo>
                  <a:cubicBezTo>
                    <a:pt x="658" y="811"/>
                    <a:pt x="630" y="831"/>
                    <a:pt x="618" y="845"/>
                  </a:cubicBezTo>
                  <a:cubicBezTo>
                    <a:pt x="606" y="859"/>
                    <a:pt x="593" y="871"/>
                    <a:pt x="590" y="881"/>
                  </a:cubicBezTo>
                  <a:cubicBezTo>
                    <a:pt x="587" y="891"/>
                    <a:pt x="579" y="878"/>
                    <a:pt x="602" y="903"/>
                  </a:cubicBezTo>
                  <a:cubicBezTo>
                    <a:pt x="625" y="928"/>
                    <a:pt x="704" y="1005"/>
                    <a:pt x="730" y="1031"/>
                  </a:cubicBezTo>
                  <a:cubicBezTo>
                    <a:pt x="756" y="1057"/>
                    <a:pt x="752" y="1055"/>
                    <a:pt x="760" y="1059"/>
                  </a:cubicBezTo>
                  <a:cubicBezTo>
                    <a:pt x="768" y="1063"/>
                    <a:pt x="767" y="1064"/>
                    <a:pt x="778" y="1057"/>
                  </a:cubicBezTo>
                  <a:cubicBezTo>
                    <a:pt x="789" y="1050"/>
                    <a:pt x="785" y="1061"/>
                    <a:pt x="824" y="1019"/>
                  </a:cubicBezTo>
                  <a:cubicBezTo>
                    <a:pt x="863" y="977"/>
                    <a:pt x="1014" y="825"/>
                    <a:pt x="1014" y="805"/>
                  </a:cubicBezTo>
                  <a:cubicBezTo>
                    <a:pt x="1016" y="805"/>
                    <a:pt x="898" y="696"/>
                    <a:pt x="870" y="667"/>
                  </a:cubicBezTo>
                  <a:cubicBezTo>
                    <a:pt x="842" y="638"/>
                    <a:pt x="852" y="637"/>
                    <a:pt x="846" y="633"/>
                  </a:cubicBezTo>
                  <a:cubicBezTo>
                    <a:pt x="840" y="629"/>
                    <a:pt x="847" y="629"/>
                    <a:pt x="832" y="641"/>
                  </a:cubicBezTo>
                  <a:cubicBezTo>
                    <a:pt x="817" y="653"/>
                    <a:pt x="773" y="700"/>
                    <a:pt x="754" y="707"/>
                  </a:cubicBezTo>
                  <a:cubicBezTo>
                    <a:pt x="735" y="714"/>
                    <a:pt x="728" y="689"/>
                    <a:pt x="720" y="683"/>
                  </a:cubicBezTo>
                  <a:cubicBezTo>
                    <a:pt x="712" y="677"/>
                    <a:pt x="713" y="679"/>
                    <a:pt x="708" y="673"/>
                  </a:cubicBezTo>
                  <a:cubicBezTo>
                    <a:pt x="703" y="667"/>
                    <a:pt x="694" y="654"/>
                    <a:pt x="688" y="645"/>
                  </a:cubicBezTo>
                  <a:cubicBezTo>
                    <a:pt x="682" y="636"/>
                    <a:pt x="674" y="625"/>
                    <a:pt x="674" y="619"/>
                  </a:cubicBezTo>
                  <a:cubicBezTo>
                    <a:pt x="674" y="613"/>
                    <a:pt x="688" y="618"/>
                    <a:pt x="686" y="611"/>
                  </a:cubicBezTo>
                  <a:cubicBezTo>
                    <a:pt x="684" y="604"/>
                    <a:pt x="671" y="592"/>
                    <a:pt x="660" y="575"/>
                  </a:cubicBezTo>
                  <a:cubicBezTo>
                    <a:pt x="649" y="558"/>
                    <a:pt x="630" y="526"/>
                    <a:pt x="620" y="509"/>
                  </a:cubicBezTo>
                  <a:cubicBezTo>
                    <a:pt x="610" y="492"/>
                    <a:pt x="606" y="483"/>
                    <a:pt x="600" y="469"/>
                  </a:cubicBezTo>
                  <a:cubicBezTo>
                    <a:pt x="594" y="455"/>
                    <a:pt x="590" y="441"/>
                    <a:pt x="582" y="427"/>
                  </a:cubicBezTo>
                  <a:cubicBezTo>
                    <a:pt x="574" y="413"/>
                    <a:pt x="565" y="401"/>
                    <a:pt x="552" y="383"/>
                  </a:cubicBezTo>
                  <a:cubicBezTo>
                    <a:pt x="539" y="365"/>
                    <a:pt x="511" y="334"/>
                    <a:pt x="502" y="317"/>
                  </a:cubicBezTo>
                  <a:cubicBezTo>
                    <a:pt x="493" y="300"/>
                    <a:pt x="503" y="296"/>
                    <a:pt x="496" y="281"/>
                  </a:cubicBezTo>
                  <a:cubicBezTo>
                    <a:pt x="489" y="266"/>
                    <a:pt x="475" y="240"/>
                    <a:pt x="460" y="227"/>
                  </a:cubicBezTo>
                  <a:cubicBezTo>
                    <a:pt x="445" y="214"/>
                    <a:pt x="416" y="213"/>
                    <a:pt x="404" y="205"/>
                  </a:cubicBezTo>
                  <a:cubicBezTo>
                    <a:pt x="392" y="197"/>
                    <a:pt x="392" y="188"/>
                    <a:pt x="388" y="181"/>
                  </a:cubicBezTo>
                  <a:cubicBezTo>
                    <a:pt x="384" y="174"/>
                    <a:pt x="377" y="176"/>
                    <a:pt x="378" y="163"/>
                  </a:cubicBezTo>
                  <a:cubicBezTo>
                    <a:pt x="379" y="150"/>
                    <a:pt x="394" y="123"/>
                    <a:pt x="396" y="103"/>
                  </a:cubicBezTo>
                  <a:cubicBezTo>
                    <a:pt x="398" y="83"/>
                    <a:pt x="397" y="57"/>
                    <a:pt x="390" y="43"/>
                  </a:cubicBezTo>
                  <a:cubicBezTo>
                    <a:pt x="383" y="29"/>
                    <a:pt x="364" y="24"/>
                    <a:pt x="352" y="17"/>
                  </a:cubicBezTo>
                  <a:cubicBezTo>
                    <a:pt x="340" y="10"/>
                    <a:pt x="337" y="2"/>
                    <a:pt x="318" y="1"/>
                  </a:cubicBezTo>
                  <a:cubicBezTo>
                    <a:pt x="299" y="0"/>
                    <a:pt x="256" y="6"/>
                    <a:pt x="240" y="11"/>
                  </a:cubicBezTo>
                  <a:cubicBezTo>
                    <a:pt x="224" y="16"/>
                    <a:pt x="223" y="26"/>
                    <a:pt x="222" y="31"/>
                  </a:cubicBezTo>
                  <a:cubicBezTo>
                    <a:pt x="221" y="36"/>
                    <a:pt x="235" y="34"/>
                    <a:pt x="236" y="39"/>
                  </a:cubicBezTo>
                  <a:cubicBezTo>
                    <a:pt x="237" y="44"/>
                    <a:pt x="230" y="57"/>
                    <a:pt x="228" y="63"/>
                  </a:cubicBezTo>
                  <a:cubicBezTo>
                    <a:pt x="226" y="69"/>
                    <a:pt x="223" y="73"/>
                    <a:pt x="222" y="77"/>
                  </a:cubicBezTo>
                  <a:cubicBezTo>
                    <a:pt x="221" y="81"/>
                    <a:pt x="227" y="83"/>
                    <a:pt x="224" y="89"/>
                  </a:cubicBezTo>
                  <a:cubicBezTo>
                    <a:pt x="221" y="95"/>
                    <a:pt x="206" y="105"/>
                    <a:pt x="202" y="111"/>
                  </a:cubicBezTo>
                  <a:cubicBezTo>
                    <a:pt x="198" y="117"/>
                    <a:pt x="196" y="120"/>
                    <a:pt x="198" y="125"/>
                  </a:cubicBezTo>
                  <a:cubicBezTo>
                    <a:pt x="200" y="130"/>
                    <a:pt x="209" y="133"/>
                    <a:pt x="212" y="139"/>
                  </a:cubicBezTo>
                  <a:cubicBezTo>
                    <a:pt x="215" y="145"/>
                    <a:pt x="212" y="150"/>
                    <a:pt x="214" y="159"/>
                  </a:cubicBezTo>
                  <a:cubicBezTo>
                    <a:pt x="216" y="168"/>
                    <a:pt x="215" y="185"/>
                    <a:pt x="222" y="191"/>
                  </a:cubicBezTo>
                  <a:cubicBezTo>
                    <a:pt x="229" y="197"/>
                    <a:pt x="248" y="192"/>
                    <a:pt x="256" y="195"/>
                  </a:cubicBezTo>
                  <a:cubicBezTo>
                    <a:pt x="264" y="198"/>
                    <a:pt x="268" y="205"/>
                    <a:pt x="272" y="209"/>
                  </a:cubicBezTo>
                  <a:cubicBezTo>
                    <a:pt x="276" y="213"/>
                    <a:pt x="279" y="214"/>
                    <a:pt x="278" y="221"/>
                  </a:cubicBezTo>
                  <a:close/>
                </a:path>
              </a:pathLst>
            </a:custGeom>
            <a:solidFill>
              <a:schemeClr val="bg1">
                <a:lumMod val="85000"/>
              </a:schemeClr>
            </a:solidFill>
            <a:ln>
              <a:noFill/>
            </a:ln>
            <a:extLst/>
          </p:spPr>
          <p:txBody>
            <a:bodyPr lIns="73152" tIns="73152" rIns="73152" bIns="73152" anchor="ctr"/>
            <a:lstStyle/>
            <a:p>
              <a:endParaRPr lang="en-US"/>
            </a:p>
          </p:txBody>
        </p:sp>
      </p:grpSp>
      <p:grpSp>
        <p:nvGrpSpPr>
          <p:cNvPr id="14" name="Group 13"/>
          <p:cNvGrpSpPr/>
          <p:nvPr/>
        </p:nvGrpSpPr>
        <p:grpSpPr>
          <a:xfrm>
            <a:off x="0" y="3205949"/>
            <a:ext cx="8961438" cy="1628598"/>
            <a:chOff x="0" y="3205949"/>
            <a:chExt cx="8961438" cy="1628598"/>
          </a:xfrm>
        </p:grpSpPr>
        <p:sp>
          <p:nvSpPr>
            <p:cNvPr id="26" name="Line 18"/>
            <p:cNvSpPr>
              <a:spLocks noChangeShapeType="1"/>
            </p:cNvSpPr>
            <p:nvPr/>
          </p:nvSpPr>
          <p:spPr bwMode="auto">
            <a:xfrm rot="10800000">
              <a:off x="0" y="4834547"/>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grpSp>
          <p:nvGrpSpPr>
            <p:cNvPr id="6" name="Group 5"/>
            <p:cNvGrpSpPr/>
            <p:nvPr/>
          </p:nvGrpSpPr>
          <p:grpSpPr>
            <a:xfrm>
              <a:off x="909885" y="3205949"/>
              <a:ext cx="528616" cy="1612506"/>
              <a:chOff x="909885" y="3205949"/>
              <a:chExt cx="528616" cy="1612506"/>
            </a:xfrm>
          </p:grpSpPr>
          <p:grpSp>
            <p:nvGrpSpPr>
              <p:cNvPr id="65" name="Group 64"/>
              <p:cNvGrpSpPr/>
              <p:nvPr/>
            </p:nvGrpSpPr>
            <p:grpSpPr>
              <a:xfrm>
                <a:off x="958673" y="4073285"/>
                <a:ext cx="459072" cy="745170"/>
                <a:chOff x="4191168" y="2865515"/>
                <a:chExt cx="459072" cy="745170"/>
              </a:xfrm>
            </p:grpSpPr>
            <p:pic>
              <p:nvPicPr>
                <p:cNvPr id="66" name="Picture 65"/>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67" name="Group 66"/>
                <p:cNvGrpSpPr/>
                <p:nvPr/>
              </p:nvGrpSpPr>
              <p:grpSpPr>
                <a:xfrm>
                  <a:off x="4284475" y="3050241"/>
                  <a:ext cx="341684" cy="267508"/>
                  <a:chOff x="7731375" y="3063389"/>
                  <a:chExt cx="320262" cy="250736"/>
                </a:xfrm>
              </p:grpSpPr>
              <p:sp>
                <p:nvSpPr>
                  <p:cNvPr id="68" name="Oval 6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Rectangle 40"/>
                  <p:cNvSpPr txBox="1">
                    <a:spLocks/>
                  </p:cNvSpPr>
                  <p:nvPr/>
                </p:nvSpPr>
                <p:spPr>
                  <a:xfrm>
                    <a:off x="7731375" y="3065648"/>
                    <a:ext cx="320262"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5</a:t>
                    </a:r>
                    <a:endParaRPr kumimoji="0" lang="fi-FI" altLang="ja-JP" b="1" dirty="0">
                      <a:solidFill>
                        <a:schemeClr val="accent4"/>
                      </a:solidFill>
                      <a:latin typeface="HelveticaNeueLT Std" pitchFamily="34" charset="0"/>
                      <a:ea typeface="+mn-ea"/>
                      <a:cs typeface="+mn-cs"/>
                    </a:endParaRPr>
                  </a:p>
                </p:txBody>
              </p:sp>
            </p:grpSp>
          </p:grpSp>
          <p:sp>
            <p:nvSpPr>
              <p:cNvPr id="136" name="Freeform 241"/>
              <p:cNvSpPr>
                <a:spLocks/>
              </p:cNvSpPr>
              <p:nvPr/>
            </p:nvSpPr>
            <p:spPr bwMode="gray">
              <a:xfrm>
                <a:off x="909885" y="3205949"/>
                <a:ext cx="528616" cy="961590"/>
              </a:xfrm>
              <a:custGeom>
                <a:avLst/>
                <a:gdLst>
                  <a:gd name="T0" fmla="*/ 400 w 490"/>
                  <a:gd name="T1" fmla="*/ 738 h 1054"/>
                  <a:gd name="T2" fmla="*/ 403 w 490"/>
                  <a:gd name="T3" fmla="*/ 915 h 1054"/>
                  <a:gd name="T4" fmla="*/ 427 w 490"/>
                  <a:gd name="T5" fmla="*/ 984 h 1054"/>
                  <a:gd name="T6" fmla="*/ 448 w 490"/>
                  <a:gd name="T7" fmla="*/ 1032 h 1054"/>
                  <a:gd name="T8" fmla="*/ 355 w 490"/>
                  <a:gd name="T9" fmla="*/ 1041 h 1054"/>
                  <a:gd name="T10" fmla="*/ 340 w 490"/>
                  <a:gd name="T11" fmla="*/ 978 h 1054"/>
                  <a:gd name="T12" fmla="*/ 328 w 490"/>
                  <a:gd name="T13" fmla="*/ 870 h 1054"/>
                  <a:gd name="T14" fmla="*/ 295 w 490"/>
                  <a:gd name="T15" fmla="*/ 825 h 1054"/>
                  <a:gd name="T16" fmla="*/ 289 w 490"/>
                  <a:gd name="T17" fmla="*/ 789 h 1054"/>
                  <a:gd name="T18" fmla="*/ 265 w 490"/>
                  <a:gd name="T19" fmla="*/ 798 h 1054"/>
                  <a:gd name="T20" fmla="*/ 208 w 490"/>
                  <a:gd name="T21" fmla="*/ 840 h 1054"/>
                  <a:gd name="T22" fmla="*/ 160 w 490"/>
                  <a:gd name="T23" fmla="*/ 915 h 1054"/>
                  <a:gd name="T24" fmla="*/ 190 w 490"/>
                  <a:gd name="T25" fmla="*/ 999 h 1054"/>
                  <a:gd name="T26" fmla="*/ 130 w 490"/>
                  <a:gd name="T27" fmla="*/ 1023 h 1054"/>
                  <a:gd name="T28" fmla="*/ 82 w 490"/>
                  <a:gd name="T29" fmla="*/ 948 h 1054"/>
                  <a:gd name="T30" fmla="*/ 73 w 490"/>
                  <a:gd name="T31" fmla="*/ 885 h 1054"/>
                  <a:gd name="T32" fmla="*/ 142 w 490"/>
                  <a:gd name="T33" fmla="*/ 810 h 1054"/>
                  <a:gd name="T34" fmla="*/ 163 w 490"/>
                  <a:gd name="T35" fmla="*/ 747 h 1054"/>
                  <a:gd name="T36" fmla="*/ 160 w 490"/>
                  <a:gd name="T37" fmla="*/ 714 h 1054"/>
                  <a:gd name="T38" fmla="*/ 166 w 490"/>
                  <a:gd name="T39" fmla="*/ 636 h 1054"/>
                  <a:gd name="T40" fmla="*/ 169 w 490"/>
                  <a:gd name="T41" fmla="*/ 579 h 1054"/>
                  <a:gd name="T42" fmla="*/ 196 w 490"/>
                  <a:gd name="T43" fmla="*/ 498 h 1054"/>
                  <a:gd name="T44" fmla="*/ 169 w 490"/>
                  <a:gd name="T45" fmla="*/ 477 h 1054"/>
                  <a:gd name="T46" fmla="*/ 160 w 490"/>
                  <a:gd name="T47" fmla="*/ 396 h 1054"/>
                  <a:gd name="T48" fmla="*/ 148 w 490"/>
                  <a:gd name="T49" fmla="*/ 354 h 1054"/>
                  <a:gd name="T50" fmla="*/ 88 w 490"/>
                  <a:gd name="T51" fmla="*/ 315 h 1054"/>
                  <a:gd name="T52" fmla="*/ 49 w 490"/>
                  <a:gd name="T53" fmla="*/ 252 h 1054"/>
                  <a:gd name="T54" fmla="*/ 10 w 490"/>
                  <a:gd name="T55" fmla="*/ 141 h 1054"/>
                  <a:gd name="T56" fmla="*/ 13 w 490"/>
                  <a:gd name="T57" fmla="*/ 93 h 1054"/>
                  <a:gd name="T58" fmla="*/ 67 w 490"/>
                  <a:gd name="T59" fmla="*/ 114 h 1054"/>
                  <a:gd name="T60" fmla="*/ 67 w 490"/>
                  <a:gd name="T61" fmla="*/ 189 h 1054"/>
                  <a:gd name="T62" fmla="*/ 178 w 490"/>
                  <a:gd name="T63" fmla="*/ 213 h 1054"/>
                  <a:gd name="T64" fmla="*/ 253 w 490"/>
                  <a:gd name="T65" fmla="*/ 201 h 1054"/>
                  <a:gd name="T66" fmla="*/ 211 w 490"/>
                  <a:gd name="T67" fmla="*/ 126 h 1054"/>
                  <a:gd name="T68" fmla="*/ 220 w 490"/>
                  <a:gd name="T69" fmla="*/ 33 h 1054"/>
                  <a:gd name="T70" fmla="*/ 295 w 490"/>
                  <a:gd name="T71" fmla="*/ 3 h 1054"/>
                  <a:gd name="T72" fmla="*/ 373 w 490"/>
                  <a:gd name="T73" fmla="*/ 42 h 1054"/>
                  <a:gd name="T74" fmla="*/ 421 w 490"/>
                  <a:gd name="T75" fmla="*/ 69 h 1054"/>
                  <a:gd name="T76" fmla="*/ 385 w 490"/>
                  <a:gd name="T77" fmla="*/ 90 h 1054"/>
                  <a:gd name="T78" fmla="*/ 382 w 490"/>
                  <a:gd name="T79" fmla="*/ 183 h 1054"/>
                  <a:gd name="T80" fmla="*/ 358 w 490"/>
                  <a:gd name="T81" fmla="*/ 216 h 1054"/>
                  <a:gd name="T82" fmla="*/ 343 w 490"/>
                  <a:gd name="T83" fmla="*/ 240 h 1054"/>
                  <a:gd name="T84" fmla="*/ 397 w 490"/>
                  <a:gd name="T85" fmla="*/ 309 h 1054"/>
                  <a:gd name="T86" fmla="*/ 421 w 490"/>
                  <a:gd name="T87" fmla="*/ 390 h 1054"/>
                  <a:gd name="T88" fmla="*/ 412 w 490"/>
                  <a:gd name="T89" fmla="*/ 432 h 1054"/>
                  <a:gd name="T90" fmla="*/ 439 w 490"/>
                  <a:gd name="T91" fmla="*/ 465 h 1054"/>
                  <a:gd name="T92" fmla="*/ 484 w 490"/>
                  <a:gd name="T93" fmla="*/ 459 h 1054"/>
                  <a:gd name="T94" fmla="*/ 481 w 490"/>
                  <a:gd name="T95" fmla="*/ 528 h 1054"/>
                  <a:gd name="T96" fmla="*/ 424 w 490"/>
                  <a:gd name="T97" fmla="*/ 507 h 1054"/>
                  <a:gd name="T98" fmla="*/ 379 w 490"/>
                  <a:gd name="T99" fmla="*/ 510 h 1054"/>
                  <a:gd name="T100" fmla="*/ 388 w 490"/>
                  <a:gd name="T101" fmla="*/ 561 h 1054"/>
                  <a:gd name="T102" fmla="*/ 379 w 490"/>
                  <a:gd name="T103" fmla="*/ 606 h 1054"/>
                  <a:gd name="T104" fmla="*/ 373 w 490"/>
                  <a:gd name="T105" fmla="*/ 648 h 105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90" h="1054">
                    <a:moveTo>
                      <a:pt x="373" y="648"/>
                    </a:moveTo>
                    <a:cubicBezTo>
                      <a:pt x="377" y="666"/>
                      <a:pt x="396" y="708"/>
                      <a:pt x="400" y="738"/>
                    </a:cubicBezTo>
                    <a:cubicBezTo>
                      <a:pt x="404" y="768"/>
                      <a:pt x="400" y="799"/>
                      <a:pt x="400" y="828"/>
                    </a:cubicBezTo>
                    <a:cubicBezTo>
                      <a:pt x="400" y="857"/>
                      <a:pt x="403" y="894"/>
                      <a:pt x="403" y="915"/>
                    </a:cubicBezTo>
                    <a:cubicBezTo>
                      <a:pt x="403" y="936"/>
                      <a:pt x="399" y="946"/>
                      <a:pt x="403" y="957"/>
                    </a:cubicBezTo>
                    <a:cubicBezTo>
                      <a:pt x="407" y="968"/>
                      <a:pt x="423" y="976"/>
                      <a:pt x="427" y="984"/>
                    </a:cubicBezTo>
                    <a:cubicBezTo>
                      <a:pt x="431" y="992"/>
                      <a:pt x="426" y="997"/>
                      <a:pt x="430" y="1005"/>
                    </a:cubicBezTo>
                    <a:cubicBezTo>
                      <a:pt x="434" y="1013"/>
                      <a:pt x="448" y="1024"/>
                      <a:pt x="448" y="1032"/>
                    </a:cubicBezTo>
                    <a:cubicBezTo>
                      <a:pt x="448" y="1040"/>
                      <a:pt x="442" y="1052"/>
                      <a:pt x="427" y="1053"/>
                    </a:cubicBezTo>
                    <a:cubicBezTo>
                      <a:pt x="412" y="1054"/>
                      <a:pt x="372" y="1047"/>
                      <a:pt x="355" y="1041"/>
                    </a:cubicBezTo>
                    <a:cubicBezTo>
                      <a:pt x="338" y="1035"/>
                      <a:pt x="324" y="1024"/>
                      <a:pt x="322" y="1014"/>
                    </a:cubicBezTo>
                    <a:cubicBezTo>
                      <a:pt x="320" y="1004"/>
                      <a:pt x="338" y="989"/>
                      <a:pt x="340" y="978"/>
                    </a:cubicBezTo>
                    <a:cubicBezTo>
                      <a:pt x="342" y="967"/>
                      <a:pt x="339" y="966"/>
                      <a:pt x="337" y="948"/>
                    </a:cubicBezTo>
                    <a:cubicBezTo>
                      <a:pt x="335" y="930"/>
                      <a:pt x="329" y="889"/>
                      <a:pt x="328" y="870"/>
                    </a:cubicBezTo>
                    <a:cubicBezTo>
                      <a:pt x="327" y="851"/>
                      <a:pt x="333" y="838"/>
                      <a:pt x="328" y="831"/>
                    </a:cubicBezTo>
                    <a:cubicBezTo>
                      <a:pt x="323" y="824"/>
                      <a:pt x="303" y="828"/>
                      <a:pt x="295" y="825"/>
                    </a:cubicBezTo>
                    <a:cubicBezTo>
                      <a:pt x="287" y="822"/>
                      <a:pt x="278" y="819"/>
                      <a:pt x="277" y="813"/>
                    </a:cubicBezTo>
                    <a:cubicBezTo>
                      <a:pt x="276" y="807"/>
                      <a:pt x="290" y="798"/>
                      <a:pt x="289" y="789"/>
                    </a:cubicBezTo>
                    <a:cubicBezTo>
                      <a:pt x="288" y="780"/>
                      <a:pt x="278" y="758"/>
                      <a:pt x="274" y="759"/>
                    </a:cubicBezTo>
                    <a:cubicBezTo>
                      <a:pt x="270" y="760"/>
                      <a:pt x="269" y="785"/>
                      <a:pt x="265" y="798"/>
                    </a:cubicBezTo>
                    <a:cubicBezTo>
                      <a:pt x="261" y="811"/>
                      <a:pt x="259" y="830"/>
                      <a:pt x="250" y="837"/>
                    </a:cubicBezTo>
                    <a:cubicBezTo>
                      <a:pt x="241" y="844"/>
                      <a:pt x="220" y="834"/>
                      <a:pt x="208" y="840"/>
                    </a:cubicBezTo>
                    <a:cubicBezTo>
                      <a:pt x="196" y="846"/>
                      <a:pt x="186" y="858"/>
                      <a:pt x="178" y="870"/>
                    </a:cubicBezTo>
                    <a:cubicBezTo>
                      <a:pt x="170" y="882"/>
                      <a:pt x="162" y="900"/>
                      <a:pt x="160" y="915"/>
                    </a:cubicBezTo>
                    <a:cubicBezTo>
                      <a:pt x="158" y="930"/>
                      <a:pt x="161" y="946"/>
                      <a:pt x="166" y="960"/>
                    </a:cubicBezTo>
                    <a:cubicBezTo>
                      <a:pt x="171" y="974"/>
                      <a:pt x="187" y="989"/>
                      <a:pt x="190" y="999"/>
                    </a:cubicBezTo>
                    <a:cubicBezTo>
                      <a:pt x="193" y="1009"/>
                      <a:pt x="197" y="1016"/>
                      <a:pt x="187" y="1020"/>
                    </a:cubicBezTo>
                    <a:cubicBezTo>
                      <a:pt x="177" y="1024"/>
                      <a:pt x="146" y="1029"/>
                      <a:pt x="130" y="1023"/>
                    </a:cubicBezTo>
                    <a:cubicBezTo>
                      <a:pt x="114" y="1017"/>
                      <a:pt x="99" y="993"/>
                      <a:pt x="91" y="981"/>
                    </a:cubicBezTo>
                    <a:cubicBezTo>
                      <a:pt x="83" y="969"/>
                      <a:pt x="86" y="959"/>
                      <a:pt x="82" y="948"/>
                    </a:cubicBezTo>
                    <a:cubicBezTo>
                      <a:pt x="78" y="937"/>
                      <a:pt x="65" y="922"/>
                      <a:pt x="64" y="912"/>
                    </a:cubicBezTo>
                    <a:cubicBezTo>
                      <a:pt x="63" y="902"/>
                      <a:pt x="66" y="893"/>
                      <a:pt x="73" y="885"/>
                    </a:cubicBezTo>
                    <a:cubicBezTo>
                      <a:pt x="80" y="877"/>
                      <a:pt x="95" y="879"/>
                      <a:pt x="106" y="867"/>
                    </a:cubicBezTo>
                    <a:cubicBezTo>
                      <a:pt x="117" y="855"/>
                      <a:pt x="133" y="823"/>
                      <a:pt x="142" y="810"/>
                    </a:cubicBezTo>
                    <a:cubicBezTo>
                      <a:pt x="151" y="797"/>
                      <a:pt x="157" y="796"/>
                      <a:pt x="160" y="786"/>
                    </a:cubicBezTo>
                    <a:cubicBezTo>
                      <a:pt x="163" y="776"/>
                      <a:pt x="165" y="756"/>
                      <a:pt x="163" y="747"/>
                    </a:cubicBezTo>
                    <a:cubicBezTo>
                      <a:pt x="161" y="738"/>
                      <a:pt x="148" y="737"/>
                      <a:pt x="148" y="732"/>
                    </a:cubicBezTo>
                    <a:cubicBezTo>
                      <a:pt x="148" y="727"/>
                      <a:pt x="158" y="723"/>
                      <a:pt x="160" y="714"/>
                    </a:cubicBezTo>
                    <a:cubicBezTo>
                      <a:pt x="162" y="705"/>
                      <a:pt x="159" y="688"/>
                      <a:pt x="160" y="675"/>
                    </a:cubicBezTo>
                    <a:cubicBezTo>
                      <a:pt x="161" y="662"/>
                      <a:pt x="168" y="643"/>
                      <a:pt x="166" y="636"/>
                    </a:cubicBezTo>
                    <a:cubicBezTo>
                      <a:pt x="164" y="629"/>
                      <a:pt x="145" y="639"/>
                      <a:pt x="145" y="630"/>
                    </a:cubicBezTo>
                    <a:cubicBezTo>
                      <a:pt x="145" y="621"/>
                      <a:pt x="165" y="595"/>
                      <a:pt x="169" y="579"/>
                    </a:cubicBezTo>
                    <a:cubicBezTo>
                      <a:pt x="173" y="563"/>
                      <a:pt x="168" y="544"/>
                      <a:pt x="172" y="531"/>
                    </a:cubicBezTo>
                    <a:cubicBezTo>
                      <a:pt x="176" y="518"/>
                      <a:pt x="193" y="508"/>
                      <a:pt x="196" y="498"/>
                    </a:cubicBezTo>
                    <a:cubicBezTo>
                      <a:pt x="199" y="488"/>
                      <a:pt x="191" y="474"/>
                      <a:pt x="187" y="471"/>
                    </a:cubicBezTo>
                    <a:cubicBezTo>
                      <a:pt x="183" y="468"/>
                      <a:pt x="175" y="480"/>
                      <a:pt x="169" y="477"/>
                    </a:cubicBezTo>
                    <a:cubicBezTo>
                      <a:pt x="163" y="474"/>
                      <a:pt x="149" y="463"/>
                      <a:pt x="148" y="450"/>
                    </a:cubicBezTo>
                    <a:cubicBezTo>
                      <a:pt x="147" y="437"/>
                      <a:pt x="158" y="408"/>
                      <a:pt x="160" y="396"/>
                    </a:cubicBezTo>
                    <a:cubicBezTo>
                      <a:pt x="162" y="384"/>
                      <a:pt x="165" y="382"/>
                      <a:pt x="163" y="375"/>
                    </a:cubicBezTo>
                    <a:cubicBezTo>
                      <a:pt x="161" y="368"/>
                      <a:pt x="156" y="356"/>
                      <a:pt x="148" y="354"/>
                    </a:cubicBezTo>
                    <a:cubicBezTo>
                      <a:pt x="140" y="352"/>
                      <a:pt x="122" y="369"/>
                      <a:pt x="112" y="363"/>
                    </a:cubicBezTo>
                    <a:cubicBezTo>
                      <a:pt x="102" y="357"/>
                      <a:pt x="93" y="326"/>
                      <a:pt x="88" y="315"/>
                    </a:cubicBezTo>
                    <a:cubicBezTo>
                      <a:pt x="83" y="304"/>
                      <a:pt x="88" y="305"/>
                      <a:pt x="82" y="294"/>
                    </a:cubicBezTo>
                    <a:cubicBezTo>
                      <a:pt x="76" y="283"/>
                      <a:pt x="59" y="270"/>
                      <a:pt x="49" y="252"/>
                    </a:cubicBezTo>
                    <a:cubicBezTo>
                      <a:pt x="39" y="234"/>
                      <a:pt x="28" y="204"/>
                      <a:pt x="22" y="186"/>
                    </a:cubicBezTo>
                    <a:cubicBezTo>
                      <a:pt x="16" y="168"/>
                      <a:pt x="13" y="151"/>
                      <a:pt x="10" y="141"/>
                    </a:cubicBezTo>
                    <a:cubicBezTo>
                      <a:pt x="7" y="131"/>
                      <a:pt x="0" y="131"/>
                      <a:pt x="1" y="123"/>
                    </a:cubicBezTo>
                    <a:cubicBezTo>
                      <a:pt x="2" y="115"/>
                      <a:pt x="8" y="100"/>
                      <a:pt x="13" y="93"/>
                    </a:cubicBezTo>
                    <a:cubicBezTo>
                      <a:pt x="18" y="86"/>
                      <a:pt x="25" y="77"/>
                      <a:pt x="34" y="81"/>
                    </a:cubicBezTo>
                    <a:cubicBezTo>
                      <a:pt x="43" y="85"/>
                      <a:pt x="63" y="100"/>
                      <a:pt x="67" y="114"/>
                    </a:cubicBezTo>
                    <a:cubicBezTo>
                      <a:pt x="71" y="128"/>
                      <a:pt x="58" y="153"/>
                      <a:pt x="58" y="165"/>
                    </a:cubicBezTo>
                    <a:cubicBezTo>
                      <a:pt x="58" y="177"/>
                      <a:pt x="60" y="176"/>
                      <a:pt x="67" y="189"/>
                    </a:cubicBezTo>
                    <a:cubicBezTo>
                      <a:pt x="74" y="202"/>
                      <a:pt x="82" y="239"/>
                      <a:pt x="100" y="243"/>
                    </a:cubicBezTo>
                    <a:cubicBezTo>
                      <a:pt x="118" y="247"/>
                      <a:pt x="157" y="218"/>
                      <a:pt x="178" y="213"/>
                    </a:cubicBezTo>
                    <a:cubicBezTo>
                      <a:pt x="199" y="208"/>
                      <a:pt x="217" y="215"/>
                      <a:pt x="229" y="213"/>
                    </a:cubicBezTo>
                    <a:cubicBezTo>
                      <a:pt x="241" y="211"/>
                      <a:pt x="252" y="209"/>
                      <a:pt x="253" y="201"/>
                    </a:cubicBezTo>
                    <a:cubicBezTo>
                      <a:pt x="254" y="193"/>
                      <a:pt x="242" y="174"/>
                      <a:pt x="235" y="162"/>
                    </a:cubicBezTo>
                    <a:cubicBezTo>
                      <a:pt x="228" y="150"/>
                      <a:pt x="216" y="138"/>
                      <a:pt x="211" y="126"/>
                    </a:cubicBezTo>
                    <a:cubicBezTo>
                      <a:pt x="206" y="114"/>
                      <a:pt x="204" y="102"/>
                      <a:pt x="205" y="87"/>
                    </a:cubicBezTo>
                    <a:cubicBezTo>
                      <a:pt x="206" y="72"/>
                      <a:pt x="212" y="45"/>
                      <a:pt x="220" y="33"/>
                    </a:cubicBezTo>
                    <a:cubicBezTo>
                      <a:pt x="228" y="21"/>
                      <a:pt x="241" y="17"/>
                      <a:pt x="253" y="12"/>
                    </a:cubicBezTo>
                    <a:cubicBezTo>
                      <a:pt x="265" y="7"/>
                      <a:pt x="278" y="0"/>
                      <a:pt x="295" y="3"/>
                    </a:cubicBezTo>
                    <a:cubicBezTo>
                      <a:pt x="312" y="6"/>
                      <a:pt x="342" y="24"/>
                      <a:pt x="355" y="30"/>
                    </a:cubicBezTo>
                    <a:cubicBezTo>
                      <a:pt x="368" y="36"/>
                      <a:pt x="364" y="40"/>
                      <a:pt x="373" y="42"/>
                    </a:cubicBezTo>
                    <a:cubicBezTo>
                      <a:pt x="382" y="44"/>
                      <a:pt x="401" y="38"/>
                      <a:pt x="409" y="42"/>
                    </a:cubicBezTo>
                    <a:cubicBezTo>
                      <a:pt x="417" y="46"/>
                      <a:pt x="422" y="62"/>
                      <a:pt x="421" y="69"/>
                    </a:cubicBezTo>
                    <a:cubicBezTo>
                      <a:pt x="420" y="76"/>
                      <a:pt x="409" y="84"/>
                      <a:pt x="403" y="87"/>
                    </a:cubicBezTo>
                    <a:cubicBezTo>
                      <a:pt x="397" y="90"/>
                      <a:pt x="388" y="85"/>
                      <a:pt x="385" y="90"/>
                    </a:cubicBezTo>
                    <a:cubicBezTo>
                      <a:pt x="382" y="95"/>
                      <a:pt x="385" y="105"/>
                      <a:pt x="385" y="120"/>
                    </a:cubicBezTo>
                    <a:cubicBezTo>
                      <a:pt x="385" y="135"/>
                      <a:pt x="386" y="170"/>
                      <a:pt x="382" y="183"/>
                    </a:cubicBezTo>
                    <a:cubicBezTo>
                      <a:pt x="378" y="196"/>
                      <a:pt x="365" y="193"/>
                      <a:pt x="361" y="198"/>
                    </a:cubicBezTo>
                    <a:cubicBezTo>
                      <a:pt x="357" y="203"/>
                      <a:pt x="364" y="214"/>
                      <a:pt x="358" y="216"/>
                    </a:cubicBezTo>
                    <a:cubicBezTo>
                      <a:pt x="352" y="218"/>
                      <a:pt x="324" y="209"/>
                      <a:pt x="322" y="213"/>
                    </a:cubicBezTo>
                    <a:cubicBezTo>
                      <a:pt x="320" y="217"/>
                      <a:pt x="333" y="230"/>
                      <a:pt x="343" y="240"/>
                    </a:cubicBezTo>
                    <a:cubicBezTo>
                      <a:pt x="353" y="250"/>
                      <a:pt x="373" y="262"/>
                      <a:pt x="382" y="273"/>
                    </a:cubicBezTo>
                    <a:cubicBezTo>
                      <a:pt x="391" y="284"/>
                      <a:pt x="393" y="297"/>
                      <a:pt x="397" y="309"/>
                    </a:cubicBezTo>
                    <a:cubicBezTo>
                      <a:pt x="401" y="321"/>
                      <a:pt x="405" y="335"/>
                      <a:pt x="409" y="348"/>
                    </a:cubicBezTo>
                    <a:cubicBezTo>
                      <a:pt x="413" y="361"/>
                      <a:pt x="418" y="379"/>
                      <a:pt x="421" y="390"/>
                    </a:cubicBezTo>
                    <a:cubicBezTo>
                      <a:pt x="424" y="401"/>
                      <a:pt x="431" y="407"/>
                      <a:pt x="430" y="414"/>
                    </a:cubicBezTo>
                    <a:cubicBezTo>
                      <a:pt x="429" y="421"/>
                      <a:pt x="412" y="427"/>
                      <a:pt x="412" y="432"/>
                    </a:cubicBezTo>
                    <a:cubicBezTo>
                      <a:pt x="412" y="437"/>
                      <a:pt x="429" y="442"/>
                      <a:pt x="433" y="447"/>
                    </a:cubicBezTo>
                    <a:cubicBezTo>
                      <a:pt x="437" y="452"/>
                      <a:pt x="435" y="460"/>
                      <a:pt x="439" y="465"/>
                    </a:cubicBezTo>
                    <a:cubicBezTo>
                      <a:pt x="443" y="470"/>
                      <a:pt x="450" y="478"/>
                      <a:pt x="457" y="477"/>
                    </a:cubicBezTo>
                    <a:cubicBezTo>
                      <a:pt x="464" y="476"/>
                      <a:pt x="479" y="456"/>
                      <a:pt x="484" y="459"/>
                    </a:cubicBezTo>
                    <a:cubicBezTo>
                      <a:pt x="489" y="462"/>
                      <a:pt x="490" y="484"/>
                      <a:pt x="490" y="495"/>
                    </a:cubicBezTo>
                    <a:cubicBezTo>
                      <a:pt x="490" y="506"/>
                      <a:pt x="488" y="523"/>
                      <a:pt x="481" y="528"/>
                    </a:cubicBezTo>
                    <a:cubicBezTo>
                      <a:pt x="474" y="533"/>
                      <a:pt x="454" y="529"/>
                      <a:pt x="445" y="525"/>
                    </a:cubicBezTo>
                    <a:cubicBezTo>
                      <a:pt x="436" y="521"/>
                      <a:pt x="434" y="515"/>
                      <a:pt x="424" y="507"/>
                    </a:cubicBezTo>
                    <a:cubicBezTo>
                      <a:pt x="414" y="499"/>
                      <a:pt x="389" y="480"/>
                      <a:pt x="382" y="480"/>
                    </a:cubicBezTo>
                    <a:cubicBezTo>
                      <a:pt x="375" y="480"/>
                      <a:pt x="379" y="500"/>
                      <a:pt x="379" y="510"/>
                    </a:cubicBezTo>
                    <a:cubicBezTo>
                      <a:pt x="379" y="520"/>
                      <a:pt x="380" y="531"/>
                      <a:pt x="382" y="540"/>
                    </a:cubicBezTo>
                    <a:cubicBezTo>
                      <a:pt x="384" y="549"/>
                      <a:pt x="388" y="555"/>
                      <a:pt x="388" y="561"/>
                    </a:cubicBezTo>
                    <a:cubicBezTo>
                      <a:pt x="388" y="567"/>
                      <a:pt x="380" y="572"/>
                      <a:pt x="379" y="579"/>
                    </a:cubicBezTo>
                    <a:cubicBezTo>
                      <a:pt x="378" y="586"/>
                      <a:pt x="380" y="598"/>
                      <a:pt x="379" y="606"/>
                    </a:cubicBezTo>
                    <a:cubicBezTo>
                      <a:pt x="378" y="614"/>
                      <a:pt x="373" y="623"/>
                      <a:pt x="373" y="630"/>
                    </a:cubicBezTo>
                    <a:cubicBezTo>
                      <a:pt x="373" y="637"/>
                      <a:pt x="369" y="630"/>
                      <a:pt x="373" y="648"/>
                    </a:cubicBezTo>
                    <a:close/>
                  </a:path>
                </a:pathLst>
              </a:custGeom>
              <a:solidFill>
                <a:schemeClr val="bg1">
                  <a:lumMod val="85000"/>
                </a:schemeClr>
              </a:solidFill>
              <a:ln>
                <a:noFill/>
              </a:ln>
              <a:extLst/>
            </p:spPr>
            <p:txBody>
              <a:bodyPr lIns="73152" tIns="73152" rIns="73152" bIns="73152" anchor="ctr"/>
              <a:lstStyle/>
              <a:p>
                <a:endParaRPr lang="en-US"/>
              </a:p>
            </p:txBody>
          </p:sp>
        </p:grpSp>
      </p:grpSp>
      <p:grpSp>
        <p:nvGrpSpPr>
          <p:cNvPr id="7" name="Group 6"/>
          <p:cNvGrpSpPr/>
          <p:nvPr/>
        </p:nvGrpSpPr>
        <p:grpSpPr>
          <a:xfrm>
            <a:off x="2227709" y="3015449"/>
            <a:ext cx="557699" cy="1770208"/>
            <a:chOff x="2227707" y="3015449"/>
            <a:chExt cx="557699" cy="1770208"/>
          </a:xfrm>
        </p:grpSpPr>
        <p:sp>
          <p:nvSpPr>
            <p:cNvPr id="131" name="Freeform 42"/>
            <p:cNvSpPr>
              <a:spLocks/>
            </p:cNvSpPr>
            <p:nvPr/>
          </p:nvSpPr>
          <p:spPr bwMode="gray">
            <a:xfrm>
              <a:off x="2227707" y="3015449"/>
              <a:ext cx="460641" cy="1157502"/>
            </a:xfrm>
            <a:custGeom>
              <a:avLst/>
              <a:gdLst>
                <a:gd name="T0" fmla="*/ 483 w 649"/>
                <a:gd name="T1" fmla="*/ 961 h 1422"/>
                <a:gd name="T2" fmla="*/ 507 w 649"/>
                <a:gd name="T3" fmla="*/ 1113 h 1422"/>
                <a:gd name="T4" fmla="*/ 531 w 649"/>
                <a:gd name="T5" fmla="*/ 1229 h 1422"/>
                <a:gd name="T6" fmla="*/ 535 w 649"/>
                <a:gd name="T7" fmla="*/ 1297 h 1422"/>
                <a:gd name="T8" fmla="*/ 627 w 649"/>
                <a:gd name="T9" fmla="*/ 1337 h 1422"/>
                <a:gd name="T10" fmla="*/ 591 w 649"/>
                <a:gd name="T11" fmla="*/ 1385 h 1422"/>
                <a:gd name="T12" fmla="*/ 383 w 649"/>
                <a:gd name="T13" fmla="*/ 1377 h 1422"/>
                <a:gd name="T14" fmla="*/ 403 w 649"/>
                <a:gd name="T15" fmla="*/ 1277 h 1422"/>
                <a:gd name="T16" fmla="*/ 387 w 649"/>
                <a:gd name="T17" fmla="*/ 1233 h 1422"/>
                <a:gd name="T18" fmla="*/ 363 w 649"/>
                <a:gd name="T19" fmla="*/ 1113 h 1422"/>
                <a:gd name="T20" fmla="*/ 319 w 649"/>
                <a:gd name="T21" fmla="*/ 1133 h 1422"/>
                <a:gd name="T22" fmla="*/ 203 w 649"/>
                <a:gd name="T23" fmla="*/ 1209 h 1422"/>
                <a:gd name="T24" fmla="*/ 175 w 649"/>
                <a:gd name="T25" fmla="*/ 1257 h 1422"/>
                <a:gd name="T26" fmla="*/ 195 w 649"/>
                <a:gd name="T27" fmla="*/ 1341 h 1422"/>
                <a:gd name="T28" fmla="*/ 231 w 649"/>
                <a:gd name="T29" fmla="*/ 1421 h 1422"/>
                <a:gd name="T30" fmla="*/ 71 w 649"/>
                <a:gd name="T31" fmla="*/ 1345 h 1422"/>
                <a:gd name="T32" fmla="*/ 11 w 649"/>
                <a:gd name="T33" fmla="*/ 1289 h 1422"/>
                <a:gd name="T34" fmla="*/ 123 w 649"/>
                <a:gd name="T35" fmla="*/ 1133 h 1422"/>
                <a:gd name="T36" fmla="*/ 223 w 649"/>
                <a:gd name="T37" fmla="*/ 1037 h 1422"/>
                <a:gd name="T38" fmla="*/ 271 w 649"/>
                <a:gd name="T39" fmla="*/ 985 h 1422"/>
                <a:gd name="T40" fmla="*/ 259 w 649"/>
                <a:gd name="T41" fmla="*/ 921 h 1422"/>
                <a:gd name="T42" fmla="*/ 195 w 649"/>
                <a:gd name="T43" fmla="*/ 857 h 1422"/>
                <a:gd name="T44" fmla="*/ 91 w 649"/>
                <a:gd name="T45" fmla="*/ 753 h 1422"/>
                <a:gd name="T46" fmla="*/ 55 w 649"/>
                <a:gd name="T47" fmla="*/ 649 h 1422"/>
                <a:gd name="T48" fmla="*/ 95 w 649"/>
                <a:gd name="T49" fmla="*/ 537 h 1422"/>
                <a:gd name="T50" fmla="*/ 115 w 649"/>
                <a:gd name="T51" fmla="*/ 469 h 1422"/>
                <a:gd name="T52" fmla="*/ 83 w 649"/>
                <a:gd name="T53" fmla="*/ 441 h 1422"/>
                <a:gd name="T54" fmla="*/ 187 w 649"/>
                <a:gd name="T55" fmla="*/ 361 h 1422"/>
                <a:gd name="T56" fmla="*/ 247 w 649"/>
                <a:gd name="T57" fmla="*/ 281 h 1422"/>
                <a:gd name="T58" fmla="*/ 239 w 649"/>
                <a:gd name="T59" fmla="*/ 189 h 1422"/>
                <a:gd name="T60" fmla="*/ 211 w 649"/>
                <a:gd name="T61" fmla="*/ 77 h 1422"/>
                <a:gd name="T62" fmla="*/ 323 w 649"/>
                <a:gd name="T63" fmla="*/ 5 h 1422"/>
                <a:gd name="T64" fmla="*/ 443 w 649"/>
                <a:gd name="T65" fmla="*/ 61 h 1422"/>
                <a:gd name="T66" fmla="*/ 463 w 649"/>
                <a:gd name="T67" fmla="*/ 161 h 1422"/>
                <a:gd name="T68" fmla="*/ 439 w 649"/>
                <a:gd name="T69" fmla="*/ 237 h 1422"/>
                <a:gd name="T70" fmla="*/ 379 w 649"/>
                <a:gd name="T71" fmla="*/ 257 h 1422"/>
                <a:gd name="T72" fmla="*/ 431 w 649"/>
                <a:gd name="T73" fmla="*/ 405 h 1422"/>
                <a:gd name="T74" fmla="*/ 447 w 649"/>
                <a:gd name="T75" fmla="*/ 573 h 1422"/>
                <a:gd name="T76" fmla="*/ 451 w 649"/>
                <a:gd name="T77" fmla="*/ 669 h 1422"/>
                <a:gd name="T78" fmla="*/ 467 w 649"/>
                <a:gd name="T79" fmla="*/ 765 h 1422"/>
                <a:gd name="T80" fmla="*/ 471 w 649"/>
                <a:gd name="T81" fmla="*/ 881 h 14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9" h="1422">
                  <a:moveTo>
                    <a:pt x="471" y="881"/>
                  </a:moveTo>
                  <a:cubicBezTo>
                    <a:pt x="474" y="904"/>
                    <a:pt x="478" y="938"/>
                    <a:pt x="483" y="961"/>
                  </a:cubicBezTo>
                  <a:cubicBezTo>
                    <a:pt x="488" y="984"/>
                    <a:pt x="499" y="996"/>
                    <a:pt x="503" y="1021"/>
                  </a:cubicBezTo>
                  <a:cubicBezTo>
                    <a:pt x="507" y="1046"/>
                    <a:pt x="503" y="1085"/>
                    <a:pt x="507" y="1113"/>
                  </a:cubicBezTo>
                  <a:cubicBezTo>
                    <a:pt x="511" y="1141"/>
                    <a:pt x="523" y="1170"/>
                    <a:pt x="527" y="1189"/>
                  </a:cubicBezTo>
                  <a:cubicBezTo>
                    <a:pt x="531" y="1208"/>
                    <a:pt x="534" y="1219"/>
                    <a:pt x="531" y="1229"/>
                  </a:cubicBezTo>
                  <a:cubicBezTo>
                    <a:pt x="528" y="1239"/>
                    <a:pt x="510" y="1238"/>
                    <a:pt x="511" y="1249"/>
                  </a:cubicBezTo>
                  <a:cubicBezTo>
                    <a:pt x="512" y="1260"/>
                    <a:pt x="522" y="1284"/>
                    <a:pt x="535" y="1297"/>
                  </a:cubicBezTo>
                  <a:cubicBezTo>
                    <a:pt x="548" y="1310"/>
                    <a:pt x="572" y="1322"/>
                    <a:pt x="587" y="1329"/>
                  </a:cubicBezTo>
                  <a:cubicBezTo>
                    <a:pt x="602" y="1336"/>
                    <a:pt x="618" y="1332"/>
                    <a:pt x="627" y="1337"/>
                  </a:cubicBezTo>
                  <a:cubicBezTo>
                    <a:pt x="636" y="1342"/>
                    <a:pt x="649" y="1353"/>
                    <a:pt x="643" y="1361"/>
                  </a:cubicBezTo>
                  <a:cubicBezTo>
                    <a:pt x="637" y="1369"/>
                    <a:pt x="620" y="1380"/>
                    <a:pt x="591" y="1385"/>
                  </a:cubicBezTo>
                  <a:cubicBezTo>
                    <a:pt x="562" y="1390"/>
                    <a:pt x="506" y="1394"/>
                    <a:pt x="471" y="1393"/>
                  </a:cubicBezTo>
                  <a:cubicBezTo>
                    <a:pt x="436" y="1392"/>
                    <a:pt x="396" y="1386"/>
                    <a:pt x="383" y="1377"/>
                  </a:cubicBezTo>
                  <a:cubicBezTo>
                    <a:pt x="370" y="1368"/>
                    <a:pt x="388" y="1358"/>
                    <a:pt x="391" y="1341"/>
                  </a:cubicBezTo>
                  <a:cubicBezTo>
                    <a:pt x="394" y="1324"/>
                    <a:pt x="406" y="1290"/>
                    <a:pt x="403" y="1277"/>
                  </a:cubicBezTo>
                  <a:cubicBezTo>
                    <a:pt x="400" y="1264"/>
                    <a:pt x="374" y="1272"/>
                    <a:pt x="371" y="1265"/>
                  </a:cubicBezTo>
                  <a:cubicBezTo>
                    <a:pt x="368" y="1258"/>
                    <a:pt x="386" y="1246"/>
                    <a:pt x="387" y="1233"/>
                  </a:cubicBezTo>
                  <a:cubicBezTo>
                    <a:pt x="388" y="1220"/>
                    <a:pt x="383" y="1205"/>
                    <a:pt x="379" y="1185"/>
                  </a:cubicBezTo>
                  <a:cubicBezTo>
                    <a:pt x="375" y="1165"/>
                    <a:pt x="365" y="1132"/>
                    <a:pt x="363" y="1113"/>
                  </a:cubicBezTo>
                  <a:cubicBezTo>
                    <a:pt x="361" y="1094"/>
                    <a:pt x="374" y="1066"/>
                    <a:pt x="367" y="1069"/>
                  </a:cubicBezTo>
                  <a:cubicBezTo>
                    <a:pt x="360" y="1072"/>
                    <a:pt x="338" y="1109"/>
                    <a:pt x="319" y="1133"/>
                  </a:cubicBezTo>
                  <a:cubicBezTo>
                    <a:pt x="300" y="1157"/>
                    <a:pt x="274" y="1200"/>
                    <a:pt x="255" y="1213"/>
                  </a:cubicBezTo>
                  <a:cubicBezTo>
                    <a:pt x="236" y="1226"/>
                    <a:pt x="212" y="1203"/>
                    <a:pt x="203" y="1209"/>
                  </a:cubicBezTo>
                  <a:cubicBezTo>
                    <a:pt x="194" y="1215"/>
                    <a:pt x="208" y="1241"/>
                    <a:pt x="203" y="1249"/>
                  </a:cubicBezTo>
                  <a:cubicBezTo>
                    <a:pt x="198" y="1257"/>
                    <a:pt x="179" y="1250"/>
                    <a:pt x="175" y="1257"/>
                  </a:cubicBezTo>
                  <a:cubicBezTo>
                    <a:pt x="171" y="1264"/>
                    <a:pt x="176" y="1275"/>
                    <a:pt x="179" y="1289"/>
                  </a:cubicBezTo>
                  <a:cubicBezTo>
                    <a:pt x="182" y="1303"/>
                    <a:pt x="186" y="1326"/>
                    <a:pt x="195" y="1341"/>
                  </a:cubicBezTo>
                  <a:cubicBezTo>
                    <a:pt x="204" y="1356"/>
                    <a:pt x="229" y="1364"/>
                    <a:pt x="235" y="1377"/>
                  </a:cubicBezTo>
                  <a:cubicBezTo>
                    <a:pt x="241" y="1390"/>
                    <a:pt x="251" y="1420"/>
                    <a:pt x="231" y="1421"/>
                  </a:cubicBezTo>
                  <a:cubicBezTo>
                    <a:pt x="211" y="1422"/>
                    <a:pt x="142" y="1398"/>
                    <a:pt x="115" y="1385"/>
                  </a:cubicBezTo>
                  <a:cubicBezTo>
                    <a:pt x="88" y="1372"/>
                    <a:pt x="84" y="1354"/>
                    <a:pt x="71" y="1345"/>
                  </a:cubicBezTo>
                  <a:cubicBezTo>
                    <a:pt x="58" y="1336"/>
                    <a:pt x="45" y="1338"/>
                    <a:pt x="35" y="1329"/>
                  </a:cubicBezTo>
                  <a:cubicBezTo>
                    <a:pt x="25" y="1320"/>
                    <a:pt x="0" y="1315"/>
                    <a:pt x="11" y="1289"/>
                  </a:cubicBezTo>
                  <a:cubicBezTo>
                    <a:pt x="22" y="1263"/>
                    <a:pt x="80" y="1199"/>
                    <a:pt x="99" y="1173"/>
                  </a:cubicBezTo>
                  <a:cubicBezTo>
                    <a:pt x="118" y="1147"/>
                    <a:pt x="112" y="1146"/>
                    <a:pt x="123" y="1133"/>
                  </a:cubicBezTo>
                  <a:cubicBezTo>
                    <a:pt x="134" y="1120"/>
                    <a:pt x="146" y="1113"/>
                    <a:pt x="163" y="1097"/>
                  </a:cubicBezTo>
                  <a:cubicBezTo>
                    <a:pt x="180" y="1081"/>
                    <a:pt x="211" y="1052"/>
                    <a:pt x="223" y="1037"/>
                  </a:cubicBezTo>
                  <a:cubicBezTo>
                    <a:pt x="235" y="1022"/>
                    <a:pt x="227" y="1014"/>
                    <a:pt x="235" y="1005"/>
                  </a:cubicBezTo>
                  <a:cubicBezTo>
                    <a:pt x="243" y="996"/>
                    <a:pt x="268" y="992"/>
                    <a:pt x="271" y="985"/>
                  </a:cubicBezTo>
                  <a:cubicBezTo>
                    <a:pt x="274" y="978"/>
                    <a:pt x="257" y="976"/>
                    <a:pt x="255" y="965"/>
                  </a:cubicBezTo>
                  <a:cubicBezTo>
                    <a:pt x="253" y="954"/>
                    <a:pt x="255" y="931"/>
                    <a:pt x="259" y="921"/>
                  </a:cubicBezTo>
                  <a:cubicBezTo>
                    <a:pt x="263" y="911"/>
                    <a:pt x="290" y="916"/>
                    <a:pt x="279" y="905"/>
                  </a:cubicBezTo>
                  <a:cubicBezTo>
                    <a:pt x="268" y="894"/>
                    <a:pt x="213" y="872"/>
                    <a:pt x="195" y="857"/>
                  </a:cubicBezTo>
                  <a:cubicBezTo>
                    <a:pt x="177" y="842"/>
                    <a:pt x="188" y="834"/>
                    <a:pt x="171" y="817"/>
                  </a:cubicBezTo>
                  <a:cubicBezTo>
                    <a:pt x="154" y="800"/>
                    <a:pt x="106" y="770"/>
                    <a:pt x="91" y="753"/>
                  </a:cubicBezTo>
                  <a:cubicBezTo>
                    <a:pt x="76" y="736"/>
                    <a:pt x="85" y="734"/>
                    <a:pt x="79" y="717"/>
                  </a:cubicBezTo>
                  <a:cubicBezTo>
                    <a:pt x="73" y="700"/>
                    <a:pt x="56" y="668"/>
                    <a:pt x="55" y="649"/>
                  </a:cubicBezTo>
                  <a:cubicBezTo>
                    <a:pt x="54" y="630"/>
                    <a:pt x="64" y="623"/>
                    <a:pt x="71" y="605"/>
                  </a:cubicBezTo>
                  <a:cubicBezTo>
                    <a:pt x="78" y="587"/>
                    <a:pt x="89" y="554"/>
                    <a:pt x="95" y="537"/>
                  </a:cubicBezTo>
                  <a:cubicBezTo>
                    <a:pt x="101" y="520"/>
                    <a:pt x="104" y="516"/>
                    <a:pt x="107" y="505"/>
                  </a:cubicBezTo>
                  <a:cubicBezTo>
                    <a:pt x="110" y="494"/>
                    <a:pt x="119" y="471"/>
                    <a:pt x="115" y="469"/>
                  </a:cubicBezTo>
                  <a:cubicBezTo>
                    <a:pt x="111" y="467"/>
                    <a:pt x="88" y="498"/>
                    <a:pt x="83" y="493"/>
                  </a:cubicBezTo>
                  <a:cubicBezTo>
                    <a:pt x="78" y="488"/>
                    <a:pt x="76" y="461"/>
                    <a:pt x="83" y="441"/>
                  </a:cubicBezTo>
                  <a:cubicBezTo>
                    <a:pt x="90" y="421"/>
                    <a:pt x="110" y="386"/>
                    <a:pt x="127" y="373"/>
                  </a:cubicBezTo>
                  <a:cubicBezTo>
                    <a:pt x="144" y="360"/>
                    <a:pt x="172" y="361"/>
                    <a:pt x="187" y="361"/>
                  </a:cubicBezTo>
                  <a:cubicBezTo>
                    <a:pt x="202" y="361"/>
                    <a:pt x="205" y="386"/>
                    <a:pt x="215" y="373"/>
                  </a:cubicBezTo>
                  <a:cubicBezTo>
                    <a:pt x="225" y="360"/>
                    <a:pt x="235" y="305"/>
                    <a:pt x="247" y="281"/>
                  </a:cubicBezTo>
                  <a:cubicBezTo>
                    <a:pt x="259" y="257"/>
                    <a:pt x="288" y="244"/>
                    <a:pt x="287" y="229"/>
                  </a:cubicBezTo>
                  <a:cubicBezTo>
                    <a:pt x="286" y="214"/>
                    <a:pt x="252" y="206"/>
                    <a:pt x="239" y="189"/>
                  </a:cubicBezTo>
                  <a:cubicBezTo>
                    <a:pt x="226" y="172"/>
                    <a:pt x="212" y="148"/>
                    <a:pt x="207" y="129"/>
                  </a:cubicBezTo>
                  <a:cubicBezTo>
                    <a:pt x="202" y="110"/>
                    <a:pt x="204" y="95"/>
                    <a:pt x="211" y="77"/>
                  </a:cubicBezTo>
                  <a:cubicBezTo>
                    <a:pt x="218" y="59"/>
                    <a:pt x="232" y="33"/>
                    <a:pt x="251" y="21"/>
                  </a:cubicBezTo>
                  <a:cubicBezTo>
                    <a:pt x="270" y="9"/>
                    <a:pt x="298" y="7"/>
                    <a:pt x="323" y="5"/>
                  </a:cubicBezTo>
                  <a:cubicBezTo>
                    <a:pt x="348" y="3"/>
                    <a:pt x="383" y="0"/>
                    <a:pt x="403" y="9"/>
                  </a:cubicBezTo>
                  <a:cubicBezTo>
                    <a:pt x="423" y="18"/>
                    <a:pt x="436" y="41"/>
                    <a:pt x="443" y="61"/>
                  </a:cubicBezTo>
                  <a:cubicBezTo>
                    <a:pt x="450" y="81"/>
                    <a:pt x="440" y="112"/>
                    <a:pt x="443" y="129"/>
                  </a:cubicBezTo>
                  <a:cubicBezTo>
                    <a:pt x="446" y="146"/>
                    <a:pt x="460" y="151"/>
                    <a:pt x="463" y="161"/>
                  </a:cubicBezTo>
                  <a:cubicBezTo>
                    <a:pt x="466" y="171"/>
                    <a:pt x="463" y="176"/>
                    <a:pt x="459" y="189"/>
                  </a:cubicBezTo>
                  <a:cubicBezTo>
                    <a:pt x="455" y="202"/>
                    <a:pt x="450" y="230"/>
                    <a:pt x="439" y="237"/>
                  </a:cubicBezTo>
                  <a:cubicBezTo>
                    <a:pt x="428" y="244"/>
                    <a:pt x="405" y="230"/>
                    <a:pt x="395" y="233"/>
                  </a:cubicBezTo>
                  <a:cubicBezTo>
                    <a:pt x="385" y="236"/>
                    <a:pt x="378" y="245"/>
                    <a:pt x="379" y="257"/>
                  </a:cubicBezTo>
                  <a:cubicBezTo>
                    <a:pt x="380" y="269"/>
                    <a:pt x="394" y="280"/>
                    <a:pt x="403" y="305"/>
                  </a:cubicBezTo>
                  <a:cubicBezTo>
                    <a:pt x="412" y="330"/>
                    <a:pt x="422" y="367"/>
                    <a:pt x="431" y="405"/>
                  </a:cubicBezTo>
                  <a:cubicBezTo>
                    <a:pt x="440" y="443"/>
                    <a:pt x="456" y="505"/>
                    <a:pt x="459" y="533"/>
                  </a:cubicBezTo>
                  <a:cubicBezTo>
                    <a:pt x="462" y="561"/>
                    <a:pt x="448" y="559"/>
                    <a:pt x="447" y="573"/>
                  </a:cubicBezTo>
                  <a:cubicBezTo>
                    <a:pt x="446" y="587"/>
                    <a:pt x="450" y="601"/>
                    <a:pt x="451" y="617"/>
                  </a:cubicBezTo>
                  <a:cubicBezTo>
                    <a:pt x="452" y="633"/>
                    <a:pt x="453" y="647"/>
                    <a:pt x="451" y="669"/>
                  </a:cubicBezTo>
                  <a:cubicBezTo>
                    <a:pt x="449" y="691"/>
                    <a:pt x="436" y="733"/>
                    <a:pt x="439" y="749"/>
                  </a:cubicBezTo>
                  <a:cubicBezTo>
                    <a:pt x="442" y="765"/>
                    <a:pt x="463" y="752"/>
                    <a:pt x="467" y="765"/>
                  </a:cubicBezTo>
                  <a:cubicBezTo>
                    <a:pt x="471" y="778"/>
                    <a:pt x="462" y="805"/>
                    <a:pt x="463" y="825"/>
                  </a:cubicBezTo>
                  <a:cubicBezTo>
                    <a:pt x="464" y="845"/>
                    <a:pt x="468" y="858"/>
                    <a:pt x="471" y="881"/>
                  </a:cubicBezTo>
                  <a:close/>
                </a:path>
              </a:pathLst>
            </a:custGeom>
            <a:solidFill>
              <a:schemeClr val="bg1">
                <a:lumMod val="85000"/>
              </a:schemeClr>
            </a:solidFill>
            <a:ln>
              <a:noFill/>
            </a:ln>
            <a:extLst/>
          </p:spPr>
          <p:txBody>
            <a:bodyPr lIns="73152" tIns="73152" rIns="73152" bIns="73152" anchor="ctr"/>
            <a:lstStyle/>
            <a:p>
              <a:endParaRPr lang="en-US"/>
            </a:p>
          </p:txBody>
        </p:sp>
        <p:grpSp>
          <p:nvGrpSpPr>
            <p:cNvPr id="137" name="Group 136"/>
            <p:cNvGrpSpPr/>
            <p:nvPr/>
          </p:nvGrpSpPr>
          <p:grpSpPr>
            <a:xfrm>
              <a:off x="2253541" y="4040487"/>
              <a:ext cx="531865" cy="745170"/>
              <a:chOff x="6114833" y="2832717"/>
              <a:chExt cx="531865" cy="745170"/>
            </a:xfrm>
          </p:grpSpPr>
          <p:pic>
            <p:nvPicPr>
              <p:cNvPr id="138" name="Picture 137"/>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39" name="Group 138"/>
              <p:cNvGrpSpPr/>
              <p:nvPr/>
            </p:nvGrpSpPr>
            <p:grpSpPr>
              <a:xfrm>
                <a:off x="6114833" y="3050241"/>
                <a:ext cx="434808" cy="267508"/>
                <a:chOff x="7687733" y="3063389"/>
                <a:chExt cx="407547" cy="250736"/>
              </a:xfrm>
            </p:grpSpPr>
            <p:sp>
              <p:nvSpPr>
                <p:cNvPr id="140" name="Oval 139"/>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1" name="Rectangle 40"/>
                <p:cNvSpPr txBox="1">
                  <a:spLocks/>
                </p:cNvSpPr>
                <p:nvPr/>
              </p:nvSpPr>
              <p:spPr>
                <a:xfrm>
                  <a:off x="7687733" y="3065648"/>
                  <a:ext cx="407547"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7</a:t>
                  </a:r>
                  <a:endParaRPr kumimoji="0" lang="fi-FI" altLang="ja-JP" sz="1200" b="1" dirty="0">
                    <a:solidFill>
                      <a:schemeClr val="accent4"/>
                    </a:solidFill>
                    <a:latin typeface="HelveticaNeueLT Std" pitchFamily="34" charset="0"/>
                    <a:ea typeface="+mn-ea"/>
                    <a:cs typeface="+mn-cs"/>
                  </a:endParaRPr>
                </a:p>
              </p:txBody>
            </p:sp>
          </p:grpSp>
        </p:grpSp>
      </p:grpSp>
      <p:grpSp>
        <p:nvGrpSpPr>
          <p:cNvPr id="8" name="Group 7"/>
          <p:cNvGrpSpPr/>
          <p:nvPr/>
        </p:nvGrpSpPr>
        <p:grpSpPr>
          <a:xfrm>
            <a:off x="3428315" y="2862466"/>
            <a:ext cx="667968" cy="1923192"/>
            <a:chOff x="3428315" y="2862466"/>
            <a:chExt cx="667968" cy="1923192"/>
          </a:xfrm>
        </p:grpSpPr>
        <p:sp>
          <p:nvSpPr>
            <p:cNvPr id="132" name="Freeform 43"/>
            <p:cNvSpPr>
              <a:spLocks/>
            </p:cNvSpPr>
            <p:nvPr/>
          </p:nvSpPr>
          <p:spPr bwMode="gray">
            <a:xfrm>
              <a:off x="3428315" y="2862466"/>
              <a:ext cx="620679" cy="1295878"/>
            </a:xfrm>
            <a:custGeom>
              <a:avLst/>
              <a:gdLst>
                <a:gd name="T0" fmla="*/ 425 w 644"/>
                <a:gd name="T1" fmla="*/ 921 h 1190"/>
                <a:gd name="T2" fmla="*/ 433 w 644"/>
                <a:gd name="T3" fmla="*/ 993 h 1190"/>
                <a:gd name="T4" fmla="*/ 437 w 644"/>
                <a:gd name="T5" fmla="*/ 1041 h 1190"/>
                <a:gd name="T6" fmla="*/ 445 w 644"/>
                <a:gd name="T7" fmla="*/ 1081 h 1190"/>
                <a:gd name="T8" fmla="*/ 417 w 644"/>
                <a:gd name="T9" fmla="*/ 1101 h 1190"/>
                <a:gd name="T10" fmla="*/ 421 w 644"/>
                <a:gd name="T11" fmla="*/ 1177 h 1190"/>
                <a:gd name="T12" fmla="*/ 473 w 644"/>
                <a:gd name="T13" fmla="*/ 1177 h 1190"/>
                <a:gd name="T14" fmla="*/ 617 w 644"/>
                <a:gd name="T15" fmla="*/ 1177 h 1190"/>
                <a:gd name="T16" fmla="*/ 637 w 644"/>
                <a:gd name="T17" fmla="*/ 1149 h 1190"/>
                <a:gd name="T18" fmla="*/ 617 w 644"/>
                <a:gd name="T19" fmla="*/ 1121 h 1190"/>
                <a:gd name="T20" fmla="*/ 553 w 644"/>
                <a:gd name="T21" fmla="*/ 1089 h 1190"/>
                <a:gd name="T22" fmla="*/ 521 w 644"/>
                <a:gd name="T23" fmla="*/ 1065 h 1190"/>
                <a:gd name="T24" fmla="*/ 497 w 644"/>
                <a:gd name="T25" fmla="*/ 1017 h 1190"/>
                <a:gd name="T26" fmla="*/ 501 w 644"/>
                <a:gd name="T27" fmla="*/ 953 h 1190"/>
                <a:gd name="T28" fmla="*/ 505 w 644"/>
                <a:gd name="T29" fmla="*/ 917 h 1190"/>
                <a:gd name="T30" fmla="*/ 533 w 644"/>
                <a:gd name="T31" fmla="*/ 901 h 1190"/>
                <a:gd name="T32" fmla="*/ 497 w 644"/>
                <a:gd name="T33" fmla="*/ 749 h 1190"/>
                <a:gd name="T34" fmla="*/ 465 w 644"/>
                <a:gd name="T35" fmla="*/ 609 h 1190"/>
                <a:gd name="T36" fmla="*/ 437 w 644"/>
                <a:gd name="T37" fmla="*/ 469 h 1190"/>
                <a:gd name="T38" fmla="*/ 413 w 644"/>
                <a:gd name="T39" fmla="*/ 369 h 1190"/>
                <a:gd name="T40" fmla="*/ 437 w 644"/>
                <a:gd name="T41" fmla="*/ 353 h 1190"/>
                <a:gd name="T42" fmla="*/ 433 w 644"/>
                <a:gd name="T43" fmla="*/ 313 h 1190"/>
                <a:gd name="T44" fmla="*/ 421 w 644"/>
                <a:gd name="T45" fmla="*/ 285 h 1190"/>
                <a:gd name="T46" fmla="*/ 393 w 644"/>
                <a:gd name="T47" fmla="*/ 289 h 1190"/>
                <a:gd name="T48" fmla="*/ 353 w 644"/>
                <a:gd name="T49" fmla="*/ 241 h 1190"/>
                <a:gd name="T50" fmla="*/ 353 w 644"/>
                <a:gd name="T51" fmla="*/ 197 h 1190"/>
                <a:gd name="T52" fmla="*/ 397 w 644"/>
                <a:gd name="T53" fmla="*/ 209 h 1190"/>
                <a:gd name="T54" fmla="*/ 417 w 644"/>
                <a:gd name="T55" fmla="*/ 157 h 1190"/>
                <a:gd name="T56" fmla="*/ 413 w 644"/>
                <a:gd name="T57" fmla="*/ 121 h 1190"/>
                <a:gd name="T58" fmla="*/ 429 w 644"/>
                <a:gd name="T59" fmla="*/ 89 h 1190"/>
                <a:gd name="T60" fmla="*/ 417 w 644"/>
                <a:gd name="T61" fmla="*/ 45 h 1190"/>
                <a:gd name="T62" fmla="*/ 377 w 644"/>
                <a:gd name="T63" fmla="*/ 29 h 1190"/>
                <a:gd name="T64" fmla="*/ 345 w 644"/>
                <a:gd name="T65" fmla="*/ 5 h 1190"/>
                <a:gd name="T66" fmla="*/ 273 w 644"/>
                <a:gd name="T67" fmla="*/ 9 h 1190"/>
                <a:gd name="T68" fmla="*/ 229 w 644"/>
                <a:gd name="T69" fmla="*/ 61 h 1190"/>
                <a:gd name="T70" fmla="*/ 189 w 644"/>
                <a:gd name="T71" fmla="*/ 61 h 1190"/>
                <a:gd name="T72" fmla="*/ 209 w 644"/>
                <a:gd name="T73" fmla="*/ 81 h 1190"/>
                <a:gd name="T74" fmla="*/ 185 w 644"/>
                <a:gd name="T75" fmla="*/ 133 h 1190"/>
                <a:gd name="T76" fmla="*/ 205 w 644"/>
                <a:gd name="T77" fmla="*/ 253 h 1190"/>
                <a:gd name="T78" fmla="*/ 177 w 644"/>
                <a:gd name="T79" fmla="*/ 293 h 1190"/>
                <a:gd name="T80" fmla="*/ 161 w 644"/>
                <a:gd name="T81" fmla="*/ 333 h 1190"/>
                <a:gd name="T82" fmla="*/ 165 w 644"/>
                <a:gd name="T83" fmla="*/ 453 h 1190"/>
                <a:gd name="T84" fmla="*/ 133 w 644"/>
                <a:gd name="T85" fmla="*/ 493 h 1190"/>
                <a:gd name="T86" fmla="*/ 141 w 644"/>
                <a:gd name="T87" fmla="*/ 553 h 1190"/>
                <a:gd name="T88" fmla="*/ 173 w 644"/>
                <a:gd name="T89" fmla="*/ 629 h 1190"/>
                <a:gd name="T90" fmla="*/ 237 w 644"/>
                <a:gd name="T91" fmla="*/ 637 h 1190"/>
                <a:gd name="T92" fmla="*/ 265 w 644"/>
                <a:gd name="T93" fmla="*/ 697 h 1190"/>
                <a:gd name="T94" fmla="*/ 189 w 644"/>
                <a:gd name="T95" fmla="*/ 845 h 1190"/>
                <a:gd name="T96" fmla="*/ 169 w 644"/>
                <a:gd name="T97" fmla="*/ 893 h 1190"/>
                <a:gd name="T98" fmla="*/ 93 w 644"/>
                <a:gd name="T99" fmla="*/ 977 h 1190"/>
                <a:gd name="T100" fmla="*/ 61 w 644"/>
                <a:gd name="T101" fmla="*/ 1009 h 1190"/>
                <a:gd name="T102" fmla="*/ 29 w 644"/>
                <a:gd name="T103" fmla="*/ 1017 h 1190"/>
                <a:gd name="T104" fmla="*/ 5 w 644"/>
                <a:gd name="T105" fmla="*/ 1061 h 1190"/>
                <a:gd name="T106" fmla="*/ 57 w 644"/>
                <a:gd name="T107" fmla="*/ 1133 h 1190"/>
                <a:gd name="T108" fmla="*/ 133 w 644"/>
                <a:gd name="T109" fmla="*/ 1165 h 1190"/>
                <a:gd name="T110" fmla="*/ 193 w 644"/>
                <a:gd name="T111" fmla="*/ 1145 h 1190"/>
                <a:gd name="T112" fmla="*/ 157 w 644"/>
                <a:gd name="T113" fmla="*/ 1109 h 1190"/>
                <a:gd name="T114" fmla="*/ 133 w 644"/>
                <a:gd name="T115" fmla="*/ 1045 h 1190"/>
                <a:gd name="T116" fmla="*/ 177 w 644"/>
                <a:gd name="T117" fmla="*/ 985 h 1190"/>
                <a:gd name="T118" fmla="*/ 253 w 644"/>
                <a:gd name="T119" fmla="*/ 921 h 1190"/>
                <a:gd name="T120" fmla="*/ 285 w 644"/>
                <a:gd name="T121" fmla="*/ 913 h 1190"/>
                <a:gd name="T122" fmla="*/ 381 w 644"/>
                <a:gd name="T123" fmla="*/ 921 h 1190"/>
                <a:gd name="T124" fmla="*/ 425 w 644"/>
                <a:gd name="T125" fmla="*/ 921 h 11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44" h="1190">
                  <a:moveTo>
                    <a:pt x="425" y="921"/>
                  </a:moveTo>
                  <a:cubicBezTo>
                    <a:pt x="434" y="933"/>
                    <a:pt x="431" y="973"/>
                    <a:pt x="433" y="993"/>
                  </a:cubicBezTo>
                  <a:cubicBezTo>
                    <a:pt x="435" y="1013"/>
                    <a:pt x="435" y="1026"/>
                    <a:pt x="437" y="1041"/>
                  </a:cubicBezTo>
                  <a:cubicBezTo>
                    <a:pt x="439" y="1056"/>
                    <a:pt x="448" y="1071"/>
                    <a:pt x="445" y="1081"/>
                  </a:cubicBezTo>
                  <a:cubicBezTo>
                    <a:pt x="442" y="1091"/>
                    <a:pt x="421" y="1085"/>
                    <a:pt x="417" y="1101"/>
                  </a:cubicBezTo>
                  <a:cubicBezTo>
                    <a:pt x="413" y="1117"/>
                    <a:pt x="412" y="1164"/>
                    <a:pt x="421" y="1177"/>
                  </a:cubicBezTo>
                  <a:cubicBezTo>
                    <a:pt x="430" y="1190"/>
                    <a:pt x="440" y="1177"/>
                    <a:pt x="473" y="1177"/>
                  </a:cubicBezTo>
                  <a:cubicBezTo>
                    <a:pt x="506" y="1177"/>
                    <a:pt x="590" y="1182"/>
                    <a:pt x="617" y="1177"/>
                  </a:cubicBezTo>
                  <a:cubicBezTo>
                    <a:pt x="644" y="1172"/>
                    <a:pt x="637" y="1158"/>
                    <a:pt x="637" y="1149"/>
                  </a:cubicBezTo>
                  <a:cubicBezTo>
                    <a:pt x="637" y="1140"/>
                    <a:pt x="631" y="1131"/>
                    <a:pt x="617" y="1121"/>
                  </a:cubicBezTo>
                  <a:cubicBezTo>
                    <a:pt x="603" y="1111"/>
                    <a:pt x="569" y="1098"/>
                    <a:pt x="553" y="1089"/>
                  </a:cubicBezTo>
                  <a:cubicBezTo>
                    <a:pt x="537" y="1080"/>
                    <a:pt x="530" y="1077"/>
                    <a:pt x="521" y="1065"/>
                  </a:cubicBezTo>
                  <a:cubicBezTo>
                    <a:pt x="512" y="1053"/>
                    <a:pt x="500" y="1036"/>
                    <a:pt x="497" y="1017"/>
                  </a:cubicBezTo>
                  <a:cubicBezTo>
                    <a:pt x="494" y="998"/>
                    <a:pt x="500" y="970"/>
                    <a:pt x="501" y="953"/>
                  </a:cubicBezTo>
                  <a:cubicBezTo>
                    <a:pt x="502" y="936"/>
                    <a:pt x="500" y="926"/>
                    <a:pt x="505" y="917"/>
                  </a:cubicBezTo>
                  <a:cubicBezTo>
                    <a:pt x="510" y="908"/>
                    <a:pt x="534" y="929"/>
                    <a:pt x="533" y="901"/>
                  </a:cubicBezTo>
                  <a:cubicBezTo>
                    <a:pt x="532" y="873"/>
                    <a:pt x="508" y="798"/>
                    <a:pt x="497" y="749"/>
                  </a:cubicBezTo>
                  <a:cubicBezTo>
                    <a:pt x="486" y="700"/>
                    <a:pt x="475" y="656"/>
                    <a:pt x="465" y="609"/>
                  </a:cubicBezTo>
                  <a:cubicBezTo>
                    <a:pt x="455" y="562"/>
                    <a:pt x="446" y="509"/>
                    <a:pt x="437" y="469"/>
                  </a:cubicBezTo>
                  <a:cubicBezTo>
                    <a:pt x="428" y="429"/>
                    <a:pt x="413" y="388"/>
                    <a:pt x="413" y="369"/>
                  </a:cubicBezTo>
                  <a:cubicBezTo>
                    <a:pt x="413" y="350"/>
                    <a:pt x="434" y="362"/>
                    <a:pt x="437" y="353"/>
                  </a:cubicBezTo>
                  <a:cubicBezTo>
                    <a:pt x="440" y="344"/>
                    <a:pt x="436" y="324"/>
                    <a:pt x="433" y="313"/>
                  </a:cubicBezTo>
                  <a:cubicBezTo>
                    <a:pt x="430" y="302"/>
                    <a:pt x="428" y="289"/>
                    <a:pt x="421" y="285"/>
                  </a:cubicBezTo>
                  <a:cubicBezTo>
                    <a:pt x="414" y="281"/>
                    <a:pt x="404" y="296"/>
                    <a:pt x="393" y="289"/>
                  </a:cubicBezTo>
                  <a:cubicBezTo>
                    <a:pt x="382" y="282"/>
                    <a:pt x="360" y="256"/>
                    <a:pt x="353" y="241"/>
                  </a:cubicBezTo>
                  <a:cubicBezTo>
                    <a:pt x="346" y="226"/>
                    <a:pt x="346" y="202"/>
                    <a:pt x="353" y="197"/>
                  </a:cubicBezTo>
                  <a:cubicBezTo>
                    <a:pt x="360" y="192"/>
                    <a:pt x="386" y="216"/>
                    <a:pt x="397" y="209"/>
                  </a:cubicBezTo>
                  <a:cubicBezTo>
                    <a:pt x="408" y="202"/>
                    <a:pt x="414" y="172"/>
                    <a:pt x="417" y="157"/>
                  </a:cubicBezTo>
                  <a:cubicBezTo>
                    <a:pt x="420" y="142"/>
                    <a:pt x="411" y="132"/>
                    <a:pt x="413" y="121"/>
                  </a:cubicBezTo>
                  <a:cubicBezTo>
                    <a:pt x="415" y="110"/>
                    <a:pt x="428" y="102"/>
                    <a:pt x="429" y="89"/>
                  </a:cubicBezTo>
                  <a:cubicBezTo>
                    <a:pt x="430" y="76"/>
                    <a:pt x="426" y="55"/>
                    <a:pt x="417" y="45"/>
                  </a:cubicBezTo>
                  <a:cubicBezTo>
                    <a:pt x="408" y="35"/>
                    <a:pt x="389" y="36"/>
                    <a:pt x="377" y="29"/>
                  </a:cubicBezTo>
                  <a:cubicBezTo>
                    <a:pt x="365" y="22"/>
                    <a:pt x="362" y="8"/>
                    <a:pt x="345" y="5"/>
                  </a:cubicBezTo>
                  <a:cubicBezTo>
                    <a:pt x="328" y="2"/>
                    <a:pt x="292" y="0"/>
                    <a:pt x="273" y="9"/>
                  </a:cubicBezTo>
                  <a:cubicBezTo>
                    <a:pt x="254" y="18"/>
                    <a:pt x="243" y="52"/>
                    <a:pt x="229" y="61"/>
                  </a:cubicBezTo>
                  <a:cubicBezTo>
                    <a:pt x="215" y="70"/>
                    <a:pt x="192" y="58"/>
                    <a:pt x="189" y="61"/>
                  </a:cubicBezTo>
                  <a:cubicBezTo>
                    <a:pt x="186" y="64"/>
                    <a:pt x="210" y="69"/>
                    <a:pt x="209" y="81"/>
                  </a:cubicBezTo>
                  <a:cubicBezTo>
                    <a:pt x="208" y="93"/>
                    <a:pt x="186" y="104"/>
                    <a:pt x="185" y="133"/>
                  </a:cubicBezTo>
                  <a:cubicBezTo>
                    <a:pt x="184" y="162"/>
                    <a:pt x="206" y="226"/>
                    <a:pt x="205" y="253"/>
                  </a:cubicBezTo>
                  <a:cubicBezTo>
                    <a:pt x="204" y="280"/>
                    <a:pt x="184" y="280"/>
                    <a:pt x="177" y="293"/>
                  </a:cubicBezTo>
                  <a:cubicBezTo>
                    <a:pt x="170" y="306"/>
                    <a:pt x="163" y="306"/>
                    <a:pt x="161" y="333"/>
                  </a:cubicBezTo>
                  <a:cubicBezTo>
                    <a:pt x="159" y="360"/>
                    <a:pt x="170" y="426"/>
                    <a:pt x="165" y="453"/>
                  </a:cubicBezTo>
                  <a:cubicBezTo>
                    <a:pt x="160" y="480"/>
                    <a:pt x="137" y="476"/>
                    <a:pt x="133" y="493"/>
                  </a:cubicBezTo>
                  <a:cubicBezTo>
                    <a:pt x="129" y="510"/>
                    <a:pt x="134" y="530"/>
                    <a:pt x="141" y="553"/>
                  </a:cubicBezTo>
                  <a:cubicBezTo>
                    <a:pt x="148" y="576"/>
                    <a:pt x="157" y="615"/>
                    <a:pt x="173" y="629"/>
                  </a:cubicBezTo>
                  <a:cubicBezTo>
                    <a:pt x="189" y="643"/>
                    <a:pt x="222" y="626"/>
                    <a:pt x="237" y="637"/>
                  </a:cubicBezTo>
                  <a:cubicBezTo>
                    <a:pt x="252" y="648"/>
                    <a:pt x="273" y="662"/>
                    <a:pt x="265" y="697"/>
                  </a:cubicBezTo>
                  <a:cubicBezTo>
                    <a:pt x="257" y="732"/>
                    <a:pt x="205" y="812"/>
                    <a:pt x="189" y="845"/>
                  </a:cubicBezTo>
                  <a:cubicBezTo>
                    <a:pt x="173" y="878"/>
                    <a:pt x="185" y="871"/>
                    <a:pt x="169" y="893"/>
                  </a:cubicBezTo>
                  <a:cubicBezTo>
                    <a:pt x="153" y="915"/>
                    <a:pt x="111" y="958"/>
                    <a:pt x="93" y="977"/>
                  </a:cubicBezTo>
                  <a:cubicBezTo>
                    <a:pt x="75" y="996"/>
                    <a:pt x="72" y="1002"/>
                    <a:pt x="61" y="1009"/>
                  </a:cubicBezTo>
                  <a:cubicBezTo>
                    <a:pt x="50" y="1016"/>
                    <a:pt x="38" y="1008"/>
                    <a:pt x="29" y="1017"/>
                  </a:cubicBezTo>
                  <a:cubicBezTo>
                    <a:pt x="20" y="1026"/>
                    <a:pt x="0" y="1042"/>
                    <a:pt x="5" y="1061"/>
                  </a:cubicBezTo>
                  <a:cubicBezTo>
                    <a:pt x="10" y="1080"/>
                    <a:pt x="36" y="1116"/>
                    <a:pt x="57" y="1133"/>
                  </a:cubicBezTo>
                  <a:cubicBezTo>
                    <a:pt x="78" y="1150"/>
                    <a:pt x="110" y="1163"/>
                    <a:pt x="133" y="1165"/>
                  </a:cubicBezTo>
                  <a:cubicBezTo>
                    <a:pt x="156" y="1167"/>
                    <a:pt x="189" y="1154"/>
                    <a:pt x="193" y="1145"/>
                  </a:cubicBezTo>
                  <a:cubicBezTo>
                    <a:pt x="197" y="1136"/>
                    <a:pt x="167" y="1126"/>
                    <a:pt x="157" y="1109"/>
                  </a:cubicBezTo>
                  <a:cubicBezTo>
                    <a:pt x="147" y="1092"/>
                    <a:pt x="130" y="1066"/>
                    <a:pt x="133" y="1045"/>
                  </a:cubicBezTo>
                  <a:cubicBezTo>
                    <a:pt x="136" y="1024"/>
                    <a:pt x="157" y="1006"/>
                    <a:pt x="177" y="985"/>
                  </a:cubicBezTo>
                  <a:cubicBezTo>
                    <a:pt x="197" y="964"/>
                    <a:pt x="235" y="933"/>
                    <a:pt x="253" y="921"/>
                  </a:cubicBezTo>
                  <a:cubicBezTo>
                    <a:pt x="271" y="909"/>
                    <a:pt x="264" y="913"/>
                    <a:pt x="285" y="913"/>
                  </a:cubicBezTo>
                  <a:cubicBezTo>
                    <a:pt x="306" y="913"/>
                    <a:pt x="358" y="920"/>
                    <a:pt x="381" y="921"/>
                  </a:cubicBezTo>
                  <a:cubicBezTo>
                    <a:pt x="404" y="922"/>
                    <a:pt x="416" y="909"/>
                    <a:pt x="425" y="921"/>
                  </a:cubicBezTo>
                  <a:close/>
                </a:path>
              </a:pathLst>
            </a:custGeom>
            <a:solidFill>
              <a:schemeClr val="bg1">
                <a:lumMod val="85000"/>
              </a:schemeClr>
            </a:solidFill>
            <a:ln>
              <a:noFill/>
            </a:ln>
            <a:extLst/>
          </p:spPr>
          <p:txBody>
            <a:bodyPr lIns="73152" tIns="73152" rIns="73152" bIns="73152" anchor="ctr"/>
            <a:lstStyle/>
            <a:p>
              <a:endParaRPr lang="en-US"/>
            </a:p>
          </p:txBody>
        </p:sp>
        <p:grpSp>
          <p:nvGrpSpPr>
            <p:cNvPr id="142" name="Group 141"/>
            <p:cNvGrpSpPr/>
            <p:nvPr/>
          </p:nvGrpSpPr>
          <p:grpSpPr>
            <a:xfrm>
              <a:off x="3441525" y="4040490"/>
              <a:ext cx="654758" cy="745168"/>
              <a:chOff x="4896551" y="2832720"/>
              <a:chExt cx="654758" cy="745168"/>
            </a:xfrm>
          </p:grpSpPr>
          <p:pic>
            <p:nvPicPr>
              <p:cNvPr id="143" name="Picture 142"/>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144" name="Group 143"/>
              <p:cNvGrpSpPr/>
              <p:nvPr/>
            </p:nvGrpSpPr>
            <p:grpSpPr>
              <a:xfrm>
                <a:off x="4977097" y="3050241"/>
                <a:ext cx="475788" cy="267508"/>
                <a:chOff x="7659599" y="3063389"/>
                <a:chExt cx="445957" cy="250736"/>
              </a:xfrm>
            </p:grpSpPr>
            <p:sp>
              <p:nvSpPr>
                <p:cNvPr id="145" name="Oval 144"/>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6" name="Rectangle 40"/>
                <p:cNvSpPr txBox="1">
                  <a:spLocks/>
                </p:cNvSpPr>
                <p:nvPr/>
              </p:nvSpPr>
              <p:spPr>
                <a:xfrm>
                  <a:off x="7659599" y="3065648"/>
                  <a:ext cx="445957"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13</a:t>
                  </a:r>
                  <a:endParaRPr kumimoji="0" lang="fi-FI" altLang="ja-JP" sz="1200" b="1" dirty="0">
                    <a:solidFill>
                      <a:schemeClr val="accent4"/>
                    </a:solidFill>
                    <a:latin typeface="HelveticaNeueLT Std" pitchFamily="34" charset="0"/>
                    <a:ea typeface="+mn-ea"/>
                    <a:cs typeface="+mn-cs"/>
                  </a:endParaRPr>
                </a:p>
              </p:txBody>
            </p:sp>
          </p:grpSp>
        </p:grpSp>
      </p:grpSp>
      <p:grpSp>
        <p:nvGrpSpPr>
          <p:cNvPr id="13" name="Group 12"/>
          <p:cNvGrpSpPr/>
          <p:nvPr/>
        </p:nvGrpSpPr>
        <p:grpSpPr>
          <a:xfrm>
            <a:off x="300142" y="5001168"/>
            <a:ext cx="8500958" cy="863313"/>
            <a:chOff x="300142" y="5001166"/>
            <a:chExt cx="8500958" cy="863313"/>
          </a:xfrm>
        </p:grpSpPr>
        <p:sp>
          <p:nvSpPr>
            <p:cNvPr id="147" name="Rectangle 40"/>
            <p:cNvSpPr txBox="1">
              <a:spLocks/>
            </p:cNvSpPr>
            <p:nvPr/>
          </p:nvSpPr>
          <p:spPr>
            <a:xfrm>
              <a:off x="300142" y="5039266"/>
              <a:ext cx="2850866" cy="78944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10000"/>
                </a:spcBef>
                <a:buNone/>
              </a:pPr>
              <a:r>
                <a:rPr kumimoji="0" lang="fi-FI" altLang="ja-JP" sz="1900" b="1">
                  <a:solidFill>
                    <a:srgbClr val="002060"/>
                  </a:solidFill>
                  <a:latin typeface="HelveticaNeueLT Std" pitchFamily="34" charset="0"/>
                  <a:ea typeface="+mn-ea"/>
                  <a:cs typeface="+mn-cs"/>
                </a:rPr>
                <a:t>Rangka Kerja APEL Pengiktirafan Pendidikan Dahulu</a:t>
              </a:r>
              <a:endParaRPr kumimoji="0" lang="fi-FI" altLang="ja-JP" sz="1900" b="1" dirty="0" err="1">
                <a:solidFill>
                  <a:srgbClr val="002060"/>
                </a:solidFill>
                <a:latin typeface="HelveticaNeueLT Std" pitchFamily="34" charset="0"/>
                <a:ea typeface="+mn-ea"/>
                <a:cs typeface="+mn-cs"/>
              </a:endParaRPr>
            </a:p>
          </p:txBody>
        </p:sp>
        <p:sp>
          <p:nvSpPr>
            <p:cNvPr id="148" name="Rectangle 40"/>
            <p:cNvSpPr txBox="1">
              <a:spLocks/>
            </p:cNvSpPr>
            <p:nvPr/>
          </p:nvSpPr>
          <p:spPr>
            <a:xfrm>
              <a:off x="3047158" y="5039266"/>
              <a:ext cx="3117127" cy="78944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10000"/>
                </a:spcBef>
                <a:buNone/>
              </a:pPr>
              <a:r>
                <a:rPr kumimoji="0" lang="fi-FI" altLang="ja-JP" sz="1900" b="1">
                  <a:solidFill>
                    <a:srgbClr val="002060"/>
                  </a:solidFill>
                  <a:latin typeface="HelveticaNeueLT Std" pitchFamily="34" charset="0"/>
                  <a:ea typeface="+mn-ea"/>
                  <a:cs typeface="+mn-cs"/>
                </a:rPr>
                <a:t>Sistem kredit kebangsaan bagi pengumpulan kredit bermodul</a:t>
              </a:r>
              <a:endParaRPr kumimoji="0" lang="fi-FI" altLang="ja-JP" sz="1900" b="1" dirty="0" err="1">
                <a:solidFill>
                  <a:srgbClr val="002060"/>
                </a:solidFill>
                <a:latin typeface="HelveticaNeueLT Std" pitchFamily="34" charset="0"/>
                <a:ea typeface="+mn-ea"/>
                <a:cs typeface="+mn-cs"/>
              </a:endParaRPr>
            </a:p>
          </p:txBody>
        </p:sp>
        <p:sp>
          <p:nvSpPr>
            <p:cNvPr id="149" name="Rectangle 40"/>
            <p:cNvSpPr txBox="1">
              <a:spLocks/>
            </p:cNvSpPr>
            <p:nvPr/>
          </p:nvSpPr>
          <p:spPr>
            <a:xfrm>
              <a:off x="6452699" y="5039266"/>
              <a:ext cx="2348401" cy="78944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10000"/>
                </a:spcBef>
                <a:buNone/>
              </a:pPr>
              <a:r>
                <a:rPr kumimoji="0" lang="fi-FI" altLang="ja-JP" sz="1900" b="1">
                  <a:solidFill>
                    <a:srgbClr val="002060"/>
                  </a:solidFill>
                  <a:latin typeface="HelveticaNeueLT Std" pitchFamily="34" charset="0"/>
                  <a:ea typeface="+mn-ea"/>
                  <a:cs typeface="+mn-cs"/>
                </a:rPr>
                <a:t>Program kerjasama PSH dan sokongan kewangan</a:t>
              </a:r>
              <a:endParaRPr kumimoji="0" lang="fi-FI" altLang="ja-JP" sz="1900" b="1" dirty="0" err="1">
                <a:solidFill>
                  <a:srgbClr val="002060"/>
                </a:solidFill>
                <a:latin typeface="HelveticaNeueLT Std" pitchFamily="34" charset="0"/>
                <a:ea typeface="+mn-ea"/>
                <a:cs typeface="+mn-cs"/>
              </a:endParaRPr>
            </a:p>
          </p:txBody>
        </p:sp>
        <p:cxnSp>
          <p:nvCxnSpPr>
            <p:cNvPr id="150" name="Straight Connector 149"/>
            <p:cNvCxnSpPr/>
            <p:nvPr/>
          </p:nvCxnSpPr>
          <p:spPr>
            <a:xfrm>
              <a:off x="2814146" y="5001166"/>
              <a:ext cx="0" cy="863313"/>
            </a:xfrm>
            <a:prstGeom prst="line">
              <a:avLst/>
            </a:prstGeom>
            <a:noFill/>
            <a:ln w="38100">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1" name="Straight Connector 150"/>
            <p:cNvCxnSpPr/>
            <p:nvPr/>
          </p:nvCxnSpPr>
          <p:spPr>
            <a:xfrm>
              <a:off x="6261101" y="5001166"/>
              <a:ext cx="0" cy="863313"/>
            </a:xfrm>
            <a:prstGeom prst="line">
              <a:avLst/>
            </a:prstGeom>
            <a:noFill/>
            <a:ln w="38100">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13" name="Group 112"/>
          <p:cNvGrpSpPr/>
          <p:nvPr/>
        </p:nvGrpSpPr>
        <p:grpSpPr>
          <a:xfrm>
            <a:off x="3123105" y="-41515"/>
            <a:ext cx="459072" cy="745170"/>
            <a:chOff x="724072" y="1111010"/>
            <a:chExt cx="459072" cy="745170"/>
          </a:xfrm>
        </p:grpSpPr>
        <p:pic>
          <p:nvPicPr>
            <p:cNvPr id="121" name="Picture 120"/>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2" name="Oval 12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4" name="Group 123"/>
          <p:cNvGrpSpPr/>
          <p:nvPr/>
        </p:nvGrpSpPr>
        <p:grpSpPr>
          <a:xfrm>
            <a:off x="3535835" y="-41515"/>
            <a:ext cx="459072" cy="745170"/>
            <a:chOff x="724072" y="1111010"/>
            <a:chExt cx="459072" cy="745170"/>
          </a:xfrm>
        </p:grpSpPr>
        <p:pic>
          <p:nvPicPr>
            <p:cNvPr id="125" name="Picture 124"/>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6" name="Oval 12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7"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3" name="Group 152"/>
          <p:cNvGrpSpPr/>
          <p:nvPr/>
        </p:nvGrpSpPr>
        <p:grpSpPr>
          <a:xfrm>
            <a:off x="4361295" y="-41515"/>
            <a:ext cx="459072" cy="745170"/>
            <a:chOff x="724072" y="1111010"/>
            <a:chExt cx="459072" cy="745170"/>
          </a:xfrm>
        </p:grpSpPr>
        <p:pic>
          <p:nvPicPr>
            <p:cNvPr id="154" name="Picture 153"/>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5" name="Oval 15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7" name="Group 156"/>
          <p:cNvGrpSpPr/>
          <p:nvPr/>
        </p:nvGrpSpPr>
        <p:grpSpPr>
          <a:xfrm>
            <a:off x="4774025" y="-41515"/>
            <a:ext cx="459072" cy="745170"/>
            <a:chOff x="724072" y="1111010"/>
            <a:chExt cx="459072" cy="745170"/>
          </a:xfrm>
        </p:grpSpPr>
        <p:pic>
          <p:nvPicPr>
            <p:cNvPr id="158" name="Picture 157"/>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9" name="Oval 15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1" name="Group 160"/>
          <p:cNvGrpSpPr/>
          <p:nvPr/>
        </p:nvGrpSpPr>
        <p:grpSpPr>
          <a:xfrm>
            <a:off x="5186755" y="-41515"/>
            <a:ext cx="459072" cy="745170"/>
            <a:chOff x="724072" y="1111010"/>
            <a:chExt cx="459072" cy="745170"/>
          </a:xfrm>
        </p:grpSpPr>
        <p:pic>
          <p:nvPicPr>
            <p:cNvPr id="162" name="Picture 161"/>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3" name="Oval 16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5" name="Group 164"/>
          <p:cNvGrpSpPr/>
          <p:nvPr/>
        </p:nvGrpSpPr>
        <p:grpSpPr>
          <a:xfrm>
            <a:off x="5599485" y="-41515"/>
            <a:ext cx="459072" cy="745170"/>
            <a:chOff x="724072" y="1111010"/>
            <a:chExt cx="459072" cy="745170"/>
          </a:xfrm>
        </p:grpSpPr>
        <p:pic>
          <p:nvPicPr>
            <p:cNvPr id="166" name="Picture 165"/>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7" name="Oval 16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9" name="Group 168"/>
          <p:cNvGrpSpPr/>
          <p:nvPr/>
        </p:nvGrpSpPr>
        <p:grpSpPr>
          <a:xfrm>
            <a:off x="6012215" y="-41515"/>
            <a:ext cx="459072" cy="745170"/>
            <a:chOff x="724072" y="1111010"/>
            <a:chExt cx="459072" cy="745170"/>
          </a:xfrm>
        </p:grpSpPr>
        <p:pic>
          <p:nvPicPr>
            <p:cNvPr id="170" name="Picture 169"/>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1" name="Oval 17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7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73" name="Group 172"/>
          <p:cNvGrpSpPr/>
          <p:nvPr/>
        </p:nvGrpSpPr>
        <p:grpSpPr>
          <a:xfrm>
            <a:off x="6424945" y="-41515"/>
            <a:ext cx="459072" cy="745170"/>
            <a:chOff x="724072" y="1111010"/>
            <a:chExt cx="459072" cy="745170"/>
          </a:xfrm>
        </p:grpSpPr>
        <p:pic>
          <p:nvPicPr>
            <p:cNvPr id="174" name="Picture 173"/>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5" name="Oval 17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7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77" name="Group 176"/>
          <p:cNvGrpSpPr/>
          <p:nvPr/>
        </p:nvGrpSpPr>
        <p:grpSpPr>
          <a:xfrm>
            <a:off x="6806532" y="-41515"/>
            <a:ext cx="490216" cy="745170"/>
            <a:chOff x="692928" y="1111010"/>
            <a:chExt cx="490216" cy="745170"/>
          </a:xfrm>
        </p:grpSpPr>
        <p:pic>
          <p:nvPicPr>
            <p:cNvPr id="178" name="Picture 177"/>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9" name="Oval 17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0"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32158419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75"/>
                                        </p:tgtEl>
                                      </p:cBhvr>
                                    </p:animEffect>
                                    <p:animScale>
                                      <p:cBhvr>
                                        <p:cTn id="7" dur="250" autoRev="1" fill="hold"/>
                                        <p:tgtEl>
                                          <p:spTgt spid="75"/>
                                        </p:tgtEl>
                                      </p:cBhvr>
                                      <p:by x="105000" y="105000"/>
                                    </p:animScale>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200"/>
                                        <p:tgtEl>
                                          <p:spTgt spid="7"/>
                                        </p:tgtEl>
                                      </p:cBhvr>
                                    </p:animEffect>
                                  </p:childTnLst>
                                </p:cTn>
                              </p:par>
                            </p:childTnLst>
                          </p:cTn>
                        </p:par>
                        <p:par>
                          <p:cTn id="21" fill="hold">
                            <p:stCondLst>
                              <p:cond delay="700"/>
                            </p:stCondLst>
                            <p:childTnLst>
                              <p:par>
                                <p:cTn id="22" presetID="22" presetClass="entr" presetSubtype="4"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200"/>
                                        <p:tgtEl>
                                          <p:spTgt spid="8"/>
                                        </p:tgtEl>
                                      </p:cBhvr>
                                    </p:animEffect>
                                  </p:childTnLst>
                                </p:cTn>
                              </p:par>
                            </p:childTnLst>
                          </p:cTn>
                        </p:par>
                        <p:par>
                          <p:cTn id="25" fill="hold">
                            <p:stCondLst>
                              <p:cond delay="900"/>
                            </p:stCondLst>
                            <p:childTnLst>
                              <p:par>
                                <p:cTn id="26" presetID="22" presetClass="entr" presetSubtype="4"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200"/>
                                        <p:tgtEl>
                                          <p:spTgt spid="10"/>
                                        </p:tgtEl>
                                      </p:cBhvr>
                                    </p:animEffect>
                                  </p:childTnLst>
                                </p:cTn>
                              </p:par>
                            </p:childTnLst>
                          </p:cTn>
                        </p:par>
                        <p:par>
                          <p:cTn id="29" fill="hold">
                            <p:stCondLst>
                              <p:cond delay="1100"/>
                            </p:stCondLst>
                            <p:childTnLst>
                              <p:par>
                                <p:cTn id="30" presetID="2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200"/>
                                        <p:tgtEl>
                                          <p:spTgt spid="11"/>
                                        </p:tgtEl>
                                      </p:cBhvr>
                                    </p:animEffect>
                                  </p:childTnLst>
                                </p:cTn>
                              </p:par>
                            </p:childTnLst>
                          </p:cTn>
                        </p:par>
                        <p:par>
                          <p:cTn id="33" fill="hold">
                            <p:stCondLst>
                              <p:cond delay="1300"/>
                            </p:stCondLst>
                            <p:childTnLst>
                              <p:par>
                                <p:cTn id="34" presetID="22" presetClass="entr" presetSubtype="4"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200"/>
                                        <p:tgtEl>
                                          <p:spTgt spid="12"/>
                                        </p:tgtEl>
                                      </p:cBhvr>
                                    </p:animEffect>
                                  </p:child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8038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75" name="Group 74"/>
          <p:cNvGrpSpPr/>
          <p:nvPr/>
        </p:nvGrpSpPr>
        <p:grpSpPr>
          <a:xfrm flipH="1" flipV="1">
            <a:off x="4046613" y="-4360"/>
            <a:ext cx="828561" cy="1209846"/>
            <a:chOff x="6136370" y="2832717"/>
            <a:chExt cx="510328" cy="745170"/>
          </a:xfrm>
        </p:grpSpPr>
        <p:pic>
          <p:nvPicPr>
            <p:cNvPr id="114" name="Picture 1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15" name="Group 114"/>
            <p:cNvGrpSpPr/>
            <p:nvPr/>
          </p:nvGrpSpPr>
          <p:grpSpPr>
            <a:xfrm>
              <a:off x="6198482" y="3050241"/>
              <a:ext cx="267510" cy="267508"/>
              <a:chOff x="7766137" y="3063389"/>
              <a:chExt cx="250738" cy="250736"/>
            </a:xfrm>
          </p:grpSpPr>
          <p:sp>
            <p:nvSpPr>
              <p:cNvPr id="116" name="Oval 11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117" name="Rectangle 40"/>
              <p:cNvSpPr txBox="1">
                <a:spLocks/>
              </p:cNvSpPr>
              <p:nvPr/>
            </p:nvSpPr>
            <p:spPr>
              <a:xfrm rot="10800000">
                <a:off x="7795248" y="3074431"/>
                <a:ext cx="192516"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Clr>
                    <a:srgbClr val="002960"/>
                  </a:buClr>
                  <a:buNone/>
                </a:pPr>
                <a:r>
                  <a:rPr kumimoji="0" lang="fi-FI" altLang="ja-JP" sz="2400" b="1">
                    <a:solidFill>
                      <a:srgbClr val="002960"/>
                    </a:solidFill>
                    <a:latin typeface="HelveticaNeueLT Std" pitchFamily="34" charset="0"/>
                  </a:rPr>
                  <a:t>4</a:t>
                </a:r>
                <a:endParaRPr kumimoji="0" lang="fi-FI" altLang="ja-JP" sz="2400" b="1" dirty="0">
                  <a:solidFill>
                    <a:srgbClr val="002960"/>
                  </a:solidFill>
                  <a:latin typeface="HelveticaNeueLT Std" pitchFamily="34" charset="0"/>
                </a:endParaRPr>
              </a:p>
            </p:txBody>
          </p:sp>
        </p:grpSp>
      </p:grpSp>
      <p:sp>
        <p:nvSpPr>
          <p:cNvPr id="124" name="Rectangle 123"/>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rgbClr val="FFFFFF">
                    <a:lumMod val="85000"/>
                  </a:srgbClr>
                </a:solidFill>
                <a:latin typeface="HelveticaNeueLT Std" panose="020B0604020202020204" pitchFamily="34" charset="0"/>
              </a:rPr>
              <a:t>10 LONJAKAN</a:t>
            </a:r>
          </a:p>
        </p:txBody>
      </p:sp>
      <p:grpSp>
        <p:nvGrpSpPr>
          <p:cNvPr id="3" name="Group 2"/>
          <p:cNvGrpSpPr/>
          <p:nvPr/>
        </p:nvGrpSpPr>
        <p:grpSpPr>
          <a:xfrm>
            <a:off x="367883" y="621279"/>
            <a:ext cx="3004114" cy="6100196"/>
            <a:chOff x="367883" y="621279"/>
            <a:chExt cx="3004114" cy="6100196"/>
          </a:xfrm>
        </p:grpSpPr>
        <p:cxnSp>
          <p:nvCxnSpPr>
            <p:cNvPr id="123" name="Straight Connector 122"/>
            <p:cNvCxnSpPr/>
            <p:nvPr/>
          </p:nvCxnSpPr>
          <p:spPr>
            <a:xfrm>
              <a:off x="3371997" y="621279"/>
              <a:ext cx="0" cy="6100196"/>
            </a:xfrm>
            <a:prstGeom prst="line">
              <a:avLst/>
            </a:prstGeom>
            <a:noFill/>
            <a:ln w="38100">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57" name="Rectangle 40"/>
            <p:cNvSpPr txBox="1">
              <a:spLocks/>
            </p:cNvSpPr>
            <p:nvPr/>
          </p:nvSpPr>
          <p:spPr>
            <a:xfrm>
              <a:off x="367883" y="761319"/>
              <a:ext cx="286692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Clr>
                  <a:srgbClr val="002960"/>
                </a:buClr>
                <a:buNone/>
              </a:pPr>
              <a:r>
                <a:rPr kumimoji="0" lang="fi-FI" altLang="ja-JP" sz="3200" b="1">
                  <a:solidFill>
                    <a:srgbClr val="000000"/>
                  </a:solidFill>
                  <a:latin typeface="HelveticaNeueLT Std" pitchFamily="34" charset="0"/>
                </a:rPr>
                <a:t>Graduan TVET Berkualiti</a:t>
              </a:r>
            </a:p>
          </p:txBody>
        </p:sp>
      </p:grpSp>
      <p:grpSp>
        <p:nvGrpSpPr>
          <p:cNvPr id="6" name="Group 5"/>
          <p:cNvGrpSpPr/>
          <p:nvPr/>
        </p:nvGrpSpPr>
        <p:grpSpPr>
          <a:xfrm>
            <a:off x="83211" y="3230231"/>
            <a:ext cx="3356869" cy="3384083"/>
            <a:chOff x="83209" y="3230229"/>
            <a:chExt cx="3356869" cy="3384083"/>
          </a:xfrm>
        </p:grpSpPr>
        <p:grpSp>
          <p:nvGrpSpPr>
            <p:cNvPr id="8" name="Group 7"/>
            <p:cNvGrpSpPr/>
            <p:nvPr/>
          </p:nvGrpSpPr>
          <p:grpSpPr>
            <a:xfrm>
              <a:off x="83209" y="3697726"/>
              <a:ext cx="3356869" cy="2916586"/>
              <a:chOff x="83209" y="2063101"/>
              <a:chExt cx="3356869" cy="2916586"/>
            </a:xfrm>
          </p:grpSpPr>
          <p:sp>
            <p:nvSpPr>
              <p:cNvPr id="298" name="Oval 297"/>
              <p:cNvSpPr/>
              <p:nvPr/>
            </p:nvSpPr>
            <p:spPr>
              <a:xfrm>
                <a:off x="3305119"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9" name="Oval 308"/>
              <p:cNvSpPr/>
              <p:nvPr/>
            </p:nvSpPr>
            <p:spPr>
              <a:xfrm>
                <a:off x="3305119"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6" name="Oval 675"/>
              <p:cNvSpPr/>
              <p:nvPr/>
            </p:nvSpPr>
            <p:spPr>
              <a:xfrm>
                <a:off x="3305119"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6" name="Oval 665"/>
              <p:cNvSpPr/>
              <p:nvPr/>
            </p:nvSpPr>
            <p:spPr>
              <a:xfrm>
                <a:off x="3305119"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6" name="Oval 655"/>
              <p:cNvSpPr/>
              <p:nvPr/>
            </p:nvSpPr>
            <p:spPr>
              <a:xfrm>
                <a:off x="3305119"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6" name="Oval 645"/>
              <p:cNvSpPr/>
              <p:nvPr/>
            </p:nvSpPr>
            <p:spPr>
              <a:xfrm>
                <a:off x="3305119"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8" name="Oval 137"/>
              <p:cNvSpPr/>
              <p:nvPr/>
            </p:nvSpPr>
            <p:spPr>
              <a:xfrm>
                <a:off x="83209"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9" name="Oval 138"/>
              <p:cNvSpPr/>
              <p:nvPr/>
            </p:nvSpPr>
            <p:spPr>
              <a:xfrm>
                <a:off x="284585"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0" name="Oval 139"/>
              <p:cNvSpPr/>
              <p:nvPr/>
            </p:nvSpPr>
            <p:spPr>
              <a:xfrm>
                <a:off x="485961"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1" name="Oval 140"/>
              <p:cNvSpPr/>
              <p:nvPr/>
            </p:nvSpPr>
            <p:spPr>
              <a:xfrm>
                <a:off x="687337"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2" name="Oval 141"/>
              <p:cNvSpPr/>
              <p:nvPr/>
            </p:nvSpPr>
            <p:spPr>
              <a:xfrm>
                <a:off x="888713"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3" name="Oval 142"/>
              <p:cNvSpPr/>
              <p:nvPr/>
            </p:nvSpPr>
            <p:spPr>
              <a:xfrm>
                <a:off x="1090089"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4" name="Oval 143"/>
              <p:cNvSpPr/>
              <p:nvPr/>
            </p:nvSpPr>
            <p:spPr>
              <a:xfrm>
                <a:off x="1291465"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5" name="Oval 144"/>
              <p:cNvSpPr/>
              <p:nvPr/>
            </p:nvSpPr>
            <p:spPr>
              <a:xfrm>
                <a:off x="1492841"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6" name="Oval 145"/>
              <p:cNvSpPr/>
              <p:nvPr/>
            </p:nvSpPr>
            <p:spPr>
              <a:xfrm>
                <a:off x="1694217"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7" name="Oval 146"/>
              <p:cNvSpPr/>
              <p:nvPr/>
            </p:nvSpPr>
            <p:spPr>
              <a:xfrm>
                <a:off x="1895597"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49" name="Oval 148"/>
              <p:cNvSpPr/>
              <p:nvPr/>
            </p:nvSpPr>
            <p:spPr>
              <a:xfrm>
                <a:off x="83209"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0" name="Oval 149"/>
              <p:cNvSpPr/>
              <p:nvPr/>
            </p:nvSpPr>
            <p:spPr>
              <a:xfrm>
                <a:off x="284585"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1" name="Oval 150"/>
              <p:cNvSpPr/>
              <p:nvPr/>
            </p:nvSpPr>
            <p:spPr>
              <a:xfrm>
                <a:off x="485961"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2" name="Oval 151"/>
              <p:cNvSpPr/>
              <p:nvPr/>
            </p:nvSpPr>
            <p:spPr>
              <a:xfrm>
                <a:off x="687337"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3" name="Oval 152"/>
              <p:cNvSpPr/>
              <p:nvPr/>
            </p:nvSpPr>
            <p:spPr>
              <a:xfrm>
                <a:off x="888713"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4" name="Oval 153"/>
              <p:cNvSpPr/>
              <p:nvPr/>
            </p:nvSpPr>
            <p:spPr>
              <a:xfrm>
                <a:off x="1090089"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5" name="Oval 154"/>
              <p:cNvSpPr/>
              <p:nvPr/>
            </p:nvSpPr>
            <p:spPr>
              <a:xfrm>
                <a:off x="1291465"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6" name="Oval 155"/>
              <p:cNvSpPr/>
              <p:nvPr/>
            </p:nvSpPr>
            <p:spPr>
              <a:xfrm>
                <a:off x="1492841"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7" name="Oval 156"/>
              <p:cNvSpPr/>
              <p:nvPr/>
            </p:nvSpPr>
            <p:spPr>
              <a:xfrm>
                <a:off x="1694217"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58" name="Oval 157"/>
              <p:cNvSpPr/>
              <p:nvPr/>
            </p:nvSpPr>
            <p:spPr>
              <a:xfrm>
                <a:off x="1895597"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0" name="Oval 159"/>
              <p:cNvSpPr/>
              <p:nvPr/>
            </p:nvSpPr>
            <p:spPr>
              <a:xfrm>
                <a:off x="83209"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1" name="Oval 160"/>
              <p:cNvSpPr/>
              <p:nvPr/>
            </p:nvSpPr>
            <p:spPr>
              <a:xfrm>
                <a:off x="284585"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2" name="Oval 161"/>
              <p:cNvSpPr/>
              <p:nvPr/>
            </p:nvSpPr>
            <p:spPr>
              <a:xfrm>
                <a:off x="485961"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3" name="Oval 162"/>
              <p:cNvSpPr/>
              <p:nvPr/>
            </p:nvSpPr>
            <p:spPr>
              <a:xfrm>
                <a:off x="687337"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4" name="Oval 163"/>
              <p:cNvSpPr/>
              <p:nvPr/>
            </p:nvSpPr>
            <p:spPr>
              <a:xfrm>
                <a:off x="888713"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5" name="Oval 164"/>
              <p:cNvSpPr/>
              <p:nvPr/>
            </p:nvSpPr>
            <p:spPr>
              <a:xfrm>
                <a:off x="1090089"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6" name="Oval 165"/>
              <p:cNvSpPr/>
              <p:nvPr/>
            </p:nvSpPr>
            <p:spPr>
              <a:xfrm>
                <a:off x="1291465"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7" name="Oval 166"/>
              <p:cNvSpPr/>
              <p:nvPr/>
            </p:nvSpPr>
            <p:spPr>
              <a:xfrm>
                <a:off x="1492841"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8" name="Oval 167"/>
              <p:cNvSpPr/>
              <p:nvPr/>
            </p:nvSpPr>
            <p:spPr>
              <a:xfrm>
                <a:off x="1694217"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69" name="Oval 168"/>
              <p:cNvSpPr/>
              <p:nvPr/>
            </p:nvSpPr>
            <p:spPr>
              <a:xfrm>
                <a:off x="1895597"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1" name="Oval 170"/>
              <p:cNvSpPr/>
              <p:nvPr/>
            </p:nvSpPr>
            <p:spPr>
              <a:xfrm>
                <a:off x="83209"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2" name="Oval 171"/>
              <p:cNvSpPr/>
              <p:nvPr/>
            </p:nvSpPr>
            <p:spPr>
              <a:xfrm>
                <a:off x="284585"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3" name="Oval 172"/>
              <p:cNvSpPr/>
              <p:nvPr/>
            </p:nvSpPr>
            <p:spPr>
              <a:xfrm>
                <a:off x="485961"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4" name="Oval 173"/>
              <p:cNvSpPr/>
              <p:nvPr/>
            </p:nvSpPr>
            <p:spPr>
              <a:xfrm>
                <a:off x="687337"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5" name="Oval 174"/>
              <p:cNvSpPr/>
              <p:nvPr/>
            </p:nvSpPr>
            <p:spPr>
              <a:xfrm>
                <a:off x="888713"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6" name="Oval 175"/>
              <p:cNvSpPr/>
              <p:nvPr/>
            </p:nvSpPr>
            <p:spPr>
              <a:xfrm>
                <a:off x="1090089"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7" name="Oval 176"/>
              <p:cNvSpPr/>
              <p:nvPr/>
            </p:nvSpPr>
            <p:spPr>
              <a:xfrm>
                <a:off x="1291465"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8" name="Oval 177"/>
              <p:cNvSpPr/>
              <p:nvPr/>
            </p:nvSpPr>
            <p:spPr>
              <a:xfrm>
                <a:off x="1492841"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79" name="Oval 178"/>
              <p:cNvSpPr/>
              <p:nvPr/>
            </p:nvSpPr>
            <p:spPr>
              <a:xfrm>
                <a:off x="1694217"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0" name="Oval 179"/>
              <p:cNvSpPr/>
              <p:nvPr/>
            </p:nvSpPr>
            <p:spPr>
              <a:xfrm>
                <a:off x="1895597"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 name="Oval 4"/>
              <p:cNvSpPr/>
              <p:nvPr/>
            </p:nvSpPr>
            <p:spPr>
              <a:xfrm>
                <a:off x="83209"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28" name="Oval 127"/>
              <p:cNvSpPr/>
              <p:nvPr/>
            </p:nvSpPr>
            <p:spPr>
              <a:xfrm>
                <a:off x="284585"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29" name="Oval 128"/>
              <p:cNvSpPr/>
              <p:nvPr/>
            </p:nvSpPr>
            <p:spPr>
              <a:xfrm>
                <a:off x="485961"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0" name="Oval 129"/>
              <p:cNvSpPr/>
              <p:nvPr/>
            </p:nvSpPr>
            <p:spPr>
              <a:xfrm>
                <a:off x="687337"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1" name="Oval 130"/>
              <p:cNvSpPr/>
              <p:nvPr/>
            </p:nvSpPr>
            <p:spPr>
              <a:xfrm>
                <a:off x="888713"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2" name="Oval 131"/>
              <p:cNvSpPr/>
              <p:nvPr/>
            </p:nvSpPr>
            <p:spPr>
              <a:xfrm>
                <a:off x="1090089"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3" name="Oval 132"/>
              <p:cNvSpPr/>
              <p:nvPr/>
            </p:nvSpPr>
            <p:spPr>
              <a:xfrm>
                <a:off x="1291465"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4" name="Oval 133"/>
              <p:cNvSpPr/>
              <p:nvPr/>
            </p:nvSpPr>
            <p:spPr>
              <a:xfrm>
                <a:off x="1492841"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5" name="Oval 134"/>
              <p:cNvSpPr/>
              <p:nvPr/>
            </p:nvSpPr>
            <p:spPr>
              <a:xfrm>
                <a:off x="1694217"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36" name="Oval 135"/>
              <p:cNvSpPr/>
              <p:nvPr/>
            </p:nvSpPr>
            <p:spPr>
              <a:xfrm>
                <a:off x="1895597"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2" name="Oval 181"/>
              <p:cNvSpPr/>
              <p:nvPr/>
            </p:nvSpPr>
            <p:spPr>
              <a:xfrm>
                <a:off x="83209"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3" name="Oval 182"/>
              <p:cNvSpPr/>
              <p:nvPr/>
            </p:nvSpPr>
            <p:spPr>
              <a:xfrm>
                <a:off x="284585"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4" name="Oval 183"/>
              <p:cNvSpPr/>
              <p:nvPr/>
            </p:nvSpPr>
            <p:spPr>
              <a:xfrm>
                <a:off x="485961"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5" name="Oval 184"/>
              <p:cNvSpPr/>
              <p:nvPr/>
            </p:nvSpPr>
            <p:spPr>
              <a:xfrm>
                <a:off x="687337"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6" name="Oval 185"/>
              <p:cNvSpPr/>
              <p:nvPr/>
            </p:nvSpPr>
            <p:spPr>
              <a:xfrm>
                <a:off x="888713"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7" name="Oval 186"/>
              <p:cNvSpPr/>
              <p:nvPr/>
            </p:nvSpPr>
            <p:spPr>
              <a:xfrm>
                <a:off x="1090089"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8" name="Oval 187"/>
              <p:cNvSpPr/>
              <p:nvPr/>
            </p:nvSpPr>
            <p:spPr>
              <a:xfrm>
                <a:off x="1291465"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89" name="Oval 188"/>
              <p:cNvSpPr/>
              <p:nvPr/>
            </p:nvSpPr>
            <p:spPr>
              <a:xfrm>
                <a:off x="1492841"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0" name="Oval 189"/>
              <p:cNvSpPr/>
              <p:nvPr/>
            </p:nvSpPr>
            <p:spPr>
              <a:xfrm>
                <a:off x="1694217"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1" name="Oval 190"/>
              <p:cNvSpPr/>
              <p:nvPr/>
            </p:nvSpPr>
            <p:spPr>
              <a:xfrm>
                <a:off x="1895597"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3" name="Oval 192"/>
              <p:cNvSpPr/>
              <p:nvPr/>
            </p:nvSpPr>
            <p:spPr>
              <a:xfrm>
                <a:off x="83209"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4" name="Oval 193"/>
              <p:cNvSpPr/>
              <p:nvPr/>
            </p:nvSpPr>
            <p:spPr>
              <a:xfrm>
                <a:off x="284585"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5" name="Oval 194"/>
              <p:cNvSpPr/>
              <p:nvPr/>
            </p:nvSpPr>
            <p:spPr>
              <a:xfrm>
                <a:off x="485961"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6" name="Oval 195"/>
              <p:cNvSpPr/>
              <p:nvPr/>
            </p:nvSpPr>
            <p:spPr>
              <a:xfrm>
                <a:off x="687337"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7" name="Oval 196"/>
              <p:cNvSpPr/>
              <p:nvPr/>
            </p:nvSpPr>
            <p:spPr>
              <a:xfrm>
                <a:off x="888713"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8" name="Oval 197"/>
              <p:cNvSpPr/>
              <p:nvPr/>
            </p:nvSpPr>
            <p:spPr>
              <a:xfrm>
                <a:off x="1090089"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199" name="Oval 198"/>
              <p:cNvSpPr/>
              <p:nvPr/>
            </p:nvSpPr>
            <p:spPr>
              <a:xfrm>
                <a:off x="1291465"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0" name="Oval 199"/>
              <p:cNvSpPr/>
              <p:nvPr/>
            </p:nvSpPr>
            <p:spPr>
              <a:xfrm>
                <a:off x="1492841"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1" name="Oval 200"/>
              <p:cNvSpPr/>
              <p:nvPr/>
            </p:nvSpPr>
            <p:spPr>
              <a:xfrm>
                <a:off x="1694217"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2" name="Oval 201"/>
              <p:cNvSpPr/>
              <p:nvPr/>
            </p:nvSpPr>
            <p:spPr>
              <a:xfrm>
                <a:off x="1895597"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4" name="Oval 203"/>
              <p:cNvSpPr/>
              <p:nvPr/>
            </p:nvSpPr>
            <p:spPr>
              <a:xfrm>
                <a:off x="83209"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5" name="Oval 204"/>
              <p:cNvSpPr/>
              <p:nvPr/>
            </p:nvSpPr>
            <p:spPr>
              <a:xfrm>
                <a:off x="284585"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6" name="Oval 205"/>
              <p:cNvSpPr/>
              <p:nvPr/>
            </p:nvSpPr>
            <p:spPr>
              <a:xfrm>
                <a:off x="485961"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7" name="Oval 206"/>
              <p:cNvSpPr/>
              <p:nvPr/>
            </p:nvSpPr>
            <p:spPr>
              <a:xfrm>
                <a:off x="687337"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8" name="Oval 207"/>
              <p:cNvSpPr/>
              <p:nvPr/>
            </p:nvSpPr>
            <p:spPr>
              <a:xfrm>
                <a:off x="888713"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09" name="Oval 208"/>
              <p:cNvSpPr/>
              <p:nvPr/>
            </p:nvSpPr>
            <p:spPr>
              <a:xfrm>
                <a:off x="1090089"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0" name="Oval 209"/>
              <p:cNvSpPr/>
              <p:nvPr/>
            </p:nvSpPr>
            <p:spPr>
              <a:xfrm>
                <a:off x="1291465"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1" name="Oval 210"/>
              <p:cNvSpPr/>
              <p:nvPr/>
            </p:nvSpPr>
            <p:spPr>
              <a:xfrm>
                <a:off x="1492841"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2" name="Oval 211"/>
              <p:cNvSpPr/>
              <p:nvPr/>
            </p:nvSpPr>
            <p:spPr>
              <a:xfrm>
                <a:off x="1694217"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3" name="Oval 212"/>
              <p:cNvSpPr/>
              <p:nvPr/>
            </p:nvSpPr>
            <p:spPr>
              <a:xfrm>
                <a:off x="1895597"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5" name="Oval 214"/>
              <p:cNvSpPr/>
              <p:nvPr/>
            </p:nvSpPr>
            <p:spPr>
              <a:xfrm>
                <a:off x="83209"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6" name="Oval 215"/>
              <p:cNvSpPr/>
              <p:nvPr/>
            </p:nvSpPr>
            <p:spPr>
              <a:xfrm>
                <a:off x="284585"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7" name="Oval 216"/>
              <p:cNvSpPr/>
              <p:nvPr/>
            </p:nvSpPr>
            <p:spPr>
              <a:xfrm>
                <a:off x="485961"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8" name="Oval 217"/>
              <p:cNvSpPr/>
              <p:nvPr/>
            </p:nvSpPr>
            <p:spPr>
              <a:xfrm>
                <a:off x="687337"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19" name="Oval 218"/>
              <p:cNvSpPr/>
              <p:nvPr/>
            </p:nvSpPr>
            <p:spPr>
              <a:xfrm>
                <a:off x="888713"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0" name="Oval 219"/>
              <p:cNvSpPr/>
              <p:nvPr/>
            </p:nvSpPr>
            <p:spPr>
              <a:xfrm>
                <a:off x="1090089"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1" name="Oval 220"/>
              <p:cNvSpPr/>
              <p:nvPr/>
            </p:nvSpPr>
            <p:spPr>
              <a:xfrm>
                <a:off x="1291465"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2" name="Oval 221"/>
              <p:cNvSpPr/>
              <p:nvPr/>
            </p:nvSpPr>
            <p:spPr>
              <a:xfrm>
                <a:off x="1492841"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3" name="Oval 222"/>
              <p:cNvSpPr/>
              <p:nvPr/>
            </p:nvSpPr>
            <p:spPr>
              <a:xfrm>
                <a:off x="1694217"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4" name="Oval 223"/>
              <p:cNvSpPr/>
              <p:nvPr/>
            </p:nvSpPr>
            <p:spPr>
              <a:xfrm>
                <a:off x="1895597"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6" name="Oval 225"/>
              <p:cNvSpPr/>
              <p:nvPr/>
            </p:nvSpPr>
            <p:spPr>
              <a:xfrm>
                <a:off x="83209"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7" name="Oval 226"/>
              <p:cNvSpPr/>
              <p:nvPr/>
            </p:nvSpPr>
            <p:spPr>
              <a:xfrm>
                <a:off x="284585"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8" name="Oval 227"/>
              <p:cNvSpPr/>
              <p:nvPr/>
            </p:nvSpPr>
            <p:spPr>
              <a:xfrm>
                <a:off x="485961"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29" name="Oval 228"/>
              <p:cNvSpPr/>
              <p:nvPr/>
            </p:nvSpPr>
            <p:spPr>
              <a:xfrm>
                <a:off x="687337"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0" name="Oval 229"/>
              <p:cNvSpPr/>
              <p:nvPr/>
            </p:nvSpPr>
            <p:spPr>
              <a:xfrm>
                <a:off x="888713"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1" name="Oval 230"/>
              <p:cNvSpPr/>
              <p:nvPr/>
            </p:nvSpPr>
            <p:spPr>
              <a:xfrm>
                <a:off x="1090089"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2" name="Oval 231"/>
              <p:cNvSpPr/>
              <p:nvPr/>
            </p:nvSpPr>
            <p:spPr>
              <a:xfrm>
                <a:off x="1291465"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3" name="Oval 232"/>
              <p:cNvSpPr/>
              <p:nvPr/>
            </p:nvSpPr>
            <p:spPr>
              <a:xfrm>
                <a:off x="1492841"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4" name="Oval 233"/>
              <p:cNvSpPr/>
              <p:nvPr/>
            </p:nvSpPr>
            <p:spPr>
              <a:xfrm>
                <a:off x="1694217"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5" name="Oval 234"/>
              <p:cNvSpPr/>
              <p:nvPr/>
            </p:nvSpPr>
            <p:spPr>
              <a:xfrm>
                <a:off x="1895597"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7" name="Oval 236"/>
              <p:cNvSpPr/>
              <p:nvPr/>
            </p:nvSpPr>
            <p:spPr>
              <a:xfrm>
                <a:off x="2096863"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8" name="Oval 237"/>
              <p:cNvSpPr/>
              <p:nvPr/>
            </p:nvSpPr>
            <p:spPr>
              <a:xfrm>
                <a:off x="2298239"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39" name="Oval 238"/>
              <p:cNvSpPr/>
              <p:nvPr/>
            </p:nvSpPr>
            <p:spPr>
              <a:xfrm>
                <a:off x="2499615"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40" name="Oval 239"/>
              <p:cNvSpPr/>
              <p:nvPr/>
            </p:nvSpPr>
            <p:spPr>
              <a:xfrm>
                <a:off x="2700991"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41" name="Oval 240"/>
              <p:cNvSpPr/>
              <p:nvPr/>
            </p:nvSpPr>
            <p:spPr>
              <a:xfrm>
                <a:off x="2902367"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42" name="Oval 241"/>
              <p:cNvSpPr/>
              <p:nvPr/>
            </p:nvSpPr>
            <p:spPr>
              <a:xfrm>
                <a:off x="3103743"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43" name="Oval 242"/>
              <p:cNvSpPr/>
              <p:nvPr/>
            </p:nvSpPr>
            <p:spPr>
              <a:xfrm>
                <a:off x="3305119" y="345768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48" name="Oval 247"/>
              <p:cNvSpPr/>
              <p:nvPr/>
            </p:nvSpPr>
            <p:spPr>
              <a:xfrm>
                <a:off x="2096863"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49" name="Oval 248"/>
              <p:cNvSpPr/>
              <p:nvPr/>
            </p:nvSpPr>
            <p:spPr>
              <a:xfrm>
                <a:off x="2298239"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0" name="Oval 249"/>
              <p:cNvSpPr/>
              <p:nvPr/>
            </p:nvSpPr>
            <p:spPr>
              <a:xfrm>
                <a:off x="2499615"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1" name="Oval 250"/>
              <p:cNvSpPr/>
              <p:nvPr/>
            </p:nvSpPr>
            <p:spPr>
              <a:xfrm>
                <a:off x="2700991"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2" name="Oval 251"/>
              <p:cNvSpPr/>
              <p:nvPr/>
            </p:nvSpPr>
            <p:spPr>
              <a:xfrm>
                <a:off x="2902367"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3" name="Oval 252"/>
              <p:cNvSpPr/>
              <p:nvPr/>
            </p:nvSpPr>
            <p:spPr>
              <a:xfrm>
                <a:off x="3103743" y="405213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9" name="Oval 258"/>
              <p:cNvSpPr/>
              <p:nvPr/>
            </p:nvSpPr>
            <p:spPr>
              <a:xfrm>
                <a:off x="2096863"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0" name="Oval 259"/>
              <p:cNvSpPr/>
              <p:nvPr/>
            </p:nvSpPr>
            <p:spPr>
              <a:xfrm>
                <a:off x="2298239"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1" name="Oval 260"/>
              <p:cNvSpPr/>
              <p:nvPr/>
            </p:nvSpPr>
            <p:spPr>
              <a:xfrm>
                <a:off x="2499615"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2" name="Oval 261"/>
              <p:cNvSpPr/>
              <p:nvPr/>
            </p:nvSpPr>
            <p:spPr>
              <a:xfrm>
                <a:off x="2700991"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3" name="Oval 262"/>
              <p:cNvSpPr/>
              <p:nvPr/>
            </p:nvSpPr>
            <p:spPr>
              <a:xfrm>
                <a:off x="2902367"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4" name="Oval 263"/>
              <p:cNvSpPr/>
              <p:nvPr/>
            </p:nvSpPr>
            <p:spPr>
              <a:xfrm>
                <a:off x="3103743" y="444842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0" name="Oval 269"/>
              <p:cNvSpPr/>
              <p:nvPr/>
            </p:nvSpPr>
            <p:spPr>
              <a:xfrm>
                <a:off x="2096863"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1" name="Oval 270"/>
              <p:cNvSpPr/>
              <p:nvPr/>
            </p:nvSpPr>
            <p:spPr>
              <a:xfrm>
                <a:off x="2298239"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2" name="Oval 271"/>
              <p:cNvSpPr/>
              <p:nvPr/>
            </p:nvSpPr>
            <p:spPr>
              <a:xfrm>
                <a:off x="2499615"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3" name="Oval 272"/>
              <p:cNvSpPr/>
              <p:nvPr/>
            </p:nvSpPr>
            <p:spPr>
              <a:xfrm>
                <a:off x="2700991"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4" name="Oval 273"/>
              <p:cNvSpPr/>
              <p:nvPr/>
            </p:nvSpPr>
            <p:spPr>
              <a:xfrm>
                <a:off x="2902367"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5" name="Oval 274"/>
              <p:cNvSpPr/>
              <p:nvPr/>
            </p:nvSpPr>
            <p:spPr>
              <a:xfrm>
                <a:off x="3103743" y="464657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1" name="Oval 280"/>
              <p:cNvSpPr/>
              <p:nvPr/>
            </p:nvSpPr>
            <p:spPr>
              <a:xfrm>
                <a:off x="2096863"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2" name="Oval 281"/>
              <p:cNvSpPr/>
              <p:nvPr/>
            </p:nvSpPr>
            <p:spPr>
              <a:xfrm>
                <a:off x="2298239"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3" name="Oval 282"/>
              <p:cNvSpPr/>
              <p:nvPr/>
            </p:nvSpPr>
            <p:spPr>
              <a:xfrm>
                <a:off x="2499615"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4" name="Oval 283"/>
              <p:cNvSpPr/>
              <p:nvPr/>
            </p:nvSpPr>
            <p:spPr>
              <a:xfrm>
                <a:off x="2700991"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5" name="Oval 284"/>
              <p:cNvSpPr/>
              <p:nvPr/>
            </p:nvSpPr>
            <p:spPr>
              <a:xfrm>
                <a:off x="2902367"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6" name="Oval 285"/>
              <p:cNvSpPr/>
              <p:nvPr/>
            </p:nvSpPr>
            <p:spPr>
              <a:xfrm>
                <a:off x="3103743" y="4844728"/>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92" name="Oval 291"/>
              <p:cNvSpPr/>
              <p:nvPr/>
            </p:nvSpPr>
            <p:spPr>
              <a:xfrm>
                <a:off x="2096863"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93" name="Oval 292"/>
              <p:cNvSpPr/>
              <p:nvPr/>
            </p:nvSpPr>
            <p:spPr>
              <a:xfrm>
                <a:off x="2298239"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94" name="Oval 293"/>
              <p:cNvSpPr/>
              <p:nvPr/>
            </p:nvSpPr>
            <p:spPr>
              <a:xfrm>
                <a:off x="2499615"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95" name="Oval 294"/>
              <p:cNvSpPr/>
              <p:nvPr/>
            </p:nvSpPr>
            <p:spPr>
              <a:xfrm>
                <a:off x="2700991"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96" name="Oval 295"/>
              <p:cNvSpPr/>
              <p:nvPr/>
            </p:nvSpPr>
            <p:spPr>
              <a:xfrm>
                <a:off x="2902367"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97" name="Oval 296"/>
              <p:cNvSpPr/>
              <p:nvPr/>
            </p:nvSpPr>
            <p:spPr>
              <a:xfrm>
                <a:off x="3103743" y="30613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3" name="Oval 302"/>
              <p:cNvSpPr/>
              <p:nvPr/>
            </p:nvSpPr>
            <p:spPr>
              <a:xfrm>
                <a:off x="2096863"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4" name="Oval 303"/>
              <p:cNvSpPr/>
              <p:nvPr/>
            </p:nvSpPr>
            <p:spPr>
              <a:xfrm>
                <a:off x="2298239"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5" name="Oval 304"/>
              <p:cNvSpPr/>
              <p:nvPr/>
            </p:nvSpPr>
            <p:spPr>
              <a:xfrm>
                <a:off x="2499615"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6" name="Oval 305"/>
              <p:cNvSpPr/>
              <p:nvPr/>
            </p:nvSpPr>
            <p:spPr>
              <a:xfrm>
                <a:off x="2700991"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7" name="Oval 306"/>
              <p:cNvSpPr/>
              <p:nvPr/>
            </p:nvSpPr>
            <p:spPr>
              <a:xfrm>
                <a:off x="2902367"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8" name="Oval 307"/>
              <p:cNvSpPr/>
              <p:nvPr/>
            </p:nvSpPr>
            <p:spPr>
              <a:xfrm>
                <a:off x="3103743" y="325954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4" name="Oval 313"/>
              <p:cNvSpPr/>
              <p:nvPr/>
            </p:nvSpPr>
            <p:spPr>
              <a:xfrm>
                <a:off x="2096863"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5" name="Oval 314"/>
              <p:cNvSpPr/>
              <p:nvPr/>
            </p:nvSpPr>
            <p:spPr>
              <a:xfrm>
                <a:off x="2298239"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6" name="Oval 315"/>
              <p:cNvSpPr/>
              <p:nvPr/>
            </p:nvSpPr>
            <p:spPr>
              <a:xfrm>
                <a:off x="2499615"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7" name="Oval 316"/>
              <p:cNvSpPr/>
              <p:nvPr/>
            </p:nvSpPr>
            <p:spPr>
              <a:xfrm>
                <a:off x="2700991"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8" name="Oval 317"/>
              <p:cNvSpPr/>
              <p:nvPr/>
            </p:nvSpPr>
            <p:spPr>
              <a:xfrm>
                <a:off x="2902367"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9" name="Oval 318"/>
              <p:cNvSpPr/>
              <p:nvPr/>
            </p:nvSpPr>
            <p:spPr>
              <a:xfrm>
                <a:off x="3103743" y="365583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5" name="Oval 324"/>
              <p:cNvSpPr/>
              <p:nvPr/>
            </p:nvSpPr>
            <p:spPr>
              <a:xfrm>
                <a:off x="2096863"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6" name="Oval 325"/>
              <p:cNvSpPr/>
              <p:nvPr/>
            </p:nvSpPr>
            <p:spPr>
              <a:xfrm>
                <a:off x="2298239"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7" name="Oval 326"/>
              <p:cNvSpPr/>
              <p:nvPr/>
            </p:nvSpPr>
            <p:spPr>
              <a:xfrm>
                <a:off x="2499615"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8" name="Oval 327"/>
              <p:cNvSpPr/>
              <p:nvPr/>
            </p:nvSpPr>
            <p:spPr>
              <a:xfrm>
                <a:off x="2700991"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9" name="Oval 328"/>
              <p:cNvSpPr/>
              <p:nvPr/>
            </p:nvSpPr>
            <p:spPr>
              <a:xfrm>
                <a:off x="2902367"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0" name="Oval 329"/>
              <p:cNvSpPr/>
              <p:nvPr/>
            </p:nvSpPr>
            <p:spPr>
              <a:xfrm>
                <a:off x="3103743" y="385398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6" name="Oval 335"/>
              <p:cNvSpPr/>
              <p:nvPr/>
            </p:nvSpPr>
            <p:spPr>
              <a:xfrm>
                <a:off x="2096863"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7" name="Oval 336"/>
              <p:cNvSpPr/>
              <p:nvPr/>
            </p:nvSpPr>
            <p:spPr>
              <a:xfrm>
                <a:off x="2298239"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8" name="Oval 337"/>
              <p:cNvSpPr/>
              <p:nvPr/>
            </p:nvSpPr>
            <p:spPr>
              <a:xfrm>
                <a:off x="2499615"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9" name="Oval 338"/>
              <p:cNvSpPr/>
              <p:nvPr/>
            </p:nvSpPr>
            <p:spPr>
              <a:xfrm>
                <a:off x="2700991"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40" name="Oval 339"/>
              <p:cNvSpPr/>
              <p:nvPr/>
            </p:nvSpPr>
            <p:spPr>
              <a:xfrm>
                <a:off x="2902367"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41" name="Oval 340"/>
              <p:cNvSpPr/>
              <p:nvPr/>
            </p:nvSpPr>
            <p:spPr>
              <a:xfrm>
                <a:off x="3103743" y="425028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4" name="Oval 613"/>
              <p:cNvSpPr/>
              <p:nvPr/>
            </p:nvSpPr>
            <p:spPr>
              <a:xfrm>
                <a:off x="83209"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5" name="Oval 614"/>
              <p:cNvSpPr/>
              <p:nvPr/>
            </p:nvSpPr>
            <p:spPr>
              <a:xfrm>
                <a:off x="284585"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6" name="Oval 615"/>
              <p:cNvSpPr/>
              <p:nvPr/>
            </p:nvSpPr>
            <p:spPr>
              <a:xfrm>
                <a:off x="485961"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7" name="Oval 616"/>
              <p:cNvSpPr/>
              <p:nvPr/>
            </p:nvSpPr>
            <p:spPr>
              <a:xfrm>
                <a:off x="687337"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8" name="Oval 617"/>
              <p:cNvSpPr/>
              <p:nvPr/>
            </p:nvSpPr>
            <p:spPr>
              <a:xfrm>
                <a:off x="888713"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9" name="Oval 618"/>
              <p:cNvSpPr/>
              <p:nvPr/>
            </p:nvSpPr>
            <p:spPr>
              <a:xfrm>
                <a:off x="1090089"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20" name="Oval 619"/>
              <p:cNvSpPr/>
              <p:nvPr/>
            </p:nvSpPr>
            <p:spPr>
              <a:xfrm>
                <a:off x="1291465"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21" name="Oval 620"/>
              <p:cNvSpPr/>
              <p:nvPr/>
            </p:nvSpPr>
            <p:spPr>
              <a:xfrm>
                <a:off x="1492841"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22" name="Oval 621"/>
              <p:cNvSpPr/>
              <p:nvPr/>
            </p:nvSpPr>
            <p:spPr>
              <a:xfrm>
                <a:off x="1694217"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23" name="Oval 622"/>
              <p:cNvSpPr/>
              <p:nvPr/>
            </p:nvSpPr>
            <p:spPr>
              <a:xfrm>
                <a:off x="1895597"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4" name="Oval 603"/>
              <p:cNvSpPr/>
              <p:nvPr/>
            </p:nvSpPr>
            <p:spPr>
              <a:xfrm>
                <a:off x="83209"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5" name="Oval 604"/>
              <p:cNvSpPr/>
              <p:nvPr/>
            </p:nvSpPr>
            <p:spPr>
              <a:xfrm>
                <a:off x="284585"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6" name="Oval 605"/>
              <p:cNvSpPr/>
              <p:nvPr/>
            </p:nvSpPr>
            <p:spPr>
              <a:xfrm>
                <a:off x="485961"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7" name="Oval 606"/>
              <p:cNvSpPr/>
              <p:nvPr/>
            </p:nvSpPr>
            <p:spPr>
              <a:xfrm>
                <a:off x="687337"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8" name="Oval 607"/>
              <p:cNvSpPr/>
              <p:nvPr/>
            </p:nvSpPr>
            <p:spPr>
              <a:xfrm>
                <a:off x="888713"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9" name="Oval 608"/>
              <p:cNvSpPr/>
              <p:nvPr/>
            </p:nvSpPr>
            <p:spPr>
              <a:xfrm>
                <a:off x="1090089"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0" name="Oval 609"/>
              <p:cNvSpPr/>
              <p:nvPr/>
            </p:nvSpPr>
            <p:spPr>
              <a:xfrm>
                <a:off x="1291465"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1" name="Oval 610"/>
              <p:cNvSpPr/>
              <p:nvPr/>
            </p:nvSpPr>
            <p:spPr>
              <a:xfrm>
                <a:off x="1492841"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2" name="Oval 611"/>
              <p:cNvSpPr/>
              <p:nvPr/>
            </p:nvSpPr>
            <p:spPr>
              <a:xfrm>
                <a:off x="1694217"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13" name="Oval 612"/>
              <p:cNvSpPr/>
              <p:nvPr/>
            </p:nvSpPr>
            <p:spPr>
              <a:xfrm>
                <a:off x="1895597"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4" name="Oval 593"/>
              <p:cNvSpPr/>
              <p:nvPr/>
            </p:nvSpPr>
            <p:spPr>
              <a:xfrm>
                <a:off x="83209"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5" name="Oval 594"/>
              <p:cNvSpPr/>
              <p:nvPr/>
            </p:nvSpPr>
            <p:spPr>
              <a:xfrm>
                <a:off x="284585"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6" name="Oval 595"/>
              <p:cNvSpPr/>
              <p:nvPr/>
            </p:nvSpPr>
            <p:spPr>
              <a:xfrm>
                <a:off x="485961"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7" name="Oval 596"/>
              <p:cNvSpPr/>
              <p:nvPr/>
            </p:nvSpPr>
            <p:spPr>
              <a:xfrm>
                <a:off x="687337"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8" name="Oval 597"/>
              <p:cNvSpPr/>
              <p:nvPr/>
            </p:nvSpPr>
            <p:spPr>
              <a:xfrm>
                <a:off x="888713"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9" name="Oval 598"/>
              <p:cNvSpPr/>
              <p:nvPr/>
            </p:nvSpPr>
            <p:spPr>
              <a:xfrm>
                <a:off x="1090089"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0" name="Oval 599"/>
              <p:cNvSpPr/>
              <p:nvPr/>
            </p:nvSpPr>
            <p:spPr>
              <a:xfrm>
                <a:off x="1291465"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1" name="Oval 600"/>
              <p:cNvSpPr/>
              <p:nvPr/>
            </p:nvSpPr>
            <p:spPr>
              <a:xfrm>
                <a:off x="1492841"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2" name="Oval 601"/>
              <p:cNvSpPr/>
              <p:nvPr/>
            </p:nvSpPr>
            <p:spPr>
              <a:xfrm>
                <a:off x="1694217"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03" name="Oval 602"/>
              <p:cNvSpPr/>
              <p:nvPr/>
            </p:nvSpPr>
            <p:spPr>
              <a:xfrm>
                <a:off x="1895597"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4" name="Oval 583"/>
              <p:cNvSpPr/>
              <p:nvPr/>
            </p:nvSpPr>
            <p:spPr>
              <a:xfrm>
                <a:off x="83209"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5" name="Oval 584"/>
              <p:cNvSpPr/>
              <p:nvPr/>
            </p:nvSpPr>
            <p:spPr>
              <a:xfrm>
                <a:off x="284585"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6" name="Oval 585"/>
              <p:cNvSpPr/>
              <p:nvPr/>
            </p:nvSpPr>
            <p:spPr>
              <a:xfrm>
                <a:off x="485961"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7" name="Oval 586"/>
              <p:cNvSpPr/>
              <p:nvPr/>
            </p:nvSpPr>
            <p:spPr>
              <a:xfrm>
                <a:off x="687337"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8" name="Oval 587"/>
              <p:cNvSpPr/>
              <p:nvPr/>
            </p:nvSpPr>
            <p:spPr>
              <a:xfrm>
                <a:off x="888713"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9" name="Oval 588"/>
              <p:cNvSpPr/>
              <p:nvPr/>
            </p:nvSpPr>
            <p:spPr>
              <a:xfrm>
                <a:off x="1090089"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0" name="Oval 589"/>
              <p:cNvSpPr/>
              <p:nvPr/>
            </p:nvSpPr>
            <p:spPr>
              <a:xfrm>
                <a:off x="1291465"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1" name="Oval 590"/>
              <p:cNvSpPr/>
              <p:nvPr/>
            </p:nvSpPr>
            <p:spPr>
              <a:xfrm>
                <a:off x="1492841"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2" name="Oval 591"/>
              <p:cNvSpPr/>
              <p:nvPr/>
            </p:nvSpPr>
            <p:spPr>
              <a:xfrm>
                <a:off x="1694217"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93" name="Oval 592"/>
              <p:cNvSpPr/>
              <p:nvPr/>
            </p:nvSpPr>
            <p:spPr>
              <a:xfrm>
                <a:off x="1895597"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74" name="Oval 573"/>
              <p:cNvSpPr/>
              <p:nvPr/>
            </p:nvSpPr>
            <p:spPr>
              <a:xfrm>
                <a:off x="83209"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75" name="Oval 574"/>
              <p:cNvSpPr/>
              <p:nvPr/>
            </p:nvSpPr>
            <p:spPr>
              <a:xfrm>
                <a:off x="284585"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76" name="Oval 575"/>
              <p:cNvSpPr/>
              <p:nvPr/>
            </p:nvSpPr>
            <p:spPr>
              <a:xfrm>
                <a:off x="485961"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77" name="Oval 576"/>
              <p:cNvSpPr/>
              <p:nvPr/>
            </p:nvSpPr>
            <p:spPr>
              <a:xfrm>
                <a:off x="687337"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78" name="Oval 577"/>
              <p:cNvSpPr/>
              <p:nvPr/>
            </p:nvSpPr>
            <p:spPr>
              <a:xfrm>
                <a:off x="888713"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79" name="Oval 578"/>
              <p:cNvSpPr/>
              <p:nvPr/>
            </p:nvSpPr>
            <p:spPr>
              <a:xfrm>
                <a:off x="1090089"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0" name="Oval 579"/>
              <p:cNvSpPr/>
              <p:nvPr/>
            </p:nvSpPr>
            <p:spPr>
              <a:xfrm>
                <a:off x="1291465"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1" name="Oval 580"/>
              <p:cNvSpPr/>
              <p:nvPr/>
            </p:nvSpPr>
            <p:spPr>
              <a:xfrm>
                <a:off x="1492841"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2" name="Oval 581"/>
              <p:cNvSpPr/>
              <p:nvPr/>
            </p:nvSpPr>
            <p:spPr>
              <a:xfrm>
                <a:off x="1694217"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83" name="Oval 582"/>
              <p:cNvSpPr/>
              <p:nvPr/>
            </p:nvSpPr>
            <p:spPr>
              <a:xfrm>
                <a:off x="1895597"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0" name="Oval 669"/>
              <p:cNvSpPr/>
              <p:nvPr/>
            </p:nvSpPr>
            <p:spPr>
              <a:xfrm>
                <a:off x="2096863"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1" name="Oval 670"/>
              <p:cNvSpPr/>
              <p:nvPr/>
            </p:nvSpPr>
            <p:spPr>
              <a:xfrm>
                <a:off x="2298239"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2" name="Oval 671"/>
              <p:cNvSpPr/>
              <p:nvPr/>
            </p:nvSpPr>
            <p:spPr>
              <a:xfrm>
                <a:off x="2499615"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3" name="Oval 672"/>
              <p:cNvSpPr/>
              <p:nvPr/>
            </p:nvSpPr>
            <p:spPr>
              <a:xfrm>
                <a:off x="2700991"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4" name="Oval 673"/>
              <p:cNvSpPr/>
              <p:nvPr/>
            </p:nvSpPr>
            <p:spPr>
              <a:xfrm>
                <a:off x="2902367"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5" name="Oval 674"/>
              <p:cNvSpPr/>
              <p:nvPr/>
            </p:nvSpPr>
            <p:spPr>
              <a:xfrm>
                <a:off x="3103743" y="2459397"/>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0" name="Oval 659"/>
              <p:cNvSpPr/>
              <p:nvPr/>
            </p:nvSpPr>
            <p:spPr>
              <a:xfrm>
                <a:off x="2096863"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1" name="Oval 660"/>
              <p:cNvSpPr/>
              <p:nvPr/>
            </p:nvSpPr>
            <p:spPr>
              <a:xfrm>
                <a:off x="2298239"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2" name="Oval 661"/>
              <p:cNvSpPr/>
              <p:nvPr/>
            </p:nvSpPr>
            <p:spPr>
              <a:xfrm>
                <a:off x="2499615"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3" name="Oval 662"/>
              <p:cNvSpPr/>
              <p:nvPr/>
            </p:nvSpPr>
            <p:spPr>
              <a:xfrm>
                <a:off x="2700991"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4" name="Oval 663"/>
              <p:cNvSpPr/>
              <p:nvPr/>
            </p:nvSpPr>
            <p:spPr>
              <a:xfrm>
                <a:off x="2902367"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5" name="Oval 664"/>
              <p:cNvSpPr/>
              <p:nvPr/>
            </p:nvSpPr>
            <p:spPr>
              <a:xfrm>
                <a:off x="3103743" y="2063101"/>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0" name="Oval 649"/>
              <p:cNvSpPr/>
              <p:nvPr/>
            </p:nvSpPr>
            <p:spPr>
              <a:xfrm>
                <a:off x="2096863"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1" name="Oval 650"/>
              <p:cNvSpPr/>
              <p:nvPr/>
            </p:nvSpPr>
            <p:spPr>
              <a:xfrm>
                <a:off x="2298239"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2" name="Oval 651"/>
              <p:cNvSpPr/>
              <p:nvPr/>
            </p:nvSpPr>
            <p:spPr>
              <a:xfrm>
                <a:off x="2499615"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3" name="Oval 652"/>
              <p:cNvSpPr/>
              <p:nvPr/>
            </p:nvSpPr>
            <p:spPr>
              <a:xfrm>
                <a:off x="2700991"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4" name="Oval 653"/>
              <p:cNvSpPr/>
              <p:nvPr/>
            </p:nvSpPr>
            <p:spPr>
              <a:xfrm>
                <a:off x="2902367"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5" name="Oval 654"/>
              <p:cNvSpPr/>
              <p:nvPr/>
            </p:nvSpPr>
            <p:spPr>
              <a:xfrm>
                <a:off x="3103743" y="2261249"/>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0" name="Oval 639"/>
              <p:cNvSpPr/>
              <p:nvPr/>
            </p:nvSpPr>
            <p:spPr>
              <a:xfrm>
                <a:off x="2096863"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1" name="Oval 640"/>
              <p:cNvSpPr/>
              <p:nvPr/>
            </p:nvSpPr>
            <p:spPr>
              <a:xfrm>
                <a:off x="2298239"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2" name="Oval 641"/>
              <p:cNvSpPr/>
              <p:nvPr/>
            </p:nvSpPr>
            <p:spPr>
              <a:xfrm>
                <a:off x="2499615"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3" name="Oval 642"/>
              <p:cNvSpPr/>
              <p:nvPr/>
            </p:nvSpPr>
            <p:spPr>
              <a:xfrm>
                <a:off x="2700991"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4" name="Oval 643"/>
              <p:cNvSpPr/>
              <p:nvPr/>
            </p:nvSpPr>
            <p:spPr>
              <a:xfrm>
                <a:off x="2902367"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5" name="Oval 644"/>
              <p:cNvSpPr/>
              <p:nvPr/>
            </p:nvSpPr>
            <p:spPr>
              <a:xfrm>
                <a:off x="3103743" y="2657545"/>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0" name="Oval 629"/>
              <p:cNvSpPr/>
              <p:nvPr/>
            </p:nvSpPr>
            <p:spPr>
              <a:xfrm>
                <a:off x="2096863"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1" name="Oval 630"/>
              <p:cNvSpPr/>
              <p:nvPr/>
            </p:nvSpPr>
            <p:spPr>
              <a:xfrm>
                <a:off x="2298239"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2" name="Oval 631"/>
              <p:cNvSpPr/>
              <p:nvPr/>
            </p:nvSpPr>
            <p:spPr>
              <a:xfrm>
                <a:off x="2499615"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3" name="Oval 632"/>
              <p:cNvSpPr/>
              <p:nvPr/>
            </p:nvSpPr>
            <p:spPr>
              <a:xfrm>
                <a:off x="2700991"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4" name="Oval 633"/>
              <p:cNvSpPr/>
              <p:nvPr/>
            </p:nvSpPr>
            <p:spPr>
              <a:xfrm>
                <a:off x="2902367"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5" name="Oval 634"/>
              <p:cNvSpPr/>
              <p:nvPr/>
            </p:nvSpPr>
            <p:spPr>
              <a:xfrm>
                <a:off x="3103743"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6" name="Oval 635"/>
              <p:cNvSpPr/>
              <p:nvPr/>
            </p:nvSpPr>
            <p:spPr>
              <a:xfrm>
                <a:off x="3305119" y="2855693"/>
                <a:ext cx="134959" cy="134959"/>
              </a:xfrm>
              <a:prstGeom prst="ellipse">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grpSp>
        <p:sp>
          <p:nvSpPr>
            <p:cNvPr id="737" name="Rectangle 40"/>
            <p:cNvSpPr txBox="1">
              <a:spLocks/>
            </p:cNvSpPr>
            <p:nvPr/>
          </p:nvSpPr>
          <p:spPr>
            <a:xfrm>
              <a:off x="158608" y="3366550"/>
              <a:ext cx="1821769" cy="3077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Clr>
                  <a:srgbClr val="002960"/>
                </a:buClr>
                <a:buNone/>
              </a:pPr>
              <a:r>
                <a:rPr kumimoji="0" lang="fi-FI" altLang="ja-JP" sz="2000">
                  <a:solidFill>
                    <a:srgbClr val="00B0F0"/>
                  </a:solidFill>
                  <a:latin typeface="HelveticaNeueLT Std" pitchFamily="34" charset="0"/>
                </a:rPr>
                <a:t>Enrolmen 2012</a:t>
              </a:r>
            </a:p>
          </p:txBody>
        </p:sp>
        <p:sp>
          <p:nvSpPr>
            <p:cNvPr id="738" name="Rectangle 40"/>
            <p:cNvSpPr txBox="1">
              <a:spLocks/>
            </p:cNvSpPr>
            <p:nvPr/>
          </p:nvSpPr>
          <p:spPr>
            <a:xfrm>
              <a:off x="2139930" y="3230229"/>
              <a:ext cx="1179624"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Clr>
                  <a:srgbClr val="002960"/>
                </a:buClr>
                <a:buNone/>
              </a:pPr>
              <a:r>
                <a:rPr kumimoji="0" lang="fi-FI" altLang="ja-JP" sz="3200" b="1">
                  <a:solidFill>
                    <a:srgbClr val="00B050"/>
                  </a:solidFill>
                  <a:latin typeface="HelveticaNeueLT Std" pitchFamily="34" charset="0"/>
                </a:rPr>
                <a:t>250K</a:t>
              </a:r>
            </a:p>
          </p:txBody>
        </p:sp>
      </p:grpSp>
      <p:grpSp>
        <p:nvGrpSpPr>
          <p:cNvPr id="4" name="Group 3"/>
          <p:cNvGrpSpPr/>
          <p:nvPr/>
        </p:nvGrpSpPr>
        <p:grpSpPr>
          <a:xfrm>
            <a:off x="541827" y="2026383"/>
            <a:ext cx="6354430" cy="863313"/>
            <a:chOff x="541827" y="2026381"/>
            <a:chExt cx="6354430" cy="863313"/>
          </a:xfrm>
        </p:grpSpPr>
        <p:sp>
          <p:nvSpPr>
            <p:cNvPr id="118" name="Rectangle 40"/>
            <p:cNvSpPr txBox="1">
              <a:spLocks/>
            </p:cNvSpPr>
            <p:nvPr/>
          </p:nvSpPr>
          <p:spPr>
            <a:xfrm>
              <a:off x="3607635" y="2026381"/>
              <a:ext cx="1597193" cy="8633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5000"/>
                </a:lnSpc>
                <a:spcBef>
                  <a:spcPct val="10000"/>
                </a:spcBef>
                <a:buClr>
                  <a:srgbClr val="002960"/>
                </a:buClr>
                <a:buNone/>
              </a:pPr>
              <a:r>
                <a:rPr kumimoji="0" lang="fi-FI" altLang="ja-JP" sz="2200" b="1">
                  <a:solidFill>
                    <a:srgbClr val="0070C0"/>
                  </a:solidFill>
                  <a:latin typeface="HelveticaNeueLT Std" pitchFamily="34" charset="0"/>
                </a:rPr>
                <a:t>Kurikulum diterajui industri</a:t>
              </a:r>
              <a:endParaRPr kumimoji="0" lang="fi-FI" altLang="ja-JP" sz="2200" b="1" dirty="0">
                <a:solidFill>
                  <a:srgbClr val="0070C0"/>
                </a:solidFill>
                <a:latin typeface="HelveticaNeueLT Std" pitchFamily="34" charset="0"/>
              </a:endParaRPr>
            </a:p>
          </p:txBody>
        </p:sp>
        <p:sp>
          <p:nvSpPr>
            <p:cNvPr id="119" name="Rectangle 40"/>
            <p:cNvSpPr txBox="1">
              <a:spLocks/>
            </p:cNvSpPr>
            <p:nvPr/>
          </p:nvSpPr>
          <p:spPr>
            <a:xfrm>
              <a:off x="5299064" y="2026381"/>
              <a:ext cx="1597193" cy="8633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5000"/>
                </a:lnSpc>
                <a:spcBef>
                  <a:spcPct val="10000"/>
                </a:spcBef>
                <a:buClr>
                  <a:srgbClr val="002960"/>
                </a:buClr>
                <a:buNone/>
              </a:pPr>
              <a:r>
                <a:rPr kumimoji="0" lang="fi-FI" altLang="ja-JP" sz="2200" b="1">
                  <a:solidFill>
                    <a:srgbClr val="0070C0"/>
                  </a:solidFill>
                  <a:latin typeface="HelveticaNeueLT Std" pitchFamily="34" charset="0"/>
                </a:rPr>
                <a:t>Model kerjasama baharu</a:t>
              </a:r>
              <a:endParaRPr kumimoji="0" lang="fi-FI" altLang="ja-JP" sz="2200" b="1" dirty="0">
                <a:solidFill>
                  <a:srgbClr val="0070C0"/>
                </a:solidFill>
                <a:latin typeface="HelveticaNeueLT Std" pitchFamily="34" charset="0"/>
              </a:endParaRPr>
            </a:p>
          </p:txBody>
        </p:sp>
        <p:sp>
          <p:nvSpPr>
            <p:cNvPr id="121" name="Rectangle 40"/>
            <p:cNvSpPr txBox="1">
              <a:spLocks/>
            </p:cNvSpPr>
            <p:nvPr/>
          </p:nvSpPr>
          <p:spPr>
            <a:xfrm>
              <a:off x="541827" y="2026381"/>
              <a:ext cx="2684199" cy="8633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85000"/>
                </a:lnSpc>
                <a:spcBef>
                  <a:spcPct val="10000"/>
                </a:spcBef>
                <a:buClr>
                  <a:srgbClr val="002960"/>
                </a:buClr>
                <a:buNone/>
              </a:pPr>
              <a:r>
                <a:rPr kumimoji="0" lang="fi-FI" altLang="ja-JP" sz="2200" b="1">
                  <a:solidFill>
                    <a:srgbClr val="0070C0"/>
                  </a:solidFill>
                  <a:latin typeface="HelveticaNeueLT Std" pitchFamily="34" charset="0"/>
                </a:rPr>
                <a:t>Peningkatan kapasiti, kualiti dan tahap program</a:t>
              </a:r>
              <a:endParaRPr kumimoji="0" lang="fi-FI" altLang="ja-JP" sz="2200" b="1" dirty="0">
                <a:solidFill>
                  <a:srgbClr val="0070C0"/>
                </a:solidFill>
                <a:latin typeface="HelveticaNeueLT Std" pitchFamily="34" charset="0"/>
              </a:endParaRPr>
            </a:p>
          </p:txBody>
        </p:sp>
        <p:cxnSp>
          <p:nvCxnSpPr>
            <p:cNvPr id="740" name="Straight Connector 739"/>
            <p:cNvCxnSpPr/>
            <p:nvPr/>
          </p:nvCxnSpPr>
          <p:spPr>
            <a:xfrm>
              <a:off x="5090621" y="2026381"/>
              <a:ext cx="0" cy="863313"/>
            </a:xfrm>
            <a:prstGeom prst="line">
              <a:avLst/>
            </a:prstGeom>
            <a:noFill/>
            <a:ln w="38100">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0" name="Group 9"/>
          <p:cNvGrpSpPr/>
          <p:nvPr/>
        </p:nvGrpSpPr>
        <p:grpSpPr>
          <a:xfrm>
            <a:off x="6834589" y="2026383"/>
            <a:ext cx="1969748" cy="935641"/>
            <a:chOff x="6834589" y="2026381"/>
            <a:chExt cx="1969748" cy="935641"/>
          </a:xfrm>
        </p:grpSpPr>
        <p:sp>
          <p:nvSpPr>
            <p:cNvPr id="858" name="Rectangle 40"/>
            <p:cNvSpPr txBox="1">
              <a:spLocks/>
            </p:cNvSpPr>
            <p:nvPr/>
          </p:nvSpPr>
          <p:spPr>
            <a:xfrm>
              <a:off x="7007243" y="2026381"/>
              <a:ext cx="1797094" cy="93564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0000"/>
                </a:lnSpc>
                <a:spcBef>
                  <a:spcPct val="10000"/>
                </a:spcBef>
                <a:buClr>
                  <a:srgbClr val="002960"/>
                </a:buClr>
                <a:buNone/>
              </a:pPr>
              <a:r>
                <a:rPr kumimoji="0" lang="fi-FI" altLang="ja-JP" sz="2200" b="1">
                  <a:solidFill>
                    <a:srgbClr val="0070C0"/>
                  </a:solidFill>
                  <a:latin typeface="HelveticaNeueLT Std" pitchFamily="34" charset="0"/>
                </a:rPr>
                <a:t>Peningkatan Enrolmen </a:t>
              </a:r>
              <a:r>
                <a:rPr kumimoji="0" lang="fi-FI" altLang="ja-JP" sz="3200" b="1">
                  <a:solidFill>
                    <a:srgbClr val="00B050"/>
                  </a:solidFill>
                  <a:latin typeface="HelveticaNeueLT Std" pitchFamily="34" charset="0"/>
                </a:rPr>
                <a:t>2.5X</a:t>
              </a:r>
              <a:endParaRPr kumimoji="0" lang="fi-FI" altLang="ja-JP" sz="3200" b="1" dirty="0">
                <a:solidFill>
                  <a:srgbClr val="00B050"/>
                </a:solidFill>
                <a:latin typeface="HelveticaNeueLT Std" pitchFamily="34" charset="0"/>
              </a:endParaRPr>
            </a:p>
          </p:txBody>
        </p:sp>
        <p:cxnSp>
          <p:nvCxnSpPr>
            <p:cNvPr id="741" name="Straight Connector 740"/>
            <p:cNvCxnSpPr/>
            <p:nvPr/>
          </p:nvCxnSpPr>
          <p:spPr>
            <a:xfrm>
              <a:off x="6834589" y="2026381"/>
              <a:ext cx="0" cy="863313"/>
            </a:xfrm>
            <a:prstGeom prst="line">
              <a:avLst/>
            </a:prstGeom>
            <a:noFill/>
            <a:ln w="38100">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 name="Group 6"/>
          <p:cNvGrpSpPr/>
          <p:nvPr/>
        </p:nvGrpSpPr>
        <p:grpSpPr>
          <a:xfrm>
            <a:off x="3305119" y="621279"/>
            <a:ext cx="5557352" cy="6100196"/>
            <a:chOff x="3305119" y="621279"/>
            <a:chExt cx="5557352" cy="6100196"/>
          </a:xfrm>
        </p:grpSpPr>
        <p:cxnSp>
          <p:nvCxnSpPr>
            <p:cNvPr id="862" name="Straight Connector 861"/>
            <p:cNvCxnSpPr/>
            <p:nvPr/>
          </p:nvCxnSpPr>
          <p:spPr>
            <a:xfrm>
              <a:off x="8782291" y="621279"/>
              <a:ext cx="0" cy="6100196"/>
            </a:xfrm>
            <a:prstGeom prst="line">
              <a:avLst/>
            </a:prstGeom>
            <a:noFill/>
            <a:ln w="38100">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5" name="Group 14"/>
            <p:cNvGrpSpPr/>
            <p:nvPr/>
          </p:nvGrpSpPr>
          <p:grpSpPr>
            <a:xfrm>
              <a:off x="3305119" y="3697726"/>
              <a:ext cx="5557352" cy="2916586"/>
              <a:chOff x="3305119" y="2063101"/>
              <a:chExt cx="5557352" cy="2916586"/>
            </a:xfrm>
          </p:grpSpPr>
          <p:sp>
            <p:nvSpPr>
              <p:cNvPr id="244" name="Oval 243"/>
              <p:cNvSpPr/>
              <p:nvPr/>
            </p:nvSpPr>
            <p:spPr>
              <a:xfrm>
                <a:off x="3506495"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45" name="Oval 244"/>
              <p:cNvSpPr/>
              <p:nvPr/>
            </p:nvSpPr>
            <p:spPr>
              <a:xfrm>
                <a:off x="3707871"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46" name="Oval 245"/>
              <p:cNvSpPr/>
              <p:nvPr/>
            </p:nvSpPr>
            <p:spPr>
              <a:xfrm>
                <a:off x="3909251"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5" name="Oval 254"/>
              <p:cNvSpPr/>
              <p:nvPr/>
            </p:nvSpPr>
            <p:spPr>
              <a:xfrm>
                <a:off x="3506495"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6" name="Oval 255"/>
              <p:cNvSpPr/>
              <p:nvPr/>
            </p:nvSpPr>
            <p:spPr>
              <a:xfrm>
                <a:off x="3707871"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7" name="Oval 256"/>
              <p:cNvSpPr/>
              <p:nvPr/>
            </p:nvSpPr>
            <p:spPr>
              <a:xfrm>
                <a:off x="3909251"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6" name="Oval 265"/>
              <p:cNvSpPr/>
              <p:nvPr/>
            </p:nvSpPr>
            <p:spPr>
              <a:xfrm>
                <a:off x="3506495"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7" name="Oval 266"/>
              <p:cNvSpPr/>
              <p:nvPr/>
            </p:nvSpPr>
            <p:spPr>
              <a:xfrm>
                <a:off x="3707871"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8" name="Oval 267"/>
              <p:cNvSpPr/>
              <p:nvPr/>
            </p:nvSpPr>
            <p:spPr>
              <a:xfrm>
                <a:off x="3909251"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7" name="Oval 276"/>
              <p:cNvSpPr/>
              <p:nvPr/>
            </p:nvSpPr>
            <p:spPr>
              <a:xfrm>
                <a:off x="3506495"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8" name="Oval 277"/>
              <p:cNvSpPr/>
              <p:nvPr/>
            </p:nvSpPr>
            <p:spPr>
              <a:xfrm>
                <a:off x="3707871"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9" name="Oval 278"/>
              <p:cNvSpPr/>
              <p:nvPr/>
            </p:nvSpPr>
            <p:spPr>
              <a:xfrm>
                <a:off x="3909251"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8" name="Oval 287"/>
              <p:cNvSpPr/>
              <p:nvPr/>
            </p:nvSpPr>
            <p:spPr>
              <a:xfrm>
                <a:off x="3506495"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9" name="Oval 288"/>
              <p:cNvSpPr/>
              <p:nvPr/>
            </p:nvSpPr>
            <p:spPr>
              <a:xfrm>
                <a:off x="3707871"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90" name="Oval 289"/>
              <p:cNvSpPr/>
              <p:nvPr/>
            </p:nvSpPr>
            <p:spPr>
              <a:xfrm>
                <a:off x="3909251"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99" name="Oval 298"/>
              <p:cNvSpPr/>
              <p:nvPr/>
            </p:nvSpPr>
            <p:spPr>
              <a:xfrm>
                <a:off x="3506495"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0" name="Oval 299"/>
              <p:cNvSpPr/>
              <p:nvPr/>
            </p:nvSpPr>
            <p:spPr>
              <a:xfrm>
                <a:off x="3707871"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01" name="Oval 300"/>
              <p:cNvSpPr/>
              <p:nvPr/>
            </p:nvSpPr>
            <p:spPr>
              <a:xfrm>
                <a:off x="3909251"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0" name="Oval 309"/>
              <p:cNvSpPr/>
              <p:nvPr/>
            </p:nvSpPr>
            <p:spPr>
              <a:xfrm>
                <a:off x="3506495"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1" name="Oval 310"/>
              <p:cNvSpPr/>
              <p:nvPr/>
            </p:nvSpPr>
            <p:spPr>
              <a:xfrm>
                <a:off x="3707871"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12" name="Oval 311"/>
              <p:cNvSpPr/>
              <p:nvPr/>
            </p:nvSpPr>
            <p:spPr>
              <a:xfrm>
                <a:off x="3909251"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1" name="Oval 320"/>
              <p:cNvSpPr/>
              <p:nvPr/>
            </p:nvSpPr>
            <p:spPr>
              <a:xfrm>
                <a:off x="3506495"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2" name="Oval 321"/>
              <p:cNvSpPr/>
              <p:nvPr/>
            </p:nvSpPr>
            <p:spPr>
              <a:xfrm>
                <a:off x="3707871"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3" name="Oval 322"/>
              <p:cNvSpPr/>
              <p:nvPr/>
            </p:nvSpPr>
            <p:spPr>
              <a:xfrm>
                <a:off x="3909251"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2" name="Oval 331"/>
              <p:cNvSpPr/>
              <p:nvPr/>
            </p:nvSpPr>
            <p:spPr>
              <a:xfrm>
                <a:off x="3506495"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3" name="Oval 332"/>
              <p:cNvSpPr/>
              <p:nvPr/>
            </p:nvSpPr>
            <p:spPr>
              <a:xfrm>
                <a:off x="3707871"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4" name="Oval 333"/>
              <p:cNvSpPr/>
              <p:nvPr/>
            </p:nvSpPr>
            <p:spPr>
              <a:xfrm>
                <a:off x="3909251"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43" name="Oval 342"/>
              <p:cNvSpPr/>
              <p:nvPr/>
            </p:nvSpPr>
            <p:spPr>
              <a:xfrm>
                <a:off x="3506495"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44" name="Oval 343"/>
              <p:cNvSpPr/>
              <p:nvPr/>
            </p:nvSpPr>
            <p:spPr>
              <a:xfrm>
                <a:off x="3707871"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45" name="Oval 344"/>
              <p:cNvSpPr/>
              <p:nvPr/>
            </p:nvSpPr>
            <p:spPr>
              <a:xfrm>
                <a:off x="3909251"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7" name="Oval 446"/>
              <p:cNvSpPr/>
              <p:nvPr/>
            </p:nvSpPr>
            <p:spPr>
              <a:xfrm>
                <a:off x="4101993"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8" name="Oval 447"/>
              <p:cNvSpPr/>
              <p:nvPr/>
            </p:nvSpPr>
            <p:spPr>
              <a:xfrm>
                <a:off x="4303369"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9" name="Oval 448"/>
              <p:cNvSpPr/>
              <p:nvPr/>
            </p:nvSpPr>
            <p:spPr>
              <a:xfrm>
                <a:off x="4504745"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50" name="Oval 449"/>
              <p:cNvSpPr/>
              <p:nvPr/>
            </p:nvSpPr>
            <p:spPr>
              <a:xfrm>
                <a:off x="4706121"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51" name="Oval 450"/>
              <p:cNvSpPr/>
              <p:nvPr/>
            </p:nvSpPr>
            <p:spPr>
              <a:xfrm>
                <a:off x="4907497"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52" name="Oval 451"/>
              <p:cNvSpPr/>
              <p:nvPr/>
            </p:nvSpPr>
            <p:spPr>
              <a:xfrm>
                <a:off x="5108873"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53" name="Oval 452"/>
              <p:cNvSpPr/>
              <p:nvPr/>
            </p:nvSpPr>
            <p:spPr>
              <a:xfrm>
                <a:off x="5310249"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54" name="Oval 453"/>
              <p:cNvSpPr/>
              <p:nvPr/>
            </p:nvSpPr>
            <p:spPr>
              <a:xfrm>
                <a:off x="5511625"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55" name="Oval 454"/>
              <p:cNvSpPr/>
              <p:nvPr/>
            </p:nvSpPr>
            <p:spPr>
              <a:xfrm>
                <a:off x="5713001"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56" name="Oval 455"/>
              <p:cNvSpPr/>
              <p:nvPr/>
            </p:nvSpPr>
            <p:spPr>
              <a:xfrm>
                <a:off x="5914381"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7" name="Oval 436"/>
              <p:cNvSpPr/>
              <p:nvPr/>
            </p:nvSpPr>
            <p:spPr>
              <a:xfrm>
                <a:off x="4101993"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8" name="Oval 437"/>
              <p:cNvSpPr/>
              <p:nvPr/>
            </p:nvSpPr>
            <p:spPr>
              <a:xfrm>
                <a:off x="4303369"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9" name="Oval 438"/>
              <p:cNvSpPr/>
              <p:nvPr/>
            </p:nvSpPr>
            <p:spPr>
              <a:xfrm>
                <a:off x="4504745"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0" name="Oval 439"/>
              <p:cNvSpPr/>
              <p:nvPr/>
            </p:nvSpPr>
            <p:spPr>
              <a:xfrm>
                <a:off x="4706121"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1" name="Oval 440"/>
              <p:cNvSpPr/>
              <p:nvPr/>
            </p:nvSpPr>
            <p:spPr>
              <a:xfrm>
                <a:off x="4907497"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2" name="Oval 441"/>
              <p:cNvSpPr/>
              <p:nvPr/>
            </p:nvSpPr>
            <p:spPr>
              <a:xfrm>
                <a:off x="5108873"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3" name="Oval 442"/>
              <p:cNvSpPr/>
              <p:nvPr/>
            </p:nvSpPr>
            <p:spPr>
              <a:xfrm>
                <a:off x="5310249"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4" name="Oval 443"/>
              <p:cNvSpPr/>
              <p:nvPr/>
            </p:nvSpPr>
            <p:spPr>
              <a:xfrm>
                <a:off x="5511625"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5" name="Oval 444"/>
              <p:cNvSpPr/>
              <p:nvPr/>
            </p:nvSpPr>
            <p:spPr>
              <a:xfrm>
                <a:off x="5713001"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46" name="Oval 445"/>
              <p:cNvSpPr/>
              <p:nvPr/>
            </p:nvSpPr>
            <p:spPr>
              <a:xfrm>
                <a:off x="5914381"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7" name="Oval 426"/>
              <p:cNvSpPr/>
              <p:nvPr/>
            </p:nvSpPr>
            <p:spPr>
              <a:xfrm>
                <a:off x="4101993"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8" name="Oval 427"/>
              <p:cNvSpPr/>
              <p:nvPr/>
            </p:nvSpPr>
            <p:spPr>
              <a:xfrm>
                <a:off x="4303369"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9" name="Oval 428"/>
              <p:cNvSpPr/>
              <p:nvPr/>
            </p:nvSpPr>
            <p:spPr>
              <a:xfrm>
                <a:off x="4504745"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0" name="Oval 429"/>
              <p:cNvSpPr/>
              <p:nvPr/>
            </p:nvSpPr>
            <p:spPr>
              <a:xfrm>
                <a:off x="4706121"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1" name="Oval 430"/>
              <p:cNvSpPr/>
              <p:nvPr/>
            </p:nvSpPr>
            <p:spPr>
              <a:xfrm>
                <a:off x="4907497"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2" name="Oval 431"/>
              <p:cNvSpPr/>
              <p:nvPr/>
            </p:nvSpPr>
            <p:spPr>
              <a:xfrm>
                <a:off x="5108873"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3" name="Oval 432"/>
              <p:cNvSpPr/>
              <p:nvPr/>
            </p:nvSpPr>
            <p:spPr>
              <a:xfrm>
                <a:off x="5310249"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4" name="Oval 433"/>
              <p:cNvSpPr/>
              <p:nvPr/>
            </p:nvSpPr>
            <p:spPr>
              <a:xfrm>
                <a:off x="5511625"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5" name="Oval 434"/>
              <p:cNvSpPr/>
              <p:nvPr/>
            </p:nvSpPr>
            <p:spPr>
              <a:xfrm>
                <a:off x="5713001"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36" name="Oval 435"/>
              <p:cNvSpPr/>
              <p:nvPr/>
            </p:nvSpPr>
            <p:spPr>
              <a:xfrm>
                <a:off x="5914381"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7" name="Oval 416"/>
              <p:cNvSpPr/>
              <p:nvPr/>
            </p:nvSpPr>
            <p:spPr>
              <a:xfrm>
                <a:off x="4101993"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8" name="Oval 417"/>
              <p:cNvSpPr/>
              <p:nvPr/>
            </p:nvSpPr>
            <p:spPr>
              <a:xfrm>
                <a:off x="4303369"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9" name="Oval 418"/>
              <p:cNvSpPr/>
              <p:nvPr/>
            </p:nvSpPr>
            <p:spPr>
              <a:xfrm>
                <a:off x="4504745"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0" name="Oval 419"/>
              <p:cNvSpPr/>
              <p:nvPr/>
            </p:nvSpPr>
            <p:spPr>
              <a:xfrm>
                <a:off x="4706121"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1" name="Oval 420"/>
              <p:cNvSpPr/>
              <p:nvPr/>
            </p:nvSpPr>
            <p:spPr>
              <a:xfrm>
                <a:off x="4907497"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2" name="Oval 421"/>
              <p:cNvSpPr/>
              <p:nvPr/>
            </p:nvSpPr>
            <p:spPr>
              <a:xfrm>
                <a:off x="5108873"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3" name="Oval 422"/>
              <p:cNvSpPr/>
              <p:nvPr/>
            </p:nvSpPr>
            <p:spPr>
              <a:xfrm>
                <a:off x="5310249"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4" name="Oval 423"/>
              <p:cNvSpPr/>
              <p:nvPr/>
            </p:nvSpPr>
            <p:spPr>
              <a:xfrm>
                <a:off x="5511625"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5" name="Oval 424"/>
              <p:cNvSpPr/>
              <p:nvPr/>
            </p:nvSpPr>
            <p:spPr>
              <a:xfrm>
                <a:off x="5713001"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26" name="Oval 425"/>
              <p:cNvSpPr/>
              <p:nvPr/>
            </p:nvSpPr>
            <p:spPr>
              <a:xfrm>
                <a:off x="5914381"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7" name="Oval 406"/>
              <p:cNvSpPr/>
              <p:nvPr/>
            </p:nvSpPr>
            <p:spPr>
              <a:xfrm>
                <a:off x="4101993"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8" name="Oval 407"/>
              <p:cNvSpPr/>
              <p:nvPr/>
            </p:nvSpPr>
            <p:spPr>
              <a:xfrm>
                <a:off x="4303369"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9" name="Oval 408"/>
              <p:cNvSpPr/>
              <p:nvPr/>
            </p:nvSpPr>
            <p:spPr>
              <a:xfrm>
                <a:off x="4504745"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0" name="Oval 409"/>
              <p:cNvSpPr/>
              <p:nvPr/>
            </p:nvSpPr>
            <p:spPr>
              <a:xfrm>
                <a:off x="4706121"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1" name="Oval 410"/>
              <p:cNvSpPr/>
              <p:nvPr/>
            </p:nvSpPr>
            <p:spPr>
              <a:xfrm>
                <a:off x="4907497"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2" name="Oval 411"/>
              <p:cNvSpPr/>
              <p:nvPr/>
            </p:nvSpPr>
            <p:spPr>
              <a:xfrm>
                <a:off x="5108873"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3" name="Oval 412"/>
              <p:cNvSpPr/>
              <p:nvPr/>
            </p:nvSpPr>
            <p:spPr>
              <a:xfrm>
                <a:off x="5310249"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4" name="Oval 413"/>
              <p:cNvSpPr/>
              <p:nvPr/>
            </p:nvSpPr>
            <p:spPr>
              <a:xfrm>
                <a:off x="5511625"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5" name="Oval 414"/>
              <p:cNvSpPr/>
              <p:nvPr/>
            </p:nvSpPr>
            <p:spPr>
              <a:xfrm>
                <a:off x="5713001"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16" name="Oval 415"/>
              <p:cNvSpPr/>
              <p:nvPr/>
            </p:nvSpPr>
            <p:spPr>
              <a:xfrm>
                <a:off x="5914381"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7" name="Oval 396"/>
              <p:cNvSpPr/>
              <p:nvPr/>
            </p:nvSpPr>
            <p:spPr>
              <a:xfrm>
                <a:off x="4101993"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8" name="Oval 397"/>
              <p:cNvSpPr/>
              <p:nvPr/>
            </p:nvSpPr>
            <p:spPr>
              <a:xfrm>
                <a:off x="4303369"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9" name="Oval 398"/>
              <p:cNvSpPr/>
              <p:nvPr/>
            </p:nvSpPr>
            <p:spPr>
              <a:xfrm>
                <a:off x="4504745"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0" name="Oval 399"/>
              <p:cNvSpPr/>
              <p:nvPr/>
            </p:nvSpPr>
            <p:spPr>
              <a:xfrm>
                <a:off x="4706121"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1" name="Oval 400"/>
              <p:cNvSpPr/>
              <p:nvPr/>
            </p:nvSpPr>
            <p:spPr>
              <a:xfrm>
                <a:off x="4907497"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2" name="Oval 401"/>
              <p:cNvSpPr/>
              <p:nvPr/>
            </p:nvSpPr>
            <p:spPr>
              <a:xfrm>
                <a:off x="5108873"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3" name="Oval 402"/>
              <p:cNvSpPr/>
              <p:nvPr/>
            </p:nvSpPr>
            <p:spPr>
              <a:xfrm>
                <a:off x="5310249"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4" name="Oval 403"/>
              <p:cNvSpPr/>
              <p:nvPr/>
            </p:nvSpPr>
            <p:spPr>
              <a:xfrm>
                <a:off x="5511625"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5" name="Oval 404"/>
              <p:cNvSpPr/>
              <p:nvPr/>
            </p:nvSpPr>
            <p:spPr>
              <a:xfrm>
                <a:off x="5713001"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06" name="Oval 405"/>
              <p:cNvSpPr/>
              <p:nvPr/>
            </p:nvSpPr>
            <p:spPr>
              <a:xfrm>
                <a:off x="5914381"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7" name="Oval 386"/>
              <p:cNvSpPr/>
              <p:nvPr/>
            </p:nvSpPr>
            <p:spPr>
              <a:xfrm>
                <a:off x="4101993"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8" name="Oval 387"/>
              <p:cNvSpPr/>
              <p:nvPr/>
            </p:nvSpPr>
            <p:spPr>
              <a:xfrm>
                <a:off x="4303369"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9" name="Oval 388"/>
              <p:cNvSpPr/>
              <p:nvPr/>
            </p:nvSpPr>
            <p:spPr>
              <a:xfrm>
                <a:off x="4504745"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0" name="Oval 389"/>
              <p:cNvSpPr/>
              <p:nvPr/>
            </p:nvSpPr>
            <p:spPr>
              <a:xfrm>
                <a:off x="4706121"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1" name="Oval 390"/>
              <p:cNvSpPr/>
              <p:nvPr/>
            </p:nvSpPr>
            <p:spPr>
              <a:xfrm>
                <a:off x="4907497"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2" name="Oval 391"/>
              <p:cNvSpPr/>
              <p:nvPr/>
            </p:nvSpPr>
            <p:spPr>
              <a:xfrm>
                <a:off x="5108873"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3" name="Oval 392"/>
              <p:cNvSpPr/>
              <p:nvPr/>
            </p:nvSpPr>
            <p:spPr>
              <a:xfrm>
                <a:off x="5310249"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4" name="Oval 393"/>
              <p:cNvSpPr/>
              <p:nvPr/>
            </p:nvSpPr>
            <p:spPr>
              <a:xfrm>
                <a:off x="5511625"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5" name="Oval 394"/>
              <p:cNvSpPr/>
              <p:nvPr/>
            </p:nvSpPr>
            <p:spPr>
              <a:xfrm>
                <a:off x="5713001"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96" name="Oval 395"/>
              <p:cNvSpPr/>
              <p:nvPr/>
            </p:nvSpPr>
            <p:spPr>
              <a:xfrm>
                <a:off x="5914381"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7" name="Oval 376"/>
              <p:cNvSpPr/>
              <p:nvPr/>
            </p:nvSpPr>
            <p:spPr>
              <a:xfrm>
                <a:off x="4101993"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8" name="Oval 377"/>
              <p:cNvSpPr/>
              <p:nvPr/>
            </p:nvSpPr>
            <p:spPr>
              <a:xfrm>
                <a:off x="4303369"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9" name="Oval 378"/>
              <p:cNvSpPr/>
              <p:nvPr/>
            </p:nvSpPr>
            <p:spPr>
              <a:xfrm>
                <a:off x="4504745"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0" name="Oval 379"/>
              <p:cNvSpPr/>
              <p:nvPr/>
            </p:nvSpPr>
            <p:spPr>
              <a:xfrm>
                <a:off x="4706121"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1" name="Oval 380"/>
              <p:cNvSpPr/>
              <p:nvPr/>
            </p:nvSpPr>
            <p:spPr>
              <a:xfrm>
                <a:off x="4907497"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2" name="Oval 381"/>
              <p:cNvSpPr/>
              <p:nvPr/>
            </p:nvSpPr>
            <p:spPr>
              <a:xfrm>
                <a:off x="5108873"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3" name="Oval 382"/>
              <p:cNvSpPr/>
              <p:nvPr/>
            </p:nvSpPr>
            <p:spPr>
              <a:xfrm>
                <a:off x="5310249"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4" name="Oval 383"/>
              <p:cNvSpPr/>
              <p:nvPr/>
            </p:nvSpPr>
            <p:spPr>
              <a:xfrm>
                <a:off x="5511625"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5" name="Oval 384"/>
              <p:cNvSpPr/>
              <p:nvPr/>
            </p:nvSpPr>
            <p:spPr>
              <a:xfrm>
                <a:off x="5713001"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86" name="Oval 385"/>
              <p:cNvSpPr/>
              <p:nvPr/>
            </p:nvSpPr>
            <p:spPr>
              <a:xfrm>
                <a:off x="5914381"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7" name="Oval 366"/>
              <p:cNvSpPr/>
              <p:nvPr/>
            </p:nvSpPr>
            <p:spPr>
              <a:xfrm>
                <a:off x="4101993"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8" name="Oval 367"/>
              <p:cNvSpPr/>
              <p:nvPr/>
            </p:nvSpPr>
            <p:spPr>
              <a:xfrm>
                <a:off x="4303369"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9" name="Oval 368"/>
              <p:cNvSpPr/>
              <p:nvPr/>
            </p:nvSpPr>
            <p:spPr>
              <a:xfrm>
                <a:off x="4504745"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0" name="Oval 369"/>
              <p:cNvSpPr/>
              <p:nvPr/>
            </p:nvSpPr>
            <p:spPr>
              <a:xfrm>
                <a:off x="4706121"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1" name="Oval 370"/>
              <p:cNvSpPr/>
              <p:nvPr/>
            </p:nvSpPr>
            <p:spPr>
              <a:xfrm>
                <a:off x="4907497"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2" name="Oval 371"/>
              <p:cNvSpPr/>
              <p:nvPr/>
            </p:nvSpPr>
            <p:spPr>
              <a:xfrm>
                <a:off x="5108873"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3" name="Oval 372"/>
              <p:cNvSpPr/>
              <p:nvPr/>
            </p:nvSpPr>
            <p:spPr>
              <a:xfrm>
                <a:off x="5310249"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4" name="Oval 373"/>
              <p:cNvSpPr/>
              <p:nvPr/>
            </p:nvSpPr>
            <p:spPr>
              <a:xfrm>
                <a:off x="5511625"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5" name="Oval 374"/>
              <p:cNvSpPr/>
              <p:nvPr/>
            </p:nvSpPr>
            <p:spPr>
              <a:xfrm>
                <a:off x="5713001"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76" name="Oval 375"/>
              <p:cNvSpPr/>
              <p:nvPr/>
            </p:nvSpPr>
            <p:spPr>
              <a:xfrm>
                <a:off x="5914381"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57" name="Oval 356"/>
              <p:cNvSpPr/>
              <p:nvPr/>
            </p:nvSpPr>
            <p:spPr>
              <a:xfrm>
                <a:off x="4101993"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58" name="Oval 357"/>
              <p:cNvSpPr/>
              <p:nvPr/>
            </p:nvSpPr>
            <p:spPr>
              <a:xfrm>
                <a:off x="4303369"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59" name="Oval 358"/>
              <p:cNvSpPr/>
              <p:nvPr/>
            </p:nvSpPr>
            <p:spPr>
              <a:xfrm>
                <a:off x="4504745"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0" name="Oval 359"/>
              <p:cNvSpPr/>
              <p:nvPr/>
            </p:nvSpPr>
            <p:spPr>
              <a:xfrm>
                <a:off x="4706121"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1" name="Oval 360"/>
              <p:cNvSpPr/>
              <p:nvPr/>
            </p:nvSpPr>
            <p:spPr>
              <a:xfrm>
                <a:off x="4907497"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2" name="Oval 361"/>
              <p:cNvSpPr/>
              <p:nvPr/>
            </p:nvSpPr>
            <p:spPr>
              <a:xfrm>
                <a:off x="5108873"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3" name="Oval 362"/>
              <p:cNvSpPr/>
              <p:nvPr/>
            </p:nvSpPr>
            <p:spPr>
              <a:xfrm>
                <a:off x="5310249"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4" name="Oval 363"/>
              <p:cNvSpPr/>
              <p:nvPr/>
            </p:nvSpPr>
            <p:spPr>
              <a:xfrm>
                <a:off x="5511625"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5" name="Oval 364"/>
              <p:cNvSpPr/>
              <p:nvPr/>
            </p:nvSpPr>
            <p:spPr>
              <a:xfrm>
                <a:off x="5713001"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66" name="Oval 365"/>
              <p:cNvSpPr/>
              <p:nvPr/>
            </p:nvSpPr>
            <p:spPr>
              <a:xfrm>
                <a:off x="5914381"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8" name="Oval 557"/>
              <p:cNvSpPr/>
              <p:nvPr/>
            </p:nvSpPr>
            <p:spPr>
              <a:xfrm>
                <a:off x="6115647"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9" name="Oval 558"/>
              <p:cNvSpPr/>
              <p:nvPr/>
            </p:nvSpPr>
            <p:spPr>
              <a:xfrm>
                <a:off x="6317023"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60" name="Oval 559"/>
              <p:cNvSpPr/>
              <p:nvPr/>
            </p:nvSpPr>
            <p:spPr>
              <a:xfrm>
                <a:off x="6518399"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61" name="Oval 560"/>
              <p:cNvSpPr/>
              <p:nvPr/>
            </p:nvSpPr>
            <p:spPr>
              <a:xfrm>
                <a:off x="6719775"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62" name="Oval 561"/>
              <p:cNvSpPr/>
              <p:nvPr/>
            </p:nvSpPr>
            <p:spPr>
              <a:xfrm>
                <a:off x="6921151"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63" name="Oval 562"/>
              <p:cNvSpPr/>
              <p:nvPr/>
            </p:nvSpPr>
            <p:spPr>
              <a:xfrm>
                <a:off x="7122527"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64" name="Oval 563"/>
              <p:cNvSpPr/>
              <p:nvPr/>
            </p:nvSpPr>
            <p:spPr>
              <a:xfrm>
                <a:off x="7323903"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65" name="Oval 564"/>
              <p:cNvSpPr/>
              <p:nvPr/>
            </p:nvSpPr>
            <p:spPr>
              <a:xfrm>
                <a:off x="7525279"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66" name="Oval 565"/>
              <p:cNvSpPr/>
              <p:nvPr/>
            </p:nvSpPr>
            <p:spPr>
              <a:xfrm>
                <a:off x="7726655"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67" name="Oval 566"/>
              <p:cNvSpPr/>
              <p:nvPr/>
            </p:nvSpPr>
            <p:spPr>
              <a:xfrm>
                <a:off x="7928035"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8" name="Oval 547"/>
              <p:cNvSpPr/>
              <p:nvPr/>
            </p:nvSpPr>
            <p:spPr>
              <a:xfrm>
                <a:off x="6115647"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9" name="Oval 548"/>
              <p:cNvSpPr/>
              <p:nvPr/>
            </p:nvSpPr>
            <p:spPr>
              <a:xfrm>
                <a:off x="6317023"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0" name="Oval 549"/>
              <p:cNvSpPr/>
              <p:nvPr/>
            </p:nvSpPr>
            <p:spPr>
              <a:xfrm>
                <a:off x="6518399"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1" name="Oval 550"/>
              <p:cNvSpPr/>
              <p:nvPr/>
            </p:nvSpPr>
            <p:spPr>
              <a:xfrm>
                <a:off x="6719775"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2" name="Oval 551"/>
              <p:cNvSpPr/>
              <p:nvPr/>
            </p:nvSpPr>
            <p:spPr>
              <a:xfrm>
                <a:off x="6921151"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3" name="Oval 552"/>
              <p:cNvSpPr/>
              <p:nvPr/>
            </p:nvSpPr>
            <p:spPr>
              <a:xfrm>
                <a:off x="7122527"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4" name="Oval 553"/>
              <p:cNvSpPr/>
              <p:nvPr/>
            </p:nvSpPr>
            <p:spPr>
              <a:xfrm>
                <a:off x="7323903"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5" name="Oval 554"/>
              <p:cNvSpPr/>
              <p:nvPr/>
            </p:nvSpPr>
            <p:spPr>
              <a:xfrm>
                <a:off x="7525279"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6" name="Oval 555"/>
              <p:cNvSpPr/>
              <p:nvPr/>
            </p:nvSpPr>
            <p:spPr>
              <a:xfrm>
                <a:off x="7726655"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57" name="Oval 556"/>
              <p:cNvSpPr/>
              <p:nvPr/>
            </p:nvSpPr>
            <p:spPr>
              <a:xfrm>
                <a:off x="7928035"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8" name="Oval 537"/>
              <p:cNvSpPr/>
              <p:nvPr/>
            </p:nvSpPr>
            <p:spPr>
              <a:xfrm>
                <a:off x="6115647"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9" name="Oval 538"/>
              <p:cNvSpPr/>
              <p:nvPr/>
            </p:nvSpPr>
            <p:spPr>
              <a:xfrm>
                <a:off x="6317023"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0" name="Oval 539"/>
              <p:cNvSpPr/>
              <p:nvPr/>
            </p:nvSpPr>
            <p:spPr>
              <a:xfrm>
                <a:off x="6518399"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1" name="Oval 540"/>
              <p:cNvSpPr/>
              <p:nvPr/>
            </p:nvSpPr>
            <p:spPr>
              <a:xfrm>
                <a:off x="6719775"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2" name="Oval 541"/>
              <p:cNvSpPr/>
              <p:nvPr/>
            </p:nvSpPr>
            <p:spPr>
              <a:xfrm>
                <a:off x="6921151"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3" name="Oval 542"/>
              <p:cNvSpPr/>
              <p:nvPr/>
            </p:nvSpPr>
            <p:spPr>
              <a:xfrm>
                <a:off x="7122527"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4" name="Oval 543"/>
              <p:cNvSpPr/>
              <p:nvPr/>
            </p:nvSpPr>
            <p:spPr>
              <a:xfrm>
                <a:off x="7323903"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5" name="Oval 544"/>
              <p:cNvSpPr/>
              <p:nvPr/>
            </p:nvSpPr>
            <p:spPr>
              <a:xfrm>
                <a:off x="7525279"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6" name="Oval 545"/>
              <p:cNvSpPr/>
              <p:nvPr/>
            </p:nvSpPr>
            <p:spPr>
              <a:xfrm>
                <a:off x="7726655"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47" name="Oval 546"/>
              <p:cNvSpPr/>
              <p:nvPr/>
            </p:nvSpPr>
            <p:spPr>
              <a:xfrm>
                <a:off x="7928035"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8" name="Oval 527"/>
              <p:cNvSpPr/>
              <p:nvPr/>
            </p:nvSpPr>
            <p:spPr>
              <a:xfrm>
                <a:off x="6115647"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9" name="Oval 528"/>
              <p:cNvSpPr/>
              <p:nvPr/>
            </p:nvSpPr>
            <p:spPr>
              <a:xfrm>
                <a:off x="6317023"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0" name="Oval 529"/>
              <p:cNvSpPr/>
              <p:nvPr/>
            </p:nvSpPr>
            <p:spPr>
              <a:xfrm>
                <a:off x="6518399"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1" name="Oval 530"/>
              <p:cNvSpPr/>
              <p:nvPr/>
            </p:nvSpPr>
            <p:spPr>
              <a:xfrm>
                <a:off x="6719775"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2" name="Oval 531"/>
              <p:cNvSpPr/>
              <p:nvPr/>
            </p:nvSpPr>
            <p:spPr>
              <a:xfrm>
                <a:off x="6921151"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3" name="Oval 532"/>
              <p:cNvSpPr/>
              <p:nvPr/>
            </p:nvSpPr>
            <p:spPr>
              <a:xfrm>
                <a:off x="7122527"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4" name="Oval 533"/>
              <p:cNvSpPr/>
              <p:nvPr/>
            </p:nvSpPr>
            <p:spPr>
              <a:xfrm>
                <a:off x="7323903"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5" name="Oval 534"/>
              <p:cNvSpPr/>
              <p:nvPr/>
            </p:nvSpPr>
            <p:spPr>
              <a:xfrm>
                <a:off x="7525279"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6" name="Oval 535"/>
              <p:cNvSpPr/>
              <p:nvPr/>
            </p:nvSpPr>
            <p:spPr>
              <a:xfrm>
                <a:off x="7726655"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37" name="Oval 536"/>
              <p:cNvSpPr/>
              <p:nvPr/>
            </p:nvSpPr>
            <p:spPr>
              <a:xfrm>
                <a:off x="7928035"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8" name="Oval 517"/>
              <p:cNvSpPr/>
              <p:nvPr/>
            </p:nvSpPr>
            <p:spPr>
              <a:xfrm>
                <a:off x="6115647"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9" name="Oval 518"/>
              <p:cNvSpPr/>
              <p:nvPr/>
            </p:nvSpPr>
            <p:spPr>
              <a:xfrm>
                <a:off x="6317023"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0" name="Oval 519"/>
              <p:cNvSpPr/>
              <p:nvPr/>
            </p:nvSpPr>
            <p:spPr>
              <a:xfrm>
                <a:off x="6518399"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1" name="Oval 520"/>
              <p:cNvSpPr/>
              <p:nvPr/>
            </p:nvSpPr>
            <p:spPr>
              <a:xfrm>
                <a:off x="6719775"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2" name="Oval 521"/>
              <p:cNvSpPr/>
              <p:nvPr/>
            </p:nvSpPr>
            <p:spPr>
              <a:xfrm>
                <a:off x="6921151"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3" name="Oval 522"/>
              <p:cNvSpPr/>
              <p:nvPr/>
            </p:nvSpPr>
            <p:spPr>
              <a:xfrm>
                <a:off x="7122527"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4" name="Oval 523"/>
              <p:cNvSpPr/>
              <p:nvPr/>
            </p:nvSpPr>
            <p:spPr>
              <a:xfrm>
                <a:off x="7323903"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5" name="Oval 524"/>
              <p:cNvSpPr/>
              <p:nvPr/>
            </p:nvSpPr>
            <p:spPr>
              <a:xfrm>
                <a:off x="7525279"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6" name="Oval 525"/>
              <p:cNvSpPr/>
              <p:nvPr/>
            </p:nvSpPr>
            <p:spPr>
              <a:xfrm>
                <a:off x="7726655"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27" name="Oval 526"/>
              <p:cNvSpPr/>
              <p:nvPr/>
            </p:nvSpPr>
            <p:spPr>
              <a:xfrm>
                <a:off x="7928035"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8" name="Oval 507"/>
              <p:cNvSpPr/>
              <p:nvPr/>
            </p:nvSpPr>
            <p:spPr>
              <a:xfrm>
                <a:off x="6115647"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9" name="Oval 508"/>
              <p:cNvSpPr/>
              <p:nvPr/>
            </p:nvSpPr>
            <p:spPr>
              <a:xfrm>
                <a:off x="6317023"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0" name="Oval 509"/>
              <p:cNvSpPr/>
              <p:nvPr/>
            </p:nvSpPr>
            <p:spPr>
              <a:xfrm>
                <a:off x="6518399"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1" name="Oval 510"/>
              <p:cNvSpPr/>
              <p:nvPr/>
            </p:nvSpPr>
            <p:spPr>
              <a:xfrm>
                <a:off x="6719775"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2" name="Oval 511"/>
              <p:cNvSpPr/>
              <p:nvPr/>
            </p:nvSpPr>
            <p:spPr>
              <a:xfrm>
                <a:off x="6921151"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3" name="Oval 512"/>
              <p:cNvSpPr/>
              <p:nvPr/>
            </p:nvSpPr>
            <p:spPr>
              <a:xfrm>
                <a:off x="7122527"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4" name="Oval 513"/>
              <p:cNvSpPr/>
              <p:nvPr/>
            </p:nvSpPr>
            <p:spPr>
              <a:xfrm>
                <a:off x="7323903"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5" name="Oval 514"/>
              <p:cNvSpPr/>
              <p:nvPr/>
            </p:nvSpPr>
            <p:spPr>
              <a:xfrm>
                <a:off x="7525279"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6" name="Oval 515"/>
              <p:cNvSpPr/>
              <p:nvPr/>
            </p:nvSpPr>
            <p:spPr>
              <a:xfrm>
                <a:off x="7726655"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17" name="Oval 516"/>
              <p:cNvSpPr/>
              <p:nvPr/>
            </p:nvSpPr>
            <p:spPr>
              <a:xfrm>
                <a:off x="7928035"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8" name="Oval 497"/>
              <p:cNvSpPr/>
              <p:nvPr/>
            </p:nvSpPr>
            <p:spPr>
              <a:xfrm>
                <a:off x="6115647"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9" name="Oval 498"/>
              <p:cNvSpPr/>
              <p:nvPr/>
            </p:nvSpPr>
            <p:spPr>
              <a:xfrm>
                <a:off x="6317023"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0" name="Oval 499"/>
              <p:cNvSpPr/>
              <p:nvPr/>
            </p:nvSpPr>
            <p:spPr>
              <a:xfrm>
                <a:off x="6518399"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1" name="Oval 500"/>
              <p:cNvSpPr/>
              <p:nvPr/>
            </p:nvSpPr>
            <p:spPr>
              <a:xfrm>
                <a:off x="6719775"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2" name="Oval 501"/>
              <p:cNvSpPr/>
              <p:nvPr/>
            </p:nvSpPr>
            <p:spPr>
              <a:xfrm>
                <a:off x="6921151"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3" name="Oval 502"/>
              <p:cNvSpPr/>
              <p:nvPr/>
            </p:nvSpPr>
            <p:spPr>
              <a:xfrm>
                <a:off x="7122527"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4" name="Oval 503"/>
              <p:cNvSpPr/>
              <p:nvPr/>
            </p:nvSpPr>
            <p:spPr>
              <a:xfrm>
                <a:off x="7323903"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5" name="Oval 504"/>
              <p:cNvSpPr/>
              <p:nvPr/>
            </p:nvSpPr>
            <p:spPr>
              <a:xfrm>
                <a:off x="7525279"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6" name="Oval 505"/>
              <p:cNvSpPr/>
              <p:nvPr/>
            </p:nvSpPr>
            <p:spPr>
              <a:xfrm>
                <a:off x="7726655"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507" name="Oval 506"/>
              <p:cNvSpPr/>
              <p:nvPr/>
            </p:nvSpPr>
            <p:spPr>
              <a:xfrm>
                <a:off x="7928035"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8" name="Oval 487"/>
              <p:cNvSpPr/>
              <p:nvPr/>
            </p:nvSpPr>
            <p:spPr>
              <a:xfrm>
                <a:off x="6115647"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9" name="Oval 488"/>
              <p:cNvSpPr/>
              <p:nvPr/>
            </p:nvSpPr>
            <p:spPr>
              <a:xfrm>
                <a:off x="6317023"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0" name="Oval 489"/>
              <p:cNvSpPr/>
              <p:nvPr/>
            </p:nvSpPr>
            <p:spPr>
              <a:xfrm>
                <a:off x="6518399"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1" name="Oval 490"/>
              <p:cNvSpPr/>
              <p:nvPr/>
            </p:nvSpPr>
            <p:spPr>
              <a:xfrm>
                <a:off x="6719775"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2" name="Oval 491"/>
              <p:cNvSpPr/>
              <p:nvPr/>
            </p:nvSpPr>
            <p:spPr>
              <a:xfrm>
                <a:off x="6921151"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3" name="Oval 492"/>
              <p:cNvSpPr/>
              <p:nvPr/>
            </p:nvSpPr>
            <p:spPr>
              <a:xfrm>
                <a:off x="7122527"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4" name="Oval 493"/>
              <p:cNvSpPr/>
              <p:nvPr/>
            </p:nvSpPr>
            <p:spPr>
              <a:xfrm>
                <a:off x="7323903"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5" name="Oval 494"/>
              <p:cNvSpPr/>
              <p:nvPr/>
            </p:nvSpPr>
            <p:spPr>
              <a:xfrm>
                <a:off x="7525279"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6" name="Oval 495"/>
              <p:cNvSpPr/>
              <p:nvPr/>
            </p:nvSpPr>
            <p:spPr>
              <a:xfrm>
                <a:off x="7726655"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97" name="Oval 496"/>
              <p:cNvSpPr/>
              <p:nvPr/>
            </p:nvSpPr>
            <p:spPr>
              <a:xfrm>
                <a:off x="7928035"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8" name="Oval 477"/>
              <p:cNvSpPr/>
              <p:nvPr/>
            </p:nvSpPr>
            <p:spPr>
              <a:xfrm>
                <a:off x="6115647"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9" name="Oval 478"/>
              <p:cNvSpPr/>
              <p:nvPr/>
            </p:nvSpPr>
            <p:spPr>
              <a:xfrm>
                <a:off x="6317023"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0" name="Oval 479"/>
              <p:cNvSpPr/>
              <p:nvPr/>
            </p:nvSpPr>
            <p:spPr>
              <a:xfrm>
                <a:off x="6518399"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1" name="Oval 480"/>
              <p:cNvSpPr/>
              <p:nvPr/>
            </p:nvSpPr>
            <p:spPr>
              <a:xfrm>
                <a:off x="6719775"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2" name="Oval 481"/>
              <p:cNvSpPr/>
              <p:nvPr/>
            </p:nvSpPr>
            <p:spPr>
              <a:xfrm>
                <a:off x="6921151"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3" name="Oval 482"/>
              <p:cNvSpPr/>
              <p:nvPr/>
            </p:nvSpPr>
            <p:spPr>
              <a:xfrm>
                <a:off x="7122527"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4" name="Oval 483"/>
              <p:cNvSpPr/>
              <p:nvPr/>
            </p:nvSpPr>
            <p:spPr>
              <a:xfrm>
                <a:off x="7323903"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5" name="Oval 484"/>
              <p:cNvSpPr/>
              <p:nvPr/>
            </p:nvSpPr>
            <p:spPr>
              <a:xfrm>
                <a:off x="7525279"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6" name="Oval 485"/>
              <p:cNvSpPr/>
              <p:nvPr/>
            </p:nvSpPr>
            <p:spPr>
              <a:xfrm>
                <a:off x="7726655"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87" name="Oval 486"/>
              <p:cNvSpPr/>
              <p:nvPr/>
            </p:nvSpPr>
            <p:spPr>
              <a:xfrm>
                <a:off x="7928035"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68" name="Oval 467"/>
              <p:cNvSpPr/>
              <p:nvPr/>
            </p:nvSpPr>
            <p:spPr>
              <a:xfrm>
                <a:off x="6115647"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69" name="Oval 468"/>
              <p:cNvSpPr/>
              <p:nvPr/>
            </p:nvSpPr>
            <p:spPr>
              <a:xfrm>
                <a:off x="6317023"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0" name="Oval 469"/>
              <p:cNvSpPr/>
              <p:nvPr/>
            </p:nvSpPr>
            <p:spPr>
              <a:xfrm>
                <a:off x="6518399"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1" name="Oval 470"/>
              <p:cNvSpPr/>
              <p:nvPr/>
            </p:nvSpPr>
            <p:spPr>
              <a:xfrm>
                <a:off x="6719775"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2" name="Oval 471"/>
              <p:cNvSpPr/>
              <p:nvPr/>
            </p:nvSpPr>
            <p:spPr>
              <a:xfrm>
                <a:off x="6921151"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3" name="Oval 472"/>
              <p:cNvSpPr/>
              <p:nvPr/>
            </p:nvSpPr>
            <p:spPr>
              <a:xfrm>
                <a:off x="7122527"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4" name="Oval 473"/>
              <p:cNvSpPr/>
              <p:nvPr/>
            </p:nvSpPr>
            <p:spPr>
              <a:xfrm>
                <a:off x="7323903"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5" name="Oval 474"/>
              <p:cNvSpPr/>
              <p:nvPr/>
            </p:nvSpPr>
            <p:spPr>
              <a:xfrm>
                <a:off x="7525279"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6" name="Oval 475"/>
              <p:cNvSpPr/>
              <p:nvPr/>
            </p:nvSpPr>
            <p:spPr>
              <a:xfrm>
                <a:off x="7726655"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477" name="Oval 476"/>
              <p:cNvSpPr/>
              <p:nvPr/>
            </p:nvSpPr>
            <p:spPr>
              <a:xfrm>
                <a:off x="7928035"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7" name="Oval 676"/>
              <p:cNvSpPr/>
              <p:nvPr/>
            </p:nvSpPr>
            <p:spPr>
              <a:xfrm>
                <a:off x="3506495"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8" name="Oval 677"/>
              <p:cNvSpPr/>
              <p:nvPr/>
            </p:nvSpPr>
            <p:spPr>
              <a:xfrm>
                <a:off x="3707871"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79" name="Oval 678"/>
              <p:cNvSpPr/>
              <p:nvPr/>
            </p:nvSpPr>
            <p:spPr>
              <a:xfrm>
                <a:off x="3909251"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7" name="Oval 666"/>
              <p:cNvSpPr/>
              <p:nvPr/>
            </p:nvSpPr>
            <p:spPr>
              <a:xfrm>
                <a:off x="3506495"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8" name="Oval 667"/>
              <p:cNvSpPr/>
              <p:nvPr/>
            </p:nvSpPr>
            <p:spPr>
              <a:xfrm>
                <a:off x="3707871"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69" name="Oval 668"/>
              <p:cNvSpPr/>
              <p:nvPr/>
            </p:nvSpPr>
            <p:spPr>
              <a:xfrm>
                <a:off x="3909251"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7" name="Oval 656"/>
              <p:cNvSpPr/>
              <p:nvPr/>
            </p:nvSpPr>
            <p:spPr>
              <a:xfrm>
                <a:off x="3506495"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8" name="Oval 657"/>
              <p:cNvSpPr/>
              <p:nvPr/>
            </p:nvSpPr>
            <p:spPr>
              <a:xfrm>
                <a:off x="3707871"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59" name="Oval 658"/>
              <p:cNvSpPr/>
              <p:nvPr/>
            </p:nvSpPr>
            <p:spPr>
              <a:xfrm>
                <a:off x="3909251"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7" name="Oval 646"/>
              <p:cNvSpPr/>
              <p:nvPr/>
            </p:nvSpPr>
            <p:spPr>
              <a:xfrm>
                <a:off x="3506495"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8" name="Oval 647"/>
              <p:cNvSpPr/>
              <p:nvPr/>
            </p:nvSpPr>
            <p:spPr>
              <a:xfrm>
                <a:off x="3707871"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49" name="Oval 648"/>
              <p:cNvSpPr/>
              <p:nvPr/>
            </p:nvSpPr>
            <p:spPr>
              <a:xfrm>
                <a:off x="3909251"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54" name="Oval 253"/>
              <p:cNvSpPr/>
              <p:nvPr/>
            </p:nvSpPr>
            <p:spPr>
              <a:xfrm>
                <a:off x="3305119" y="405213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65" name="Oval 264"/>
              <p:cNvSpPr/>
              <p:nvPr/>
            </p:nvSpPr>
            <p:spPr>
              <a:xfrm>
                <a:off x="3305119" y="444842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76" name="Oval 275"/>
              <p:cNvSpPr/>
              <p:nvPr/>
            </p:nvSpPr>
            <p:spPr>
              <a:xfrm>
                <a:off x="3305119" y="464657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287" name="Oval 286"/>
              <p:cNvSpPr/>
              <p:nvPr/>
            </p:nvSpPr>
            <p:spPr>
              <a:xfrm>
                <a:off x="3305119" y="4844728"/>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20" name="Oval 319"/>
              <p:cNvSpPr/>
              <p:nvPr/>
            </p:nvSpPr>
            <p:spPr>
              <a:xfrm>
                <a:off x="3305119"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31" name="Oval 330"/>
              <p:cNvSpPr/>
              <p:nvPr/>
            </p:nvSpPr>
            <p:spPr>
              <a:xfrm>
                <a:off x="3305119"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342" name="Oval 341"/>
              <p:cNvSpPr/>
              <p:nvPr/>
            </p:nvSpPr>
            <p:spPr>
              <a:xfrm>
                <a:off x="3305119" y="425028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7" name="Oval 636"/>
              <p:cNvSpPr/>
              <p:nvPr/>
            </p:nvSpPr>
            <p:spPr>
              <a:xfrm>
                <a:off x="3506495"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8" name="Oval 637"/>
              <p:cNvSpPr/>
              <p:nvPr/>
            </p:nvSpPr>
            <p:spPr>
              <a:xfrm>
                <a:off x="3707871"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39" name="Oval 638"/>
              <p:cNvSpPr/>
              <p:nvPr/>
            </p:nvSpPr>
            <p:spPr>
              <a:xfrm>
                <a:off x="3909251"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6" name="Oval 725"/>
              <p:cNvSpPr/>
              <p:nvPr/>
            </p:nvSpPr>
            <p:spPr>
              <a:xfrm>
                <a:off x="4101993"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7" name="Oval 726"/>
              <p:cNvSpPr/>
              <p:nvPr/>
            </p:nvSpPr>
            <p:spPr>
              <a:xfrm>
                <a:off x="4303369"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8" name="Oval 727"/>
              <p:cNvSpPr/>
              <p:nvPr/>
            </p:nvSpPr>
            <p:spPr>
              <a:xfrm>
                <a:off x="4504745"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9" name="Oval 728"/>
              <p:cNvSpPr/>
              <p:nvPr/>
            </p:nvSpPr>
            <p:spPr>
              <a:xfrm>
                <a:off x="4706121"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30" name="Oval 729"/>
              <p:cNvSpPr/>
              <p:nvPr/>
            </p:nvSpPr>
            <p:spPr>
              <a:xfrm>
                <a:off x="4907497"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31" name="Oval 730"/>
              <p:cNvSpPr/>
              <p:nvPr/>
            </p:nvSpPr>
            <p:spPr>
              <a:xfrm>
                <a:off x="5108873"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32" name="Oval 731"/>
              <p:cNvSpPr/>
              <p:nvPr/>
            </p:nvSpPr>
            <p:spPr>
              <a:xfrm>
                <a:off x="5310249"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33" name="Oval 732"/>
              <p:cNvSpPr/>
              <p:nvPr/>
            </p:nvSpPr>
            <p:spPr>
              <a:xfrm>
                <a:off x="5511625"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34" name="Oval 733"/>
              <p:cNvSpPr/>
              <p:nvPr/>
            </p:nvSpPr>
            <p:spPr>
              <a:xfrm>
                <a:off x="5713001"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35" name="Oval 734"/>
              <p:cNvSpPr/>
              <p:nvPr/>
            </p:nvSpPr>
            <p:spPr>
              <a:xfrm>
                <a:off x="5914381"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6" name="Oval 715"/>
              <p:cNvSpPr/>
              <p:nvPr/>
            </p:nvSpPr>
            <p:spPr>
              <a:xfrm>
                <a:off x="4101993"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7" name="Oval 716"/>
              <p:cNvSpPr/>
              <p:nvPr/>
            </p:nvSpPr>
            <p:spPr>
              <a:xfrm>
                <a:off x="4303369"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8" name="Oval 717"/>
              <p:cNvSpPr/>
              <p:nvPr/>
            </p:nvSpPr>
            <p:spPr>
              <a:xfrm>
                <a:off x="4504745"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9" name="Oval 718"/>
              <p:cNvSpPr/>
              <p:nvPr/>
            </p:nvSpPr>
            <p:spPr>
              <a:xfrm>
                <a:off x="4706121"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0" name="Oval 719"/>
              <p:cNvSpPr/>
              <p:nvPr/>
            </p:nvSpPr>
            <p:spPr>
              <a:xfrm>
                <a:off x="4907497"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1" name="Oval 720"/>
              <p:cNvSpPr/>
              <p:nvPr/>
            </p:nvSpPr>
            <p:spPr>
              <a:xfrm>
                <a:off x="5108873"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2" name="Oval 721"/>
              <p:cNvSpPr/>
              <p:nvPr/>
            </p:nvSpPr>
            <p:spPr>
              <a:xfrm>
                <a:off x="5310249"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3" name="Oval 722"/>
              <p:cNvSpPr/>
              <p:nvPr/>
            </p:nvSpPr>
            <p:spPr>
              <a:xfrm>
                <a:off x="5511625"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4" name="Oval 723"/>
              <p:cNvSpPr/>
              <p:nvPr/>
            </p:nvSpPr>
            <p:spPr>
              <a:xfrm>
                <a:off x="5713001"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25" name="Oval 724"/>
              <p:cNvSpPr/>
              <p:nvPr/>
            </p:nvSpPr>
            <p:spPr>
              <a:xfrm>
                <a:off x="5914381"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6" name="Oval 705"/>
              <p:cNvSpPr/>
              <p:nvPr/>
            </p:nvSpPr>
            <p:spPr>
              <a:xfrm>
                <a:off x="4101993"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7" name="Oval 706"/>
              <p:cNvSpPr/>
              <p:nvPr/>
            </p:nvSpPr>
            <p:spPr>
              <a:xfrm>
                <a:off x="4303369"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8" name="Oval 707"/>
              <p:cNvSpPr/>
              <p:nvPr/>
            </p:nvSpPr>
            <p:spPr>
              <a:xfrm>
                <a:off x="4504745"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9" name="Oval 708"/>
              <p:cNvSpPr/>
              <p:nvPr/>
            </p:nvSpPr>
            <p:spPr>
              <a:xfrm>
                <a:off x="4706121"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0" name="Oval 709"/>
              <p:cNvSpPr/>
              <p:nvPr/>
            </p:nvSpPr>
            <p:spPr>
              <a:xfrm>
                <a:off x="4907497"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1" name="Oval 710"/>
              <p:cNvSpPr/>
              <p:nvPr/>
            </p:nvSpPr>
            <p:spPr>
              <a:xfrm>
                <a:off x="5108873"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2" name="Oval 711"/>
              <p:cNvSpPr/>
              <p:nvPr/>
            </p:nvSpPr>
            <p:spPr>
              <a:xfrm>
                <a:off x="5310249"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3" name="Oval 712"/>
              <p:cNvSpPr/>
              <p:nvPr/>
            </p:nvSpPr>
            <p:spPr>
              <a:xfrm>
                <a:off x="5511625"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4" name="Oval 713"/>
              <p:cNvSpPr/>
              <p:nvPr/>
            </p:nvSpPr>
            <p:spPr>
              <a:xfrm>
                <a:off x="5713001"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15" name="Oval 714"/>
              <p:cNvSpPr/>
              <p:nvPr/>
            </p:nvSpPr>
            <p:spPr>
              <a:xfrm>
                <a:off x="5914381"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6" name="Oval 695"/>
              <p:cNvSpPr/>
              <p:nvPr/>
            </p:nvSpPr>
            <p:spPr>
              <a:xfrm>
                <a:off x="4101993"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7" name="Oval 696"/>
              <p:cNvSpPr/>
              <p:nvPr/>
            </p:nvSpPr>
            <p:spPr>
              <a:xfrm>
                <a:off x="4303369"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8" name="Oval 697"/>
              <p:cNvSpPr/>
              <p:nvPr/>
            </p:nvSpPr>
            <p:spPr>
              <a:xfrm>
                <a:off x="4504745"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9" name="Oval 698"/>
              <p:cNvSpPr/>
              <p:nvPr/>
            </p:nvSpPr>
            <p:spPr>
              <a:xfrm>
                <a:off x="4706121"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0" name="Oval 699"/>
              <p:cNvSpPr/>
              <p:nvPr/>
            </p:nvSpPr>
            <p:spPr>
              <a:xfrm>
                <a:off x="4907497"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1" name="Oval 700"/>
              <p:cNvSpPr/>
              <p:nvPr/>
            </p:nvSpPr>
            <p:spPr>
              <a:xfrm>
                <a:off x="5108873"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2" name="Oval 701"/>
              <p:cNvSpPr/>
              <p:nvPr/>
            </p:nvSpPr>
            <p:spPr>
              <a:xfrm>
                <a:off x="5310249"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3" name="Oval 702"/>
              <p:cNvSpPr/>
              <p:nvPr/>
            </p:nvSpPr>
            <p:spPr>
              <a:xfrm>
                <a:off x="5511625"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4" name="Oval 703"/>
              <p:cNvSpPr/>
              <p:nvPr/>
            </p:nvSpPr>
            <p:spPr>
              <a:xfrm>
                <a:off x="5713001"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05" name="Oval 704"/>
              <p:cNvSpPr/>
              <p:nvPr/>
            </p:nvSpPr>
            <p:spPr>
              <a:xfrm>
                <a:off x="5914381"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86" name="Oval 685"/>
              <p:cNvSpPr/>
              <p:nvPr/>
            </p:nvSpPr>
            <p:spPr>
              <a:xfrm>
                <a:off x="4101993"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87" name="Oval 686"/>
              <p:cNvSpPr/>
              <p:nvPr/>
            </p:nvSpPr>
            <p:spPr>
              <a:xfrm>
                <a:off x="4303369"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88" name="Oval 687"/>
              <p:cNvSpPr/>
              <p:nvPr/>
            </p:nvSpPr>
            <p:spPr>
              <a:xfrm>
                <a:off x="4504745"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89" name="Oval 688"/>
              <p:cNvSpPr/>
              <p:nvPr/>
            </p:nvSpPr>
            <p:spPr>
              <a:xfrm>
                <a:off x="4706121"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0" name="Oval 689"/>
              <p:cNvSpPr/>
              <p:nvPr/>
            </p:nvSpPr>
            <p:spPr>
              <a:xfrm>
                <a:off x="4907497"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1" name="Oval 690"/>
              <p:cNvSpPr/>
              <p:nvPr/>
            </p:nvSpPr>
            <p:spPr>
              <a:xfrm>
                <a:off x="5108873"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2" name="Oval 691"/>
              <p:cNvSpPr/>
              <p:nvPr/>
            </p:nvSpPr>
            <p:spPr>
              <a:xfrm>
                <a:off x="5310249"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3" name="Oval 692"/>
              <p:cNvSpPr/>
              <p:nvPr/>
            </p:nvSpPr>
            <p:spPr>
              <a:xfrm>
                <a:off x="5511625"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4" name="Oval 693"/>
              <p:cNvSpPr/>
              <p:nvPr/>
            </p:nvSpPr>
            <p:spPr>
              <a:xfrm>
                <a:off x="5713001"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695" name="Oval 694"/>
              <p:cNvSpPr/>
              <p:nvPr/>
            </p:nvSpPr>
            <p:spPr>
              <a:xfrm>
                <a:off x="5914381"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2" name="Oval 781"/>
              <p:cNvSpPr/>
              <p:nvPr/>
            </p:nvSpPr>
            <p:spPr>
              <a:xfrm>
                <a:off x="6115647"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3" name="Oval 782"/>
              <p:cNvSpPr/>
              <p:nvPr/>
            </p:nvSpPr>
            <p:spPr>
              <a:xfrm>
                <a:off x="6317023"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4" name="Oval 783"/>
              <p:cNvSpPr/>
              <p:nvPr/>
            </p:nvSpPr>
            <p:spPr>
              <a:xfrm>
                <a:off x="6518399"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5" name="Oval 784"/>
              <p:cNvSpPr/>
              <p:nvPr/>
            </p:nvSpPr>
            <p:spPr>
              <a:xfrm>
                <a:off x="6719775"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6" name="Oval 785"/>
              <p:cNvSpPr/>
              <p:nvPr/>
            </p:nvSpPr>
            <p:spPr>
              <a:xfrm>
                <a:off x="6921151"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7" name="Oval 786"/>
              <p:cNvSpPr/>
              <p:nvPr/>
            </p:nvSpPr>
            <p:spPr>
              <a:xfrm>
                <a:off x="7122527"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2" name="Oval 771"/>
              <p:cNvSpPr/>
              <p:nvPr/>
            </p:nvSpPr>
            <p:spPr>
              <a:xfrm>
                <a:off x="6115647"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3" name="Oval 772"/>
              <p:cNvSpPr/>
              <p:nvPr/>
            </p:nvSpPr>
            <p:spPr>
              <a:xfrm>
                <a:off x="6317023"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4" name="Oval 773"/>
              <p:cNvSpPr/>
              <p:nvPr/>
            </p:nvSpPr>
            <p:spPr>
              <a:xfrm>
                <a:off x="6518399"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5" name="Oval 774"/>
              <p:cNvSpPr/>
              <p:nvPr/>
            </p:nvSpPr>
            <p:spPr>
              <a:xfrm>
                <a:off x="6719775"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6" name="Oval 775"/>
              <p:cNvSpPr/>
              <p:nvPr/>
            </p:nvSpPr>
            <p:spPr>
              <a:xfrm>
                <a:off x="6921151"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7" name="Oval 776"/>
              <p:cNvSpPr/>
              <p:nvPr/>
            </p:nvSpPr>
            <p:spPr>
              <a:xfrm>
                <a:off x="7122527"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2" name="Oval 761"/>
              <p:cNvSpPr/>
              <p:nvPr/>
            </p:nvSpPr>
            <p:spPr>
              <a:xfrm>
                <a:off x="6115647"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3" name="Oval 762"/>
              <p:cNvSpPr/>
              <p:nvPr/>
            </p:nvSpPr>
            <p:spPr>
              <a:xfrm>
                <a:off x="6317023"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4" name="Oval 763"/>
              <p:cNvSpPr/>
              <p:nvPr/>
            </p:nvSpPr>
            <p:spPr>
              <a:xfrm>
                <a:off x="6518399"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5" name="Oval 764"/>
              <p:cNvSpPr/>
              <p:nvPr/>
            </p:nvSpPr>
            <p:spPr>
              <a:xfrm>
                <a:off x="6719775"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6" name="Oval 765"/>
              <p:cNvSpPr/>
              <p:nvPr/>
            </p:nvSpPr>
            <p:spPr>
              <a:xfrm>
                <a:off x="6921151"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7" name="Oval 766"/>
              <p:cNvSpPr/>
              <p:nvPr/>
            </p:nvSpPr>
            <p:spPr>
              <a:xfrm>
                <a:off x="7122527"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2" name="Oval 751"/>
              <p:cNvSpPr/>
              <p:nvPr/>
            </p:nvSpPr>
            <p:spPr>
              <a:xfrm>
                <a:off x="6115647"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3" name="Oval 752"/>
              <p:cNvSpPr/>
              <p:nvPr/>
            </p:nvSpPr>
            <p:spPr>
              <a:xfrm>
                <a:off x="6317023"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4" name="Oval 753"/>
              <p:cNvSpPr/>
              <p:nvPr/>
            </p:nvSpPr>
            <p:spPr>
              <a:xfrm>
                <a:off x="6518399"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5" name="Oval 754"/>
              <p:cNvSpPr/>
              <p:nvPr/>
            </p:nvSpPr>
            <p:spPr>
              <a:xfrm>
                <a:off x="6719775"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6" name="Oval 755"/>
              <p:cNvSpPr/>
              <p:nvPr/>
            </p:nvSpPr>
            <p:spPr>
              <a:xfrm>
                <a:off x="6921151"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7" name="Oval 756"/>
              <p:cNvSpPr/>
              <p:nvPr/>
            </p:nvSpPr>
            <p:spPr>
              <a:xfrm>
                <a:off x="7122527"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42" name="Oval 741"/>
              <p:cNvSpPr/>
              <p:nvPr/>
            </p:nvSpPr>
            <p:spPr>
              <a:xfrm>
                <a:off x="6115647"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43" name="Oval 742"/>
              <p:cNvSpPr/>
              <p:nvPr/>
            </p:nvSpPr>
            <p:spPr>
              <a:xfrm>
                <a:off x="6317023"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44" name="Oval 743"/>
              <p:cNvSpPr/>
              <p:nvPr/>
            </p:nvSpPr>
            <p:spPr>
              <a:xfrm>
                <a:off x="6518399"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45" name="Oval 744"/>
              <p:cNvSpPr/>
              <p:nvPr/>
            </p:nvSpPr>
            <p:spPr>
              <a:xfrm>
                <a:off x="6719775"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46" name="Oval 745"/>
              <p:cNvSpPr/>
              <p:nvPr/>
            </p:nvSpPr>
            <p:spPr>
              <a:xfrm>
                <a:off x="6921151"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47" name="Oval 746"/>
              <p:cNvSpPr/>
              <p:nvPr/>
            </p:nvSpPr>
            <p:spPr>
              <a:xfrm>
                <a:off x="7122527"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8" name="Oval 787"/>
              <p:cNvSpPr/>
              <p:nvPr/>
            </p:nvSpPr>
            <p:spPr>
              <a:xfrm>
                <a:off x="7323903"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9" name="Oval 788"/>
              <p:cNvSpPr/>
              <p:nvPr/>
            </p:nvSpPr>
            <p:spPr>
              <a:xfrm>
                <a:off x="7525279"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90" name="Oval 789"/>
              <p:cNvSpPr/>
              <p:nvPr/>
            </p:nvSpPr>
            <p:spPr>
              <a:xfrm>
                <a:off x="7726655"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91" name="Oval 790"/>
              <p:cNvSpPr/>
              <p:nvPr/>
            </p:nvSpPr>
            <p:spPr>
              <a:xfrm>
                <a:off x="7928035"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8" name="Oval 777"/>
              <p:cNvSpPr/>
              <p:nvPr/>
            </p:nvSpPr>
            <p:spPr>
              <a:xfrm>
                <a:off x="7323903"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9" name="Oval 778"/>
              <p:cNvSpPr/>
              <p:nvPr/>
            </p:nvSpPr>
            <p:spPr>
              <a:xfrm>
                <a:off x="7525279"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0" name="Oval 779"/>
              <p:cNvSpPr/>
              <p:nvPr/>
            </p:nvSpPr>
            <p:spPr>
              <a:xfrm>
                <a:off x="7726655"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81" name="Oval 780"/>
              <p:cNvSpPr/>
              <p:nvPr/>
            </p:nvSpPr>
            <p:spPr>
              <a:xfrm>
                <a:off x="7928035"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8" name="Oval 767"/>
              <p:cNvSpPr/>
              <p:nvPr/>
            </p:nvSpPr>
            <p:spPr>
              <a:xfrm>
                <a:off x="7323903"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9" name="Oval 768"/>
              <p:cNvSpPr/>
              <p:nvPr/>
            </p:nvSpPr>
            <p:spPr>
              <a:xfrm>
                <a:off x="7525279"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0" name="Oval 769"/>
              <p:cNvSpPr/>
              <p:nvPr/>
            </p:nvSpPr>
            <p:spPr>
              <a:xfrm>
                <a:off x="7726655"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71" name="Oval 770"/>
              <p:cNvSpPr/>
              <p:nvPr/>
            </p:nvSpPr>
            <p:spPr>
              <a:xfrm>
                <a:off x="7928035"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8" name="Oval 757"/>
              <p:cNvSpPr/>
              <p:nvPr/>
            </p:nvSpPr>
            <p:spPr>
              <a:xfrm>
                <a:off x="7323903"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9" name="Oval 758"/>
              <p:cNvSpPr/>
              <p:nvPr/>
            </p:nvSpPr>
            <p:spPr>
              <a:xfrm>
                <a:off x="7525279"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0" name="Oval 759"/>
              <p:cNvSpPr/>
              <p:nvPr/>
            </p:nvSpPr>
            <p:spPr>
              <a:xfrm>
                <a:off x="7726655"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61" name="Oval 760"/>
              <p:cNvSpPr/>
              <p:nvPr/>
            </p:nvSpPr>
            <p:spPr>
              <a:xfrm>
                <a:off x="7928035"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48" name="Oval 747"/>
              <p:cNvSpPr/>
              <p:nvPr/>
            </p:nvSpPr>
            <p:spPr>
              <a:xfrm>
                <a:off x="7323903"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49" name="Oval 748"/>
              <p:cNvSpPr/>
              <p:nvPr/>
            </p:nvSpPr>
            <p:spPr>
              <a:xfrm>
                <a:off x="7525279"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0" name="Oval 749"/>
              <p:cNvSpPr/>
              <p:nvPr/>
            </p:nvSpPr>
            <p:spPr>
              <a:xfrm>
                <a:off x="7726655"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51" name="Oval 750"/>
              <p:cNvSpPr/>
              <p:nvPr/>
            </p:nvSpPr>
            <p:spPr>
              <a:xfrm>
                <a:off x="7928035"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93" name="Oval 792"/>
              <p:cNvSpPr/>
              <p:nvPr/>
            </p:nvSpPr>
            <p:spPr>
              <a:xfrm>
                <a:off x="8123380" y="444366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94" name="Oval 793"/>
              <p:cNvSpPr/>
              <p:nvPr/>
            </p:nvSpPr>
            <p:spPr>
              <a:xfrm>
                <a:off x="8324756" y="444366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95" name="Oval 794"/>
              <p:cNvSpPr/>
              <p:nvPr/>
            </p:nvSpPr>
            <p:spPr>
              <a:xfrm>
                <a:off x="8526132" y="444366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97" name="Oval 796"/>
              <p:cNvSpPr/>
              <p:nvPr/>
            </p:nvSpPr>
            <p:spPr>
              <a:xfrm>
                <a:off x="8123380" y="404736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98" name="Oval 797"/>
              <p:cNvSpPr/>
              <p:nvPr/>
            </p:nvSpPr>
            <p:spPr>
              <a:xfrm>
                <a:off x="8324756" y="404736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799" name="Oval 798"/>
              <p:cNvSpPr/>
              <p:nvPr/>
            </p:nvSpPr>
            <p:spPr>
              <a:xfrm>
                <a:off x="8526132" y="404736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1" name="Oval 800"/>
              <p:cNvSpPr/>
              <p:nvPr/>
            </p:nvSpPr>
            <p:spPr>
              <a:xfrm>
                <a:off x="8123380" y="424551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2" name="Oval 801"/>
              <p:cNvSpPr/>
              <p:nvPr/>
            </p:nvSpPr>
            <p:spPr>
              <a:xfrm>
                <a:off x="8324756" y="424551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3" name="Oval 802"/>
              <p:cNvSpPr/>
              <p:nvPr/>
            </p:nvSpPr>
            <p:spPr>
              <a:xfrm>
                <a:off x="8526132" y="424551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5" name="Oval 804"/>
              <p:cNvSpPr/>
              <p:nvPr/>
            </p:nvSpPr>
            <p:spPr>
              <a:xfrm>
                <a:off x="8123380" y="464180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6" name="Oval 805"/>
              <p:cNvSpPr/>
              <p:nvPr/>
            </p:nvSpPr>
            <p:spPr>
              <a:xfrm>
                <a:off x="8324756" y="464180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7" name="Oval 806"/>
              <p:cNvSpPr/>
              <p:nvPr/>
            </p:nvSpPr>
            <p:spPr>
              <a:xfrm>
                <a:off x="8526132" y="464180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9" name="Oval 808"/>
              <p:cNvSpPr/>
              <p:nvPr/>
            </p:nvSpPr>
            <p:spPr>
              <a:xfrm>
                <a:off x="8123380" y="483995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10" name="Oval 809"/>
              <p:cNvSpPr/>
              <p:nvPr/>
            </p:nvSpPr>
            <p:spPr>
              <a:xfrm>
                <a:off x="8324756" y="483995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11" name="Oval 810"/>
              <p:cNvSpPr/>
              <p:nvPr/>
            </p:nvSpPr>
            <p:spPr>
              <a:xfrm>
                <a:off x="8526132" y="483995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grpSp>
            <p:nvGrpSpPr>
              <p:cNvPr id="14" name="Group 13"/>
              <p:cNvGrpSpPr/>
              <p:nvPr/>
            </p:nvGrpSpPr>
            <p:grpSpPr>
              <a:xfrm>
                <a:off x="8727512" y="2063101"/>
                <a:ext cx="134959" cy="927551"/>
                <a:chOff x="8727512" y="4047365"/>
                <a:chExt cx="134959" cy="927551"/>
              </a:xfrm>
            </p:grpSpPr>
            <p:sp>
              <p:nvSpPr>
                <p:cNvPr id="796" name="Oval 795"/>
                <p:cNvSpPr/>
                <p:nvPr/>
              </p:nvSpPr>
              <p:spPr>
                <a:xfrm>
                  <a:off x="8727512" y="444366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0" name="Oval 799"/>
                <p:cNvSpPr/>
                <p:nvPr/>
              </p:nvSpPr>
              <p:spPr>
                <a:xfrm>
                  <a:off x="8727512" y="404736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4" name="Oval 803"/>
                <p:cNvSpPr/>
                <p:nvPr/>
              </p:nvSpPr>
              <p:spPr>
                <a:xfrm>
                  <a:off x="8727512" y="424551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08" name="Oval 807"/>
                <p:cNvSpPr/>
                <p:nvPr/>
              </p:nvSpPr>
              <p:spPr>
                <a:xfrm>
                  <a:off x="8727512" y="464180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12" name="Oval 811"/>
                <p:cNvSpPr/>
                <p:nvPr/>
              </p:nvSpPr>
              <p:spPr>
                <a:xfrm>
                  <a:off x="8727512" y="483995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grpSp>
          <p:sp>
            <p:nvSpPr>
              <p:cNvPr id="814" name="Oval 813"/>
              <p:cNvSpPr/>
              <p:nvPr/>
            </p:nvSpPr>
            <p:spPr>
              <a:xfrm>
                <a:off x="8123380"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15" name="Oval 814"/>
              <p:cNvSpPr/>
              <p:nvPr/>
            </p:nvSpPr>
            <p:spPr>
              <a:xfrm>
                <a:off x="8324756"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16" name="Oval 815"/>
              <p:cNvSpPr/>
              <p:nvPr/>
            </p:nvSpPr>
            <p:spPr>
              <a:xfrm>
                <a:off x="8526132" y="345768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18" name="Oval 817"/>
              <p:cNvSpPr/>
              <p:nvPr/>
            </p:nvSpPr>
            <p:spPr>
              <a:xfrm>
                <a:off x="8123380"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19" name="Oval 818"/>
              <p:cNvSpPr/>
              <p:nvPr/>
            </p:nvSpPr>
            <p:spPr>
              <a:xfrm>
                <a:off x="8324756"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20" name="Oval 819"/>
              <p:cNvSpPr/>
              <p:nvPr/>
            </p:nvSpPr>
            <p:spPr>
              <a:xfrm>
                <a:off x="8526132" y="30613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22" name="Oval 821"/>
              <p:cNvSpPr/>
              <p:nvPr/>
            </p:nvSpPr>
            <p:spPr>
              <a:xfrm>
                <a:off x="8123380"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23" name="Oval 822"/>
              <p:cNvSpPr/>
              <p:nvPr/>
            </p:nvSpPr>
            <p:spPr>
              <a:xfrm>
                <a:off x="8324756"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24" name="Oval 823"/>
              <p:cNvSpPr/>
              <p:nvPr/>
            </p:nvSpPr>
            <p:spPr>
              <a:xfrm>
                <a:off x="8526132" y="325954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26" name="Oval 825"/>
              <p:cNvSpPr/>
              <p:nvPr/>
            </p:nvSpPr>
            <p:spPr>
              <a:xfrm>
                <a:off x="8123380"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27" name="Oval 826"/>
              <p:cNvSpPr/>
              <p:nvPr/>
            </p:nvSpPr>
            <p:spPr>
              <a:xfrm>
                <a:off x="8324756"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28" name="Oval 827"/>
              <p:cNvSpPr/>
              <p:nvPr/>
            </p:nvSpPr>
            <p:spPr>
              <a:xfrm>
                <a:off x="8526132" y="365583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30" name="Oval 829"/>
              <p:cNvSpPr/>
              <p:nvPr/>
            </p:nvSpPr>
            <p:spPr>
              <a:xfrm>
                <a:off x="8123380"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31" name="Oval 830"/>
              <p:cNvSpPr/>
              <p:nvPr/>
            </p:nvSpPr>
            <p:spPr>
              <a:xfrm>
                <a:off x="8324756"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32" name="Oval 831"/>
              <p:cNvSpPr/>
              <p:nvPr/>
            </p:nvSpPr>
            <p:spPr>
              <a:xfrm>
                <a:off x="8526132" y="385398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35" name="Oval 834"/>
              <p:cNvSpPr/>
              <p:nvPr/>
            </p:nvSpPr>
            <p:spPr>
              <a:xfrm>
                <a:off x="8123380"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36" name="Oval 835"/>
              <p:cNvSpPr/>
              <p:nvPr/>
            </p:nvSpPr>
            <p:spPr>
              <a:xfrm>
                <a:off x="8324756"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37" name="Oval 836"/>
              <p:cNvSpPr/>
              <p:nvPr/>
            </p:nvSpPr>
            <p:spPr>
              <a:xfrm>
                <a:off x="8526132" y="2459397"/>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39" name="Oval 838"/>
              <p:cNvSpPr/>
              <p:nvPr/>
            </p:nvSpPr>
            <p:spPr>
              <a:xfrm>
                <a:off x="8123380"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40" name="Oval 839"/>
              <p:cNvSpPr/>
              <p:nvPr/>
            </p:nvSpPr>
            <p:spPr>
              <a:xfrm>
                <a:off x="8324756"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41" name="Oval 840"/>
              <p:cNvSpPr/>
              <p:nvPr/>
            </p:nvSpPr>
            <p:spPr>
              <a:xfrm>
                <a:off x="8526132" y="2063101"/>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43" name="Oval 842"/>
              <p:cNvSpPr/>
              <p:nvPr/>
            </p:nvSpPr>
            <p:spPr>
              <a:xfrm>
                <a:off x="8123380"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44" name="Oval 843"/>
              <p:cNvSpPr/>
              <p:nvPr/>
            </p:nvSpPr>
            <p:spPr>
              <a:xfrm>
                <a:off x="8324756"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45" name="Oval 844"/>
              <p:cNvSpPr/>
              <p:nvPr/>
            </p:nvSpPr>
            <p:spPr>
              <a:xfrm>
                <a:off x="8526132" y="2261249"/>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47" name="Oval 846"/>
              <p:cNvSpPr/>
              <p:nvPr/>
            </p:nvSpPr>
            <p:spPr>
              <a:xfrm>
                <a:off x="8123380"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48" name="Oval 847"/>
              <p:cNvSpPr/>
              <p:nvPr/>
            </p:nvSpPr>
            <p:spPr>
              <a:xfrm>
                <a:off x="8324756"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49" name="Oval 848"/>
              <p:cNvSpPr/>
              <p:nvPr/>
            </p:nvSpPr>
            <p:spPr>
              <a:xfrm>
                <a:off x="8526132" y="2657545"/>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51" name="Oval 850"/>
              <p:cNvSpPr/>
              <p:nvPr/>
            </p:nvSpPr>
            <p:spPr>
              <a:xfrm>
                <a:off x="8123380"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52" name="Oval 851"/>
              <p:cNvSpPr/>
              <p:nvPr/>
            </p:nvSpPr>
            <p:spPr>
              <a:xfrm>
                <a:off x="8324756"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sp>
            <p:nvSpPr>
              <p:cNvPr id="853" name="Oval 852"/>
              <p:cNvSpPr/>
              <p:nvPr/>
            </p:nvSpPr>
            <p:spPr>
              <a:xfrm>
                <a:off x="8526132" y="2855693"/>
                <a:ext cx="134959" cy="134959"/>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rgbClr val="000000"/>
                  </a:solidFill>
                </a:endParaRPr>
              </a:p>
            </p:txBody>
          </p:sp>
        </p:grpSp>
        <p:sp>
          <p:nvSpPr>
            <p:cNvPr id="736" name="Rectangle 40"/>
            <p:cNvSpPr txBox="1">
              <a:spLocks/>
            </p:cNvSpPr>
            <p:nvPr/>
          </p:nvSpPr>
          <p:spPr>
            <a:xfrm>
              <a:off x="7516302" y="3230229"/>
              <a:ext cx="1179624"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Clr>
                  <a:srgbClr val="002960"/>
                </a:buClr>
                <a:buNone/>
              </a:pPr>
              <a:r>
                <a:rPr kumimoji="0" lang="fi-FI" altLang="ja-JP" sz="3200" b="1">
                  <a:solidFill>
                    <a:srgbClr val="00B050"/>
                  </a:solidFill>
                  <a:latin typeface="HelveticaNeueLT Std" pitchFamily="34" charset="0"/>
                </a:rPr>
                <a:t>650K</a:t>
              </a:r>
            </a:p>
          </p:txBody>
        </p:sp>
        <p:sp>
          <p:nvSpPr>
            <p:cNvPr id="792" name="Rectangle 40"/>
            <p:cNvSpPr txBox="1">
              <a:spLocks/>
            </p:cNvSpPr>
            <p:nvPr/>
          </p:nvSpPr>
          <p:spPr>
            <a:xfrm>
              <a:off x="5695862" y="3366550"/>
              <a:ext cx="1821769" cy="3077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Clr>
                  <a:srgbClr val="002960"/>
                </a:buClr>
                <a:buNone/>
              </a:pPr>
              <a:r>
                <a:rPr kumimoji="0" lang="fi-FI" altLang="ja-JP" sz="2000">
                  <a:solidFill>
                    <a:srgbClr val="00B0F0"/>
                  </a:solidFill>
                  <a:latin typeface="HelveticaNeueLT Std" pitchFamily="34" charset="0"/>
                </a:rPr>
                <a:t>Enrolmen 2025</a:t>
              </a:r>
            </a:p>
          </p:txBody>
        </p:sp>
      </p:grpSp>
      <p:grpSp>
        <p:nvGrpSpPr>
          <p:cNvPr id="739" name="Group 738"/>
          <p:cNvGrpSpPr/>
          <p:nvPr/>
        </p:nvGrpSpPr>
        <p:grpSpPr>
          <a:xfrm>
            <a:off x="3123105" y="-41515"/>
            <a:ext cx="459072" cy="745170"/>
            <a:chOff x="724072" y="1111010"/>
            <a:chExt cx="459072" cy="745170"/>
          </a:xfrm>
        </p:grpSpPr>
        <p:pic>
          <p:nvPicPr>
            <p:cNvPr id="813" name="Picture 812"/>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17" name="Oval 81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21"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825" name="Group 824"/>
          <p:cNvGrpSpPr/>
          <p:nvPr/>
        </p:nvGrpSpPr>
        <p:grpSpPr>
          <a:xfrm>
            <a:off x="3535835" y="-41515"/>
            <a:ext cx="459072" cy="745170"/>
            <a:chOff x="724072" y="1111010"/>
            <a:chExt cx="459072" cy="745170"/>
          </a:xfrm>
        </p:grpSpPr>
        <p:pic>
          <p:nvPicPr>
            <p:cNvPr id="829" name="Picture 828"/>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33" name="Oval 83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3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838" name="Group 837"/>
          <p:cNvGrpSpPr/>
          <p:nvPr/>
        </p:nvGrpSpPr>
        <p:grpSpPr>
          <a:xfrm>
            <a:off x="3948565" y="-41515"/>
            <a:ext cx="459072" cy="745170"/>
            <a:chOff x="724072" y="1111010"/>
            <a:chExt cx="459072" cy="745170"/>
          </a:xfrm>
        </p:grpSpPr>
        <p:pic>
          <p:nvPicPr>
            <p:cNvPr id="842" name="Picture 841"/>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46" name="Oval 84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5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860" name="Group 859"/>
          <p:cNvGrpSpPr/>
          <p:nvPr/>
        </p:nvGrpSpPr>
        <p:grpSpPr>
          <a:xfrm>
            <a:off x="4774025" y="-41515"/>
            <a:ext cx="459072" cy="745170"/>
            <a:chOff x="724072" y="1111010"/>
            <a:chExt cx="459072" cy="745170"/>
          </a:xfrm>
        </p:grpSpPr>
        <p:pic>
          <p:nvPicPr>
            <p:cNvPr id="861" name="Picture 860"/>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63" name="Oval 86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6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865" name="Group 864"/>
          <p:cNvGrpSpPr/>
          <p:nvPr/>
        </p:nvGrpSpPr>
        <p:grpSpPr>
          <a:xfrm>
            <a:off x="5186755" y="-41515"/>
            <a:ext cx="459072" cy="745170"/>
            <a:chOff x="724072" y="1111010"/>
            <a:chExt cx="459072" cy="745170"/>
          </a:xfrm>
        </p:grpSpPr>
        <p:pic>
          <p:nvPicPr>
            <p:cNvPr id="866" name="Picture 865"/>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67" name="Oval 86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6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869" name="Group 868"/>
          <p:cNvGrpSpPr/>
          <p:nvPr/>
        </p:nvGrpSpPr>
        <p:grpSpPr>
          <a:xfrm>
            <a:off x="5599485" y="-41515"/>
            <a:ext cx="459072" cy="745170"/>
            <a:chOff x="724072" y="1111010"/>
            <a:chExt cx="459072" cy="745170"/>
          </a:xfrm>
        </p:grpSpPr>
        <p:pic>
          <p:nvPicPr>
            <p:cNvPr id="870" name="Picture 869"/>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71" name="Oval 87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7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873" name="Group 872"/>
          <p:cNvGrpSpPr/>
          <p:nvPr/>
        </p:nvGrpSpPr>
        <p:grpSpPr>
          <a:xfrm>
            <a:off x="6012215" y="-41515"/>
            <a:ext cx="459072" cy="745170"/>
            <a:chOff x="724072" y="1111010"/>
            <a:chExt cx="459072" cy="745170"/>
          </a:xfrm>
        </p:grpSpPr>
        <p:pic>
          <p:nvPicPr>
            <p:cNvPr id="874" name="Picture 873"/>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75" name="Oval 87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7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877" name="Group 876"/>
          <p:cNvGrpSpPr/>
          <p:nvPr/>
        </p:nvGrpSpPr>
        <p:grpSpPr>
          <a:xfrm>
            <a:off x="6424945" y="-41515"/>
            <a:ext cx="459072" cy="745170"/>
            <a:chOff x="724072" y="1111010"/>
            <a:chExt cx="459072" cy="745170"/>
          </a:xfrm>
        </p:grpSpPr>
        <p:pic>
          <p:nvPicPr>
            <p:cNvPr id="878" name="Picture 877"/>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79" name="Oval 87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8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881" name="Group 880"/>
          <p:cNvGrpSpPr/>
          <p:nvPr/>
        </p:nvGrpSpPr>
        <p:grpSpPr>
          <a:xfrm>
            <a:off x="6806532" y="-41515"/>
            <a:ext cx="490216" cy="745170"/>
            <a:chOff x="692928" y="1111010"/>
            <a:chExt cx="490216" cy="745170"/>
          </a:xfrm>
        </p:grpSpPr>
        <p:pic>
          <p:nvPicPr>
            <p:cNvPr id="882" name="Picture 881"/>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883" name="Oval 88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884"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10769249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75"/>
                                        </p:tgtEl>
                                      </p:cBhvr>
                                    </p:animEffect>
                                    <p:animScale>
                                      <p:cBhvr>
                                        <p:cTn id="7" dur="250" autoRev="1" fill="hold"/>
                                        <p:tgtEl>
                                          <p:spTgt spid="75"/>
                                        </p:tgtEl>
                                      </p:cBhvr>
                                      <p:by x="105000" y="105000"/>
                                    </p:animScale>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71175"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75" name="Group 74"/>
          <p:cNvGrpSpPr/>
          <p:nvPr/>
        </p:nvGrpSpPr>
        <p:grpSpPr>
          <a:xfrm flipH="1" flipV="1">
            <a:off x="5284469" y="-4360"/>
            <a:ext cx="828561" cy="1209846"/>
            <a:chOff x="6136370" y="2832717"/>
            <a:chExt cx="510328" cy="745170"/>
          </a:xfrm>
        </p:grpSpPr>
        <p:pic>
          <p:nvPicPr>
            <p:cNvPr id="114" name="Picture 1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15" name="Group 114"/>
            <p:cNvGrpSpPr/>
            <p:nvPr/>
          </p:nvGrpSpPr>
          <p:grpSpPr>
            <a:xfrm>
              <a:off x="6198482" y="3050241"/>
              <a:ext cx="267510" cy="267508"/>
              <a:chOff x="7766137" y="3063389"/>
              <a:chExt cx="250738" cy="250736"/>
            </a:xfrm>
          </p:grpSpPr>
          <p:sp>
            <p:nvSpPr>
              <p:cNvPr id="116" name="Oval 11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40"/>
              <p:cNvSpPr txBox="1">
                <a:spLocks/>
              </p:cNvSpPr>
              <p:nvPr/>
            </p:nvSpPr>
            <p:spPr>
              <a:xfrm rot="10800000">
                <a:off x="7795248" y="3074431"/>
                <a:ext cx="192516"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7</a:t>
                </a:r>
                <a:endParaRPr kumimoji="0" lang="fi-FI" altLang="ja-JP" sz="2400" b="1" dirty="0">
                  <a:solidFill>
                    <a:schemeClr val="accent4"/>
                  </a:solidFill>
                  <a:latin typeface="HelveticaNeueLT Std" pitchFamily="34" charset="0"/>
                  <a:ea typeface="+mn-ea"/>
                  <a:cs typeface="+mn-cs"/>
                </a:endParaRPr>
              </a:p>
            </p:txBody>
          </p:sp>
        </p:grpSp>
      </p:grpSp>
      <p:grpSp>
        <p:nvGrpSpPr>
          <p:cNvPr id="5" name="Group 4"/>
          <p:cNvGrpSpPr/>
          <p:nvPr/>
        </p:nvGrpSpPr>
        <p:grpSpPr>
          <a:xfrm>
            <a:off x="1840271" y="2059312"/>
            <a:ext cx="2341151" cy="2684675"/>
            <a:chOff x="1840269" y="2059310"/>
            <a:chExt cx="2341151" cy="2684675"/>
          </a:xfrm>
        </p:grpSpPr>
        <p:sp>
          <p:nvSpPr>
            <p:cNvPr id="118" name="Diamond 117"/>
            <p:cNvSpPr/>
            <p:nvPr/>
          </p:nvSpPr>
          <p:spPr>
            <a:xfrm>
              <a:off x="1840269" y="3433911"/>
              <a:ext cx="2336727" cy="1310074"/>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Diamond 118"/>
            <p:cNvSpPr/>
            <p:nvPr/>
          </p:nvSpPr>
          <p:spPr>
            <a:xfrm>
              <a:off x="2126007" y="3433911"/>
              <a:ext cx="1767400" cy="990884"/>
            </a:xfrm>
            <a:prstGeom prst="diamond">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Diamond 129"/>
            <p:cNvSpPr/>
            <p:nvPr/>
          </p:nvSpPr>
          <p:spPr>
            <a:xfrm>
              <a:off x="1844693" y="2973280"/>
              <a:ext cx="2336727" cy="1310074"/>
            </a:xfrm>
            <a:prstGeom prst="diamond">
              <a:avLst/>
            </a:prstGeom>
            <a:solidFill>
              <a:srgbClr val="F9BD03"/>
            </a:solidFill>
            <a:ln w="25400" cap="flat" cmpd="sng" algn="ctr">
              <a:noFill/>
              <a:prstDash val="solid"/>
            </a:ln>
            <a:effectLst/>
          </p:spPr>
          <p:txBody>
            <a:bodyPr rtlCol="0" anchor="ctr"/>
            <a:lstStyle/>
            <a:p>
              <a:pPr algn="ctr" fontAlgn="auto">
                <a:spcBef>
                  <a:spcPts val="0"/>
                </a:spcBef>
                <a:spcAft>
                  <a:spcPts val="0"/>
                </a:spcAft>
                <a:defRPr/>
              </a:pPr>
              <a:endParaRPr lang="en-US" sz="1800" kern="0">
                <a:solidFill>
                  <a:prstClr val="white"/>
                </a:solidFill>
                <a:latin typeface="Microsoft New Tai Lue"/>
              </a:endParaRPr>
            </a:p>
          </p:txBody>
        </p:sp>
        <p:sp>
          <p:nvSpPr>
            <p:cNvPr id="131" name="Diamond 130"/>
            <p:cNvSpPr/>
            <p:nvPr/>
          </p:nvSpPr>
          <p:spPr>
            <a:xfrm>
              <a:off x="2130431" y="2973280"/>
              <a:ext cx="1767400" cy="990884"/>
            </a:xfrm>
            <a:prstGeom prst="diamond">
              <a:avLst/>
            </a:prstGeom>
            <a:solidFill>
              <a:srgbClr val="3C3D3E">
                <a:alpha val="20000"/>
              </a:srgbClr>
            </a:solidFill>
            <a:ln w="25400" cap="flat" cmpd="sng" algn="ctr">
              <a:noFill/>
              <a:prstDash val="solid"/>
            </a:ln>
            <a:effectLst/>
          </p:spPr>
          <p:txBody>
            <a:bodyPr rtlCol="0" anchor="ctr"/>
            <a:lstStyle/>
            <a:p>
              <a:pPr algn="ctr" fontAlgn="auto">
                <a:spcBef>
                  <a:spcPts val="0"/>
                </a:spcBef>
                <a:spcAft>
                  <a:spcPts val="0"/>
                </a:spcAft>
                <a:defRPr/>
              </a:pPr>
              <a:endParaRPr lang="en-US" sz="1800" kern="0">
                <a:solidFill>
                  <a:prstClr val="white"/>
                </a:solidFill>
                <a:latin typeface="Microsoft New Tai Lue"/>
              </a:endParaRPr>
            </a:p>
          </p:txBody>
        </p:sp>
        <p:sp>
          <p:nvSpPr>
            <p:cNvPr id="132" name="Diamond 131"/>
            <p:cNvSpPr/>
            <p:nvPr/>
          </p:nvSpPr>
          <p:spPr>
            <a:xfrm>
              <a:off x="1844693" y="2516295"/>
              <a:ext cx="2336727" cy="1310074"/>
            </a:xfrm>
            <a:prstGeom prst="diamond">
              <a:avLst/>
            </a:prstGeom>
            <a:solidFill>
              <a:srgbClr val="E34A06"/>
            </a:solidFill>
            <a:ln w="25400" cap="flat" cmpd="sng" algn="ctr">
              <a:noFill/>
              <a:prstDash val="solid"/>
            </a:ln>
            <a:effectLst/>
          </p:spPr>
          <p:txBody>
            <a:bodyPr rtlCol="0" anchor="ctr"/>
            <a:lstStyle/>
            <a:p>
              <a:pPr algn="ctr" fontAlgn="auto">
                <a:spcBef>
                  <a:spcPts val="0"/>
                </a:spcBef>
                <a:spcAft>
                  <a:spcPts val="0"/>
                </a:spcAft>
                <a:defRPr/>
              </a:pPr>
              <a:endParaRPr lang="en-US" sz="1800" kern="0">
                <a:solidFill>
                  <a:prstClr val="white"/>
                </a:solidFill>
                <a:latin typeface="Microsoft New Tai Lue"/>
              </a:endParaRPr>
            </a:p>
          </p:txBody>
        </p:sp>
        <p:sp>
          <p:nvSpPr>
            <p:cNvPr id="133" name="Diamond 132"/>
            <p:cNvSpPr/>
            <p:nvPr/>
          </p:nvSpPr>
          <p:spPr>
            <a:xfrm>
              <a:off x="2130431" y="2525820"/>
              <a:ext cx="1767400" cy="990884"/>
            </a:xfrm>
            <a:prstGeom prst="diamond">
              <a:avLst/>
            </a:prstGeom>
            <a:solidFill>
              <a:srgbClr val="3C3D3E">
                <a:alpha val="20000"/>
              </a:srgbClr>
            </a:solidFill>
            <a:ln w="25400" cap="flat" cmpd="sng" algn="ctr">
              <a:noFill/>
              <a:prstDash val="solid"/>
            </a:ln>
            <a:effectLst/>
          </p:spPr>
          <p:txBody>
            <a:bodyPr rtlCol="0" anchor="ctr"/>
            <a:lstStyle/>
            <a:p>
              <a:pPr algn="ctr" fontAlgn="auto">
                <a:spcBef>
                  <a:spcPts val="0"/>
                </a:spcBef>
                <a:spcAft>
                  <a:spcPts val="0"/>
                </a:spcAft>
                <a:defRPr/>
              </a:pPr>
              <a:endParaRPr lang="en-US" sz="1800" kern="0">
                <a:solidFill>
                  <a:prstClr val="white"/>
                </a:solidFill>
                <a:latin typeface="Microsoft New Tai Lue"/>
              </a:endParaRPr>
            </a:p>
          </p:txBody>
        </p:sp>
        <p:sp>
          <p:nvSpPr>
            <p:cNvPr id="134" name="Diamond 133"/>
            <p:cNvSpPr/>
            <p:nvPr/>
          </p:nvSpPr>
          <p:spPr>
            <a:xfrm>
              <a:off x="1844693" y="2059310"/>
              <a:ext cx="2336727" cy="1310074"/>
            </a:xfrm>
            <a:prstGeom prst="diamond">
              <a:avLst/>
            </a:prstGeom>
            <a:solidFill>
              <a:srgbClr val="31CCE8"/>
            </a:solidFill>
            <a:ln w="25400" cap="flat" cmpd="sng" algn="ctr">
              <a:noFill/>
              <a:prstDash val="solid"/>
            </a:ln>
            <a:effectLst/>
          </p:spPr>
          <p:txBody>
            <a:bodyPr rtlCol="0" anchor="ctr"/>
            <a:lstStyle/>
            <a:p>
              <a:pPr algn="ctr" fontAlgn="auto">
                <a:spcBef>
                  <a:spcPts val="0"/>
                </a:spcBef>
                <a:spcAft>
                  <a:spcPts val="0"/>
                </a:spcAft>
                <a:defRPr/>
              </a:pPr>
              <a:endParaRPr lang="en-US" sz="1800" kern="0">
                <a:solidFill>
                  <a:prstClr val="white"/>
                </a:solidFill>
                <a:latin typeface="Microsoft New Tai Lue"/>
              </a:endParaRPr>
            </a:p>
          </p:txBody>
        </p:sp>
      </p:grpSp>
      <p:grpSp>
        <p:nvGrpSpPr>
          <p:cNvPr id="3" name="Group 2"/>
          <p:cNvGrpSpPr/>
          <p:nvPr/>
        </p:nvGrpSpPr>
        <p:grpSpPr>
          <a:xfrm>
            <a:off x="39331" y="2"/>
            <a:ext cx="2973726" cy="2714347"/>
            <a:chOff x="39331" y="0"/>
            <a:chExt cx="2973726" cy="2714347"/>
          </a:xfrm>
        </p:grpSpPr>
        <p:sp>
          <p:nvSpPr>
            <p:cNvPr id="135" name="Rectangle 40"/>
            <p:cNvSpPr txBox="1">
              <a:spLocks/>
            </p:cNvSpPr>
            <p:nvPr/>
          </p:nvSpPr>
          <p:spPr>
            <a:xfrm>
              <a:off x="39331" y="621279"/>
              <a:ext cx="286692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Ekosistem Inovasi</a:t>
              </a:r>
              <a:endParaRPr kumimoji="0" lang="fi-FI" altLang="ja-JP" sz="3200" b="1" dirty="0">
                <a:latin typeface="HelveticaNeueLT Std" pitchFamily="34" charset="0"/>
                <a:ea typeface="+mn-ea"/>
                <a:cs typeface="+mn-cs"/>
              </a:endParaRPr>
            </a:p>
          </p:txBody>
        </p:sp>
        <p:cxnSp>
          <p:nvCxnSpPr>
            <p:cNvPr id="136" name="Straight Connector 135"/>
            <p:cNvCxnSpPr/>
            <p:nvPr/>
          </p:nvCxnSpPr>
          <p:spPr>
            <a:xfrm>
              <a:off x="3013057" y="0"/>
              <a:ext cx="0" cy="2714347"/>
            </a:xfrm>
            <a:prstGeom prst="line">
              <a:avLst/>
            </a:prstGeom>
            <a:noFill/>
            <a:ln w="28575">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37" name="Rectangle 136"/>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nvGrpSpPr>
          <p:cNvPr id="6" name="Group 5"/>
          <p:cNvGrpSpPr/>
          <p:nvPr/>
        </p:nvGrpSpPr>
        <p:grpSpPr>
          <a:xfrm>
            <a:off x="4022252" y="1628739"/>
            <a:ext cx="4085866" cy="2623509"/>
            <a:chOff x="4022252" y="1628737"/>
            <a:chExt cx="4085866" cy="2623509"/>
          </a:xfrm>
        </p:grpSpPr>
        <p:sp>
          <p:nvSpPr>
            <p:cNvPr id="138" name="Rectangle 40"/>
            <p:cNvSpPr txBox="1">
              <a:spLocks/>
            </p:cNvSpPr>
            <p:nvPr/>
          </p:nvSpPr>
          <p:spPr>
            <a:xfrm>
              <a:off x="4724659" y="2565075"/>
              <a:ext cx="1486936" cy="3216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2200" b="1">
                  <a:solidFill>
                    <a:srgbClr val="F77900"/>
                  </a:solidFill>
                  <a:latin typeface="HelveticaNeueLT Std" pitchFamily="34" charset="0"/>
                  <a:ea typeface="+mn-ea"/>
                  <a:cs typeface="+mn-cs"/>
                </a:rPr>
                <a:t>Kerajaan</a:t>
              </a:r>
              <a:endParaRPr kumimoji="0" lang="fi-FI" altLang="ja-JP" sz="2200" b="1" dirty="0">
                <a:solidFill>
                  <a:srgbClr val="F77900"/>
                </a:solidFill>
                <a:latin typeface="HelveticaNeueLT Std" pitchFamily="34" charset="0"/>
                <a:ea typeface="+mn-ea"/>
                <a:cs typeface="+mn-cs"/>
              </a:endParaRPr>
            </a:p>
          </p:txBody>
        </p:sp>
        <p:sp>
          <p:nvSpPr>
            <p:cNvPr id="139" name="Rectangle 138"/>
            <p:cNvSpPr/>
            <p:nvPr/>
          </p:nvSpPr>
          <p:spPr>
            <a:xfrm>
              <a:off x="6459246" y="1653359"/>
              <a:ext cx="1513180" cy="52629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marL="1587" lvl="1" defTabSz="895350">
                <a:lnSpc>
                  <a:spcPct val="95000"/>
                </a:lnSpc>
                <a:spcBef>
                  <a:spcPts val="0"/>
                </a:spcBef>
                <a:buClr>
                  <a:schemeClr val="tx2"/>
                </a:buClr>
                <a:buSzPct val="125000"/>
              </a:pPr>
              <a:r>
                <a:rPr lang="fi-FI" altLang="ja-JP" sz="1800">
                  <a:solidFill>
                    <a:schemeClr val="bg1">
                      <a:lumMod val="75000"/>
                    </a:schemeClr>
                  </a:solidFill>
                  <a:latin typeface="HelveticaNeueLT Std" pitchFamily="34" charset="0"/>
                </a:rPr>
                <a:t>Quadruple Helix</a:t>
              </a:r>
              <a:endParaRPr lang="fi-FI" altLang="ja-JP" sz="1800" dirty="0">
                <a:solidFill>
                  <a:schemeClr val="bg1">
                    <a:lumMod val="75000"/>
                  </a:schemeClr>
                </a:solidFill>
                <a:latin typeface="HelveticaNeueLT Std" pitchFamily="34" charset="0"/>
              </a:endParaRPr>
            </a:p>
          </p:txBody>
        </p:sp>
        <p:sp>
          <p:nvSpPr>
            <p:cNvPr id="140" name="Rectangle 40"/>
            <p:cNvSpPr txBox="1">
              <a:spLocks/>
            </p:cNvSpPr>
            <p:nvPr/>
          </p:nvSpPr>
          <p:spPr>
            <a:xfrm>
              <a:off x="4724659" y="3013906"/>
              <a:ext cx="1486936" cy="3216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2200" b="1">
                  <a:solidFill>
                    <a:srgbClr val="F77900"/>
                  </a:solidFill>
                  <a:latin typeface="HelveticaNeueLT Std" pitchFamily="34" charset="0"/>
                  <a:ea typeface="+mn-ea"/>
                  <a:cs typeface="+mn-cs"/>
                </a:rPr>
                <a:t>Universiti</a:t>
              </a:r>
              <a:endParaRPr kumimoji="0" lang="fi-FI" altLang="ja-JP" sz="2200" b="1" dirty="0">
                <a:solidFill>
                  <a:srgbClr val="F77900"/>
                </a:solidFill>
                <a:latin typeface="HelveticaNeueLT Std" pitchFamily="34" charset="0"/>
                <a:ea typeface="+mn-ea"/>
                <a:cs typeface="+mn-cs"/>
              </a:endParaRPr>
            </a:p>
          </p:txBody>
        </p:sp>
        <p:sp>
          <p:nvSpPr>
            <p:cNvPr id="141" name="Rectangle 40"/>
            <p:cNvSpPr txBox="1">
              <a:spLocks/>
            </p:cNvSpPr>
            <p:nvPr/>
          </p:nvSpPr>
          <p:spPr>
            <a:xfrm>
              <a:off x="4724659" y="3443047"/>
              <a:ext cx="1486936" cy="3216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2200" b="1">
                  <a:solidFill>
                    <a:srgbClr val="F77900"/>
                  </a:solidFill>
                  <a:latin typeface="HelveticaNeueLT Std" pitchFamily="34" charset="0"/>
                  <a:ea typeface="+mn-ea"/>
                  <a:cs typeface="+mn-cs"/>
                </a:rPr>
                <a:t>Industri</a:t>
              </a:r>
              <a:endParaRPr kumimoji="0" lang="fi-FI" altLang="ja-JP" sz="2200" b="1" dirty="0">
                <a:solidFill>
                  <a:srgbClr val="F77900"/>
                </a:solidFill>
                <a:latin typeface="HelveticaNeueLT Std" pitchFamily="34" charset="0"/>
                <a:ea typeface="+mn-ea"/>
                <a:cs typeface="+mn-cs"/>
              </a:endParaRPr>
            </a:p>
          </p:txBody>
        </p:sp>
        <p:sp>
          <p:nvSpPr>
            <p:cNvPr id="142" name="Rectangle 40"/>
            <p:cNvSpPr txBox="1">
              <a:spLocks/>
            </p:cNvSpPr>
            <p:nvPr/>
          </p:nvSpPr>
          <p:spPr>
            <a:xfrm>
              <a:off x="4724659" y="3911569"/>
              <a:ext cx="1486936" cy="3216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2200" b="1">
                  <a:solidFill>
                    <a:srgbClr val="F77900"/>
                  </a:solidFill>
                  <a:latin typeface="HelveticaNeueLT Std" pitchFamily="34" charset="0"/>
                  <a:ea typeface="+mn-ea"/>
                  <a:cs typeface="+mn-cs"/>
                </a:rPr>
                <a:t>Komuniti</a:t>
              </a:r>
              <a:endParaRPr kumimoji="0" lang="fi-FI" altLang="ja-JP" sz="2200" b="1" dirty="0">
                <a:solidFill>
                  <a:srgbClr val="F77900"/>
                </a:solidFill>
                <a:latin typeface="HelveticaNeueLT Std" pitchFamily="34" charset="0"/>
                <a:ea typeface="+mn-ea"/>
                <a:cs typeface="+mn-cs"/>
              </a:endParaRPr>
            </a:p>
          </p:txBody>
        </p:sp>
        <p:grpSp>
          <p:nvGrpSpPr>
            <p:cNvPr id="4" name="Group 3"/>
            <p:cNvGrpSpPr/>
            <p:nvPr/>
          </p:nvGrpSpPr>
          <p:grpSpPr>
            <a:xfrm>
              <a:off x="4219318" y="2721471"/>
              <a:ext cx="970680" cy="1368105"/>
              <a:chOff x="4224750" y="2430710"/>
              <a:chExt cx="1071754" cy="1368105"/>
            </a:xfrm>
          </p:grpSpPr>
          <p:cxnSp>
            <p:nvCxnSpPr>
              <p:cNvPr id="143" name="Straight Connector 142"/>
              <p:cNvCxnSpPr/>
              <p:nvPr/>
            </p:nvCxnSpPr>
            <p:spPr>
              <a:xfrm flipH="1">
                <a:off x="4224750" y="2430710"/>
                <a:ext cx="833762" cy="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4" name="Straight Connector 143"/>
              <p:cNvCxnSpPr/>
              <p:nvPr/>
            </p:nvCxnSpPr>
            <p:spPr>
              <a:xfrm flipH="1">
                <a:off x="4224750" y="2880290"/>
                <a:ext cx="833762" cy="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5" name="Straight Connector 144"/>
              <p:cNvCxnSpPr/>
              <p:nvPr/>
            </p:nvCxnSpPr>
            <p:spPr>
              <a:xfrm flipH="1">
                <a:off x="4224750" y="3345110"/>
                <a:ext cx="1071754" cy="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6" name="Straight Connector 145"/>
              <p:cNvCxnSpPr/>
              <p:nvPr/>
            </p:nvCxnSpPr>
            <p:spPr>
              <a:xfrm flipH="1">
                <a:off x="4224750" y="3798815"/>
                <a:ext cx="833762" cy="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49" name="Rectangle 40"/>
            <p:cNvSpPr txBox="1">
              <a:spLocks/>
            </p:cNvSpPr>
            <p:nvPr/>
          </p:nvSpPr>
          <p:spPr>
            <a:xfrm>
              <a:off x="6459245" y="2612700"/>
              <a:ext cx="1648873" cy="2631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1800">
                  <a:solidFill>
                    <a:schemeClr val="bg1">
                      <a:lumMod val="75000"/>
                    </a:schemeClr>
                  </a:solidFill>
                  <a:latin typeface="HelveticaNeueLT Std" pitchFamily="34" charset="0"/>
                  <a:ea typeface="+mn-ea"/>
                  <a:cs typeface="+mn-cs"/>
                </a:rPr>
                <a:t>Government</a:t>
              </a:r>
              <a:endParaRPr kumimoji="0" lang="fi-FI" altLang="ja-JP" sz="1800" dirty="0">
                <a:solidFill>
                  <a:schemeClr val="bg1">
                    <a:lumMod val="75000"/>
                  </a:schemeClr>
                </a:solidFill>
                <a:latin typeface="HelveticaNeueLT Std" pitchFamily="34" charset="0"/>
                <a:ea typeface="+mn-ea"/>
                <a:cs typeface="+mn-cs"/>
              </a:endParaRPr>
            </a:p>
          </p:txBody>
        </p:sp>
        <p:sp>
          <p:nvSpPr>
            <p:cNvPr id="150" name="Rectangle 40"/>
            <p:cNvSpPr txBox="1">
              <a:spLocks/>
            </p:cNvSpPr>
            <p:nvPr/>
          </p:nvSpPr>
          <p:spPr>
            <a:xfrm>
              <a:off x="6459245" y="3061531"/>
              <a:ext cx="1648873" cy="2631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1800">
                  <a:solidFill>
                    <a:schemeClr val="bg1">
                      <a:lumMod val="75000"/>
                    </a:schemeClr>
                  </a:solidFill>
                  <a:latin typeface="HelveticaNeueLT Std" pitchFamily="34" charset="0"/>
                  <a:ea typeface="+mn-ea"/>
                  <a:cs typeface="+mn-cs"/>
                </a:rPr>
                <a:t>Universities</a:t>
              </a:r>
              <a:endParaRPr kumimoji="0" lang="fi-FI" altLang="ja-JP" sz="1800" dirty="0">
                <a:solidFill>
                  <a:schemeClr val="bg1">
                    <a:lumMod val="75000"/>
                  </a:schemeClr>
                </a:solidFill>
                <a:latin typeface="HelveticaNeueLT Std" pitchFamily="34" charset="0"/>
                <a:ea typeface="+mn-ea"/>
                <a:cs typeface="+mn-cs"/>
              </a:endParaRPr>
            </a:p>
          </p:txBody>
        </p:sp>
        <p:sp>
          <p:nvSpPr>
            <p:cNvPr id="151" name="Rectangle 40"/>
            <p:cNvSpPr txBox="1">
              <a:spLocks/>
            </p:cNvSpPr>
            <p:nvPr/>
          </p:nvSpPr>
          <p:spPr>
            <a:xfrm>
              <a:off x="6459245" y="3510362"/>
              <a:ext cx="1648873" cy="2631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1800">
                  <a:solidFill>
                    <a:schemeClr val="bg1">
                      <a:lumMod val="75000"/>
                    </a:schemeClr>
                  </a:solidFill>
                  <a:latin typeface="HelveticaNeueLT Std" pitchFamily="34" charset="0"/>
                  <a:ea typeface="+mn-ea"/>
                  <a:cs typeface="+mn-cs"/>
                </a:rPr>
                <a:t>Industry</a:t>
              </a:r>
              <a:endParaRPr kumimoji="0" lang="fi-FI" altLang="ja-JP" sz="1800" dirty="0">
                <a:solidFill>
                  <a:schemeClr val="bg1">
                    <a:lumMod val="75000"/>
                  </a:schemeClr>
                </a:solidFill>
                <a:latin typeface="HelveticaNeueLT Std" pitchFamily="34" charset="0"/>
                <a:ea typeface="+mn-ea"/>
                <a:cs typeface="+mn-cs"/>
              </a:endParaRPr>
            </a:p>
          </p:txBody>
        </p:sp>
        <p:sp>
          <p:nvSpPr>
            <p:cNvPr id="152" name="Rectangle 40"/>
            <p:cNvSpPr txBox="1">
              <a:spLocks/>
            </p:cNvSpPr>
            <p:nvPr/>
          </p:nvSpPr>
          <p:spPr>
            <a:xfrm>
              <a:off x="6459245" y="3959194"/>
              <a:ext cx="1648873" cy="2631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1800">
                  <a:solidFill>
                    <a:schemeClr val="bg1">
                      <a:lumMod val="75000"/>
                    </a:schemeClr>
                  </a:solidFill>
                  <a:latin typeface="HelveticaNeueLT Std" pitchFamily="34" charset="0"/>
                  <a:ea typeface="+mn-ea"/>
                  <a:cs typeface="+mn-cs"/>
                </a:rPr>
                <a:t>Community</a:t>
              </a:r>
              <a:endParaRPr kumimoji="0" lang="fi-FI" altLang="ja-JP" sz="1800" dirty="0">
                <a:solidFill>
                  <a:schemeClr val="bg1">
                    <a:lumMod val="75000"/>
                  </a:schemeClr>
                </a:solidFill>
                <a:latin typeface="HelveticaNeueLT Std" pitchFamily="34" charset="0"/>
                <a:ea typeface="+mn-ea"/>
                <a:cs typeface="+mn-cs"/>
              </a:endParaRPr>
            </a:p>
          </p:txBody>
        </p:sp>
        <p:cxnSp>
          <p:nvCxnSpPr>
            <p:cNvPr id="153" name="Straight Connector 152"/>
            <p:cNvCxnSpPr/>
            <p:nvPr/>
          </p:nvCxnSpPr>
          <p:spPr>
            <a:xfrm>
              <a:off x="6321067" y="2585281"/>
              <a:ext cx="0" cy="1666965"/>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7" name="Rectangle 156"/>
            <p:cNvSpPr/>
            <p:nvPr/>
          </p:nvSpPr>
          <p:spPr>
            <a:xfrm>
              <a:off x="4022252" y="1628737"/>
              <a:ext cx="2189343" cy="57554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marL="1587" lvl="1" algn="r" defTabSz="895350">
                <a:lnSpc>
                  <a:spcPct val="85000"/>
                </a:lnSpc>
                <a:spcBef>
                  <a:spcPts val="0"/>
                </a:spcBef>
                <a:buClr>
                  <a:schemeClr val="tx2"/>
                </a:buClr>
                <a:buSzPct val="125000"/>
              </a:pPr>
              <a:r>
                <a:rPr lang="fi-FI" altLang="ja-JP" sz="2200" b="1">
                  <a:solidFill>
                    <a:srgbClr val="FF0000"/>
                  </a:solidFill>
                  <a:latin typeface="HelveticaNeueLT Std" pitchFamily="34" charset="0"/>
                </a:rPr>
                <a:t>Lingkaran Empat Pihak</a:t>
              </a:r>
              <a:endParaRPr lang="fi-FI" altLang="ja-JP" sz="2200" b="1" dirty="0">
                <a:solidFill>
                  <a:srgbClr val="FF0000"/>
                </a:solidFill>
                <a:latin typeface="HelveticaNeueLT Std" pitchFamily="34" charset="0"/>
              </a:endParaRPr>
            </a:p>
          </p:txBody>
        </p:sp>
        <p:cxnSp>
          <p:nvCxnSpPr>
            <p:cNvPr id="158" name="Straight Connector 157"/>
            <p:cNvCxnSpPr/>
            <p:nvPr/>
          </p:nvCxnSpPr>
          <p:spPr>
            <a:xfrm>
              <a:off x="6321067" y="1653359"/>
              <a:ext cx="0" cy="526298"/>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 name="Group 6"/>
          <p:cNvGrpSpPr/>
          <p:nvPr/>
        </p:nvGrpSpPr>
        <p:grpSpPr>
          <a:xfrm>
            <a:off x="-8697" y="4743985"/>
            <a:ext cx="7068244" cy="1977490"/>
            <a:chOff x="-8697" y="4743985"/>
            <a:chExt cx="7068244" cy="1977490"/>
          </a:xfrm>
        </p:grpSpPr>
        <p:sp>
          <p:nvSpPr>
            <p:cNvPr id="147" name="Rectangle 40"/>
            <p:cNvSpPr txBox="1">
              <a:spLocks/>
            </p:cNvSpPr>
            <p:nvPr/>
          </p:nvSpPr>
          <p:spPr>
            <a:xfrm>
              <a:off x="3714411" y="5378242"/>
              <a:ext cx="1756146" cy="4678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3200" b="1">
                  <a:solidFill>
                    <a:srgbClr val="FF0000"/>
                  </a:solidFill>
                  <a:latin typeface="HelveticaNeueLT Std" pitchFamily="34" charset="0"/>
                  <a:ea typeface="+mn-ea"/>
                  <a:cs typeface="+mn-cs"/>
                </a:rPr>
                <a:t>CREST</a:t>
              </a:r>
              <a:endParaRPr kumimoji="0" lang="fi-FI" altLang="ja-JP" sz="3200" b="1" dirty="0">
                <a:solidFill>
                  <a:srgbClr val="FF0000"/>
                </a:solidFill>
                <a:latin typeface="HelveticaNeueLT Std" pitchFamily="34" charset="0"/>
                <a:ea typeface="+mn-ea"/>
                <a:cs typeface="+mn-cs"/>
              </a:endParaRPr>
            </a:p>
          </p:txBody>
        </p:sp>
        <p:sp>
          <p:nvSpPr>
            <p:cNvPr id="148" name="Rectangle 40"/>
            <p:cNvSpPr txBox="1">
              <a:spLocks/>
            </p:cNvSpPr>
            <p:nvPr/>
          </p:nvSpPr>
          <p:spPr>
            <a:xfrm>
              <a:off x="550515" y="5031455"/>
              <a:ext cx="1756146" cy="4678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3200" b="1">
                  <a:solidFill>
                    <a:srgbClr val="FF0000"/>
                  </a:solidFill>
                  <a:latin typeface="HelveticaNeueLT Std" pitchFamily="34" charset="0"/>
                  <a:ea typeface="+mn-ea"/>
                  <a:cs typeface="+mn-cs"/>
                </a:rPr>
                <a:t>PPRN</a:t>
              </a:r>
              <a:endParaRPr kumimoji="0" lang="fi-FI" altLang="ja-JP" sz="3200" b="1" dirty="0">
                <a:solidFill>
                  <a:srgbClr val="FF0000"/>
                </a:solidFill>
                <a:latin typeface="HelveticaNeueLT Std" pitchFamily="34" charset="0"/>
                <a:ea typeface="+mn-ea"/>
                <a:cs typeface="+mn-cs"/>
              </a:endParaRPr>
            </a:p>
          </p:txBody>
        </p:sp>
        <p:sp>
          <p:nvSpPr>
            <p:cNvPr id="159" name="Rectangle 40"/>
            <p:cNvSpPr txBox="1">
              <a:spLocks/>
            </p:cNvSpPr>
            <p:nvPr/>
          </p:nvSpPr>
          <p:spPr>
            <a:xfrm>
              <a:off x="3714411" y="5831304"/>
              <a:ext cx="3345136" cy="41857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5000"/>
                </a:lnSpc>
                <a:spcBef>
                  <a:spcPts val="0"/>
                </a:spcBef>
                <a:buNone/>
              </a:pPr>
              <a:r>
                <a:rPr kumimoji="0" lang="fi-FI" altLang="ja-JP">
                  <a:solidFill>
                    <a:srgbClr val="F77900"/>
                  </a:solidFill>
                  <a:latin typeface="HelveticaNeueLT Std" pitchFamily="34" charset="0"/>
                  <a:ea typeface="+mn-ea"/>
                  <a:cs typeface="+mn-cs"/>
                </a:rPr>
                <a:t>Program Penyelidikan Kolaborasi Kejuruteraan, Sains dan Teknologi</a:t>
              </a:r>
              <a:endParaRPr kumimoji="0" lang="fi-FI" altLang="ja-JP" dirty="0">
                <a:solidFill>
                  <a:srgbClr val="F77900"/>
                </a:solidFill>
                <a:latin typeface="HelveticaNeueLT Std" pitchFamily="34" charset="0"/>
                <a:ea typeface="+mn-ea"/>
                <a:cs typeface="+mn-cs"/>
              </a:endParaRPr>
            </a:p>
          </p:txBody>
        </p:sp>
        <p:sp>
          <p:nvSpPr>
            <p:cNvPr id="160" name="Rectangle 40"/>
            <p:cNvSpPr txBox="1">
              <a:spLocks/>
            </p:cNvSpPr>
            <p:nvPr/>
          </p:nvSpPr>
          <p:spPr>
            <a:xfrm>
              <a:off x="-8697" y="5495330"/>
              <a:ext cx="2401083" cy="41857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85000"/>
                </a:lnSpc>
                <a:spcBef>
                  <a:spcPts val="0"/>
                </a:spcBef>
                <a:buNone/>
              </a:pPr>
              <a:r>
                <a:rPr kumimoji="0" lang="fi-FI" altLang="ja-JP">
                  <a:solidFill>
                    <a:srgbClr val="F77900"/>
                  </a:solidFill>
                  <a:latin typeface="HelveticaNeueLT Std" pitchFamily="34" charset="0"/>
                  <a:ea typeface="+mn-ea"/>
                  <a:cs typeface="+mn-cs"/>
                </a:rPr>
                <a:t>Rangkaian Penyelidikan Awam dan Swasta</a:t>
              </a:r>
              <a:endParaRPr kumimoji="0" lang="fi-FI" altLang="ja-JP" dirty="0">
                <a:solidFill>
                  <a:srgbClr val="F77900"/>
                </a:solidFill>
                <a:latin typeface="HelveticaNeueLT Std" pitchFamily="34" charset="0"/>
                <a:ea typeface="+mn-ea"/>
                <a:cs typeface="+mn-cs"/>
              </a:endParaRPr>
            </a:p>
          </p:txBody>
        </p:sp>
        <p:grpSp>
          <p:nvGrpSpPr>
            <p:cNvPr id="161" name="Group 160"/>
            <p:cNvGrpSpPr/>
            <p:nvPr/>
          </p:nvGrpSpPr>
          <p:grpSpPr>
            <a:xfrm rot="5400000">
              <a:off x="3175073" y="5317298"/>
              <a:ext cx="510328" cy="745170"/>
              <a:chOff x="6136370" y="2832717"/>
              <a:chExt cx="510328" cy="745170"/>
            </a:xfrm>
          </p:grpSpPr>
          <p:pic>
            <p:nvPicPr>
              <p:cNvPr id="162" name="Picture 161"/>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63" name="Group 162"/>
              <p:cNvGrpSpPr/>
              <p:nvPr/>
            </p:nvGrpSpPr>
            <p:grpSpPr>
              <a:xfrm>
                <a:off x="6198482" y="3050241"/>
                <a:ext cx="267510" cy="267508"/>
                <a:chOff x="7766137" y="3063389"/>
                <a:chExt cx="250738" cy="250736"/>
              </a:xfrm>
            </p:grpSpPr>
            <p:sp>
              <p:nvSpPr>
                <p:cNvPr id="164" name="Oval 163"/>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5" name="Rectangle 40"/>
                <p:cNvSpPr txBox="1">
                  <a:spLocks/>
                </p:cNvSpPr>
                <p:nvPr/>
              </p:nvSpPr>
              <p:spPr>
                <a:xfrm>
                  <a:off x="7795248" y="3065648"/>
                  <a:ext cx="192516"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nvGrpSpPr>
            <p:cNvPr id="176" name="Group 175"/>
            <p:cNvGrpSpPr/>
            <p:nvPr/>
          </p:nvGrpSpPr>
          <p:grpSpPr>
            <a:xfrm rot="16200000">
              <a:off x="2339802" y="4827539"/>
              <a:ext cx="510328" cy="745170"/>
              <a:chOff x="6136370" y="2832717"/>
              <a:chExt cx="510328" cy="745170"/>
            </a:xfrm>
          </p:grpSpPr>
          <p:pic>
            <p:nvPicPr>
              <p:cNvPr id="177" name="Picture 176"/>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78" name="Group 177"/>
              <p:cNvGrpSpPr/>
              <p:nvPr/>
            </p:nvGrpSpPr>
            <p:grpSpPr>
              <a:xfrm>
                <a:off x="6198482" y="3050241"/>
                <a:ext cx="267510" cy="267508"/>
                <a:chOff x="7766137" y="3063389"/>
                <a:chExt cx="250738" cy="250736"/>
              </a:xfrm>
            </p:grpSpPr>
            <p:sp>
              <p:nvSpPr>
                <p:cNvPr id="179" name="Oval 178"/>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0" name="Rectangle 40"/>
                <p:cNvSpPr txBox="1">
                  <a:spLocks/>
                </p:cNvSpPr>
                <p:nvPr/>
              </p:nvSpPr>
              <p:spPr>
                <a:xfrm>
                  <a:off x="7795249" y="3065647"/>
                  <a:ext cx="192516"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cxnSp>
          <p:nvCxnSpPr>
            <p:cNvPr id="181" name="Straight Connector 180"/>
            <p:cNvCxnSpPr/>
            <p:nvPr/>
          </p:nvCxnSpPr>
          <p:spPr>
            <a:xfrm>
              <a:off x="3013057" y="4743985"/>
              <a:ext cx="0" cy="1977490"/>
            </a:xfrm>
            <a:prstGeom prst="line">
              <a:avLst/>
            </a:prstGeom>
            <a:noFill/>
            <a:ln w="28575">
              <a:solidFill>
                <a:schemeClr val="bg1">
                  <a:lumMod val="6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97" name="Group 96"/>
          <p:cNvGrpSpPr/>
          <p:nvPr/>
        </p:nvGrpSpPr>
        <p:grpSpPr>
          <a:xfrm>
            <a:off x="3123105" y="-41515"/>
            <a:ext cx="459072" cy="745170"/>
            <a:chOff x="724072" y="1111010"/>
            <a:chExt cx="459072" cy="745170"/>
          </a:xfrm>
        </p:grpSpPr>
        <p:pic>
          <p:nvPicPr>
            <p:cNvPr id="98" name="Picture 97"/>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99" name="Oval 9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0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13" name="Group 112"/>
          <p:cNvGrpSpPr/>
          <p:nvPr/>
        </p:nvGrpSpPr>
        <p:grpSpPr>
          <a:xfrm>
            <a:off x="3535835" y="-41515"/>
            <a:ext cx="459072" cy="745170"/>
            <a:chOff x="724072" y="1111010"/>
            <a:chExt cx="459072" cy="745170"/>
          </a:xfrm>
        </p:grpSpPr>
        <p:pic>
          <p:nvPicPr>
            <p:cNvPr id="120" name="Picture 119"/>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1" name="Oval 12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3" name="Group 122"/>
          <p:cNvGrpSpPr/>
          <p:nvPr/>
        </p:nvGrpSpPr>
        <p:grpSpPr>
          <a:xfrm>
            <a:off x="3948565" y="-41515"/>
            <a:ext cx="459072" cy="745170"/>
            <a:chOff x="724072" y="1111010"/>
            <a:chExt cx="459072" cy="745170"/>
          </a:xfrm>
        </p:grpSpPr>
        <p:pic>
          <p:nvPicPr>
            <p:cNvPr id="124" name="Picture 123"/>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5" name="Oval 12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7" name="Group 126"/>
          <p:cNvGrpSpPr/>
          <p:nvPr/>
        </p:nvGrpSpPr>
        <p:grpSpPr>
          <a:xfrm>
            <a:off x="4361295" y="-41515"/>
            <a:ext cx="459072" cy="745170"/>
            <a:chOff x="724072" y="1111010"/>
            <a:chExt cx="459072" cy="745170"/>
          </a:xfrm>
        </p:grpSpPr>
        <p:pic>
          <p:nvPicPr>
            <p:cNvPr id="128" name="Picture 127"/>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9" name="Oval 12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5" name="Group 154"/>
          <p:cNvGrpSpPr/>
          <p:nvPr/>
        </p:nvGrpSpPr>
        <p:grpSpPr>
          <a:xfrm>
            <a:off x="4774025" y="-41515"/>
            <a:ext cx="459072" cy="745170"/>
            <a:chOff x="724072" y="1111010"/>
            <a:chExt cx="459072" cy="745170"/>
          </a:xfrm>
        </p:grpSpPr>
        <p:pic>
          <p:nvPicPr>
            <p:cNvPr id="156" name="Picture 155"/>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6" name="Oval 16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7"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8" name="Group 167"/>
          <p:cNvGrpSpPr/>
          <p:nvPr/>
        </p:nvGrpSpPr>
        <p:grpSpPr>
          <a:xfrm>
            <a:off x="5186755" y="-41515"/>
            <a:ext cx="459072" cy="745170"/>
            <a:chOff x="724072" y="1111010"/>
            <a:chExt cx="459072" cy="745170"/>
          </a:xfrm>
        </p:grpSpPr>
        <p:pic>
          <p:nvPicPr>
            <p:cNvPr id="169" name="Picture 168"/>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0" name="Oval 169"/>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71"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2" name="Group 181"/>
          <p:cNvGrpSpPr/>
          <p:nvPr/>
        </p:nvGrpSpPr>
        <p:grpSpPr>
          <a:xfrm>
            <a:off x="6012215" y="-41515"/>
            <a:ext cx="459072" cy="745170"/>
            <a:chOff x="724072" y="1111010"/>
            <a:chExt cx="459072" cy="745170"/>
          </a:xfrm>
        </p:grpSpPr>
        <p:pic>
          <p:nvPicPr>
            <p:cNvPr id="183" name="Picture 182"/>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4" name="Oval 18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5"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6" name="Group 185"/>
          <p:cNvGrpSpPr/>
          <p:nvPr/>
        </p:nvGrpSpPr>
        <p:grpSpPr>
          <a:xfrm>
            <a:off x="6424945" y="-41515"/>
            <a:ext cx="459072" cy="745170"/>
            <a:chOff x="724072" y="1111010"/>
            <a:chExt cx="459072" cy="745170"/>
          </a:xfrm>
        </p:grpSpPr>
        <p:pic>
          <p:nvPicPr>
            <p:cNvPr id="187" name="Picture 186"/>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8" name="Oval 187"/>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9"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90" name="Group 189"/>
          <p:cNvGrpSpPr/>
          <p:nvPr/>
        </p:nvGrpSpPr>
        <p:grpSpPr>
          <a:xfrm>
            <a:off x="6806532" y="-41515"/>
            <a:ext cx="490216" cy="745170"/>
            <a:chOff x="692928" y="1111010"/>
            <a:chExt cx="490216" cy="745170"/>
          </a:xfrm>
        </p:grpSpPr>
        <p:pic>
          <p:nvPicPr>
            <p:cNvPr id="191" name="Picture 190"/>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92" name="Oval 19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93"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2595320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75"/>
                                        </p:tgtEl>
                                      </p:cBhvr>
                                    </p:animEffect>
                                    <p:animScale>
                                      <p:cBhvr>
                                        <p:cTn id="7" dur="250" autoRev="1" fill="hold"/>
                                        <p:tgtEl>
                                          <p:spTgt spid="75"/>
                                        </p:tgtEl>
                                      </p:cBhvr>
                                      <p:by x="105000" y="105000"/>
                                    </p:animScale>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72198"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75" name="Group 74"/>
          <p:cNvGrpSpPr/>
          <p:nvPr/>
        </p:nvGrpSpPr>
        <p:grpSpPr>
          <a:xfrm flipH="1" flipV="1">
            <a:off x="6315833" y="-53196"/>
            <a:ext cx="745342" cy="1209847"/>
            <a:chOff x="4191168" y="2865515"/>
            <a:chExt cx="459072" cy="745170"/>
          </a:xfrm>
        </p:grpSpPr>
        <p:pic>
          <p:nvPicPr>
            <p:cNvPr id="114" name="Picture 1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15" name="Group 114"/>
            <p:cNvGrpSpPr/>
            <p:nvPr/>
          </p:nvGrpSpPr>
          <p:grpSpPr>
            <a:xfrm>
              <a:off x="4321574" y="3050241"/>
              <a:ext cx="267510" cy="267508"/>
              <a:chOff x="7766137" y="3063389"/>
              <a:chExt cx="250738" cy="250736"/>
            </a:xfrm>
          </p:grpSpPr>
          <p:sp>
            <p:nvSpPr>
              <p:cNvPr id="116" name="Oval 11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40"/>
              <p:cNvSpPr txBox="1">
                <a:spLocks/>
              </p:cNvSpPr>
              <p:nvPr/>
            </p:nvSpPr>
            <p:spPr>
              <a:xfrm rot="10800000">
                <a:off x="7795248" y="3074431"/>
                <a:ext cx="192516"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9</a:t>
                </a:r>
                <a:endParaRPr kumimoji="0" lang="fi-FI" altLang="ja-JP" sz="2400" b="1" dirty="0">
                  <a:solidFill>
                    <a:schemeClr val="accent4"/>
                  </a:solidFill>
                  <a:latin typeface="HelveticaNeueLT Std" pitchFamily="34" charset="0"/>
                  <a:ea typeface="+mn-ea"/>
                  <a:cs typeface="+mn-cs"/>
                </a:endParaRPr>
              </a:p>
            </p:txBody>
          </p:sp>
        </p:grpSp>
      </p:grpSp>
      <p:grpSp>
        <p:nvGrpSpPr>
          <p:cNvPr id="4" name="Group 3"/>
          <p:cNvGrpSpPr/>
          <p:nvPr/>
        </p:nvGrpSpPr>
        <p:grpSpPr>
          <a:xfrm>
            <a:off x="1318142" y="551726"/>
            <a:ext cx="4854338" cy="4735008"/>
            <a:chOff x="1318142" y="551726"/>
            <a:chExt cx="4854338" cy="4735008"/>
          </a:xfrm>
        </p:grpSpPr>
        <p:cxnSp>
          <p:nvCxnSpPr>
            <p:cNvPr id="161" name="Straight Connector 160"/>
            <p:cNvCxnSpPr/>
            <p:nvPr/>
          </p:nvCxnSpPr>
          <p:spPr>
            <a:xfrm>
              <a:off x="3728379" y="551726"/>
              <a:ext cx="0" cy="1944339"/>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 name="Group 2"/>
            <p:cNvGrpSpPr/>
            <p:nvPr/>
          </p:nvGrpSpPr>
          <p:grpSpPr>
            <a:xfrm>
              <a:off x="1318142" y="2451268"/>
              <a:ext cx="4854338" cy="2835466"/>
              <a:chOff x="1275381" y="2425353"/>
              <a:chExt cx="3633103" cy="2122131"/>
            </a:xfrm>
          </p:grpSpPr>
          <p:sp>
            <p:nvSpPr>
              <p:cNvPr id="129" name="Rectangle 6"/>
              <p:cNvSpPr>
                <a:spLocks noChangeArrowheads="1"/>
              </p:cNvSpPr>
              <p:nvPr/>
            </p:nvSpPr>
            <p:spPr bwMode="auto">
              <a:xfrm rot="5400000">
                <a:off x="4253906" y="3165927"/>
                <a:ext cx="653530" cy="653532"/>
              </a:xfrm>
              <a:prstGeom prst="rect">
                <a:avLst/>
              </a:prstGeom>
              <a:solidFill>
                <a:srgbClr val="FF9E29"/>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31" name="Rectangle 11"/>
              <p:cNvSpPr>
                <a:spLocks noChangeArrowheads="1"/>
              </p:cNvSpPr>
              <p:nvPr/>
            </p:nvSpPr>
            <p:spPr bwMode="auto">
              <a:xfrm rot="5400000">
                <a:off x="3508139" y="2429664"/>
                <a:ext cx="653530" cy="653532"/>
              </a:xfrm>
              <a:prstGeom prst="rect">
                <a:avLst/>
              </a:prstGeom>
              <a:solidFill>
                <a:srgbClr val="E7B800"/>
              </a:solidFill>
              <a:ln>
                <a:noFill/>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32" name="Rectangle 11"/>
              <p:cNvSpPr>
                <a:spLocks noChangeArrowheads="1"/>
              </p:cNvSpPr>
              <p:nvPr/>
            </p:nvSpPr>
            <p:spPr bwMode="auto">
              <a:xfrm rot="5400000">
                <a:off x="3508139" y="3165927"/>
                <a:ext cx="653530" cy="653532"/>
              </a:xfrm>
              <a:prstGeom prst="rect">
                <a:avLst/>
              </a:prstGeom>
              <a:solidFill>
                <a:srgbClr val="2E9FDF"/>
              </a:solidFill>
              <a:ln>
                <a:noFill/>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34" name="Rectangle 11"/>
              <p:cNvSpPr>
                <a:spLocks noChangeArrowheads="1"/>
              </p:cNvSpPr>
              <p:nvPr/>
            </p:nvSpPr>
            <p:spPr bwMode="auto">
              <a:xfrm rot="5400000">
                <a:off x="3508139" y="3893953"/>
                <a:ext cx="653530" cy="653532"/>
              </a:xfrm>
              <a:prstGeom prst="rect">
                <a:avLst/>
              </a:prstGeom>
              <a:solidFill>
                <a:srgbClr val="D1D1D1"/>
              </a:solidFill>
              <a:ln>
                <a:noFill/>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35" name="Rectangle 6"/>
              <p:cNvSpPr>
                <a:spLocks noChangeArrowheads="1"/>
              </p:cNvSpPr>
              <p:nvPr/>
            </p:nvSpPr>
            <p:spPr bwMode="auto">
              <a:xfrm rot="5400000">
                <a:off x="4253906" y="2429664"/>
                <a:ext cx="653530" cy="653532"/>
              </a:xfrm>
              <a:prstGeom prst="rect">
                <a:avLst/>
              </a:prstGeom>
              <a:solidFill>
                <a:srgbClr val="86AA00"/>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36" name="Rectangle 12"/>
              <p:cNvSpPr>
                <a:spLocks noChangeArrowheads="1"/>
              </p:cNvSpPr>
              <p:nvPr/>
            </p:nvSpPr>
            <p:spPr bwMode="auto">
              <a:xfrm rot="5400000">
                <a:off x="4251926" y="3886124"/>
                <a:ext cx="648240" cy="664876"/>
              </a:xfrm>
              <a:prstGeom prst="rect">
                <a:avLst/>
              </a:prstGeom>
              <a:solidFill>
                <a:srgbClr val="2D2D2A"/>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800" kern="0" dirty="0">
                  <a:solidFill>
                    <a:srgbClr val="2D2D2A"/>
                  </a:solidFill>
                  <a:latin typeface="Georgia"/>
                </a:endParaRPr>
              </a:p>
            </p:txBody>
          </p:sp>
          <p:sp>
            <p:nvSpPr>
              <p:cNvPr id="139" name="Rectangle 6"/>
              <p:cNvSpPr>
                <a:spLocks noChangeArrowheads="1"/>
              </p:cNvSpPr>
              <p:nvPr/>
            </p:nvSpPr>
            <p:spPr bwMode="auto">
              <a:xfrm rot="5400000">
                <a:off x="2021149" y="3161615"/>
                <a:ext cx="653530" cy="653532"/>
              </a:xfrm>
              <a:prstGeom prst="rect">
                <a:avLst/>
              </a:prstGeom>
              <a:solidFill>
                <a:srgbClr val="FF9E29"/>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40" name="Rectangle 9"/>
              <p:cNvSpPr>
                <a:spLocks noChangeArrowheads="1"/>
              </p:cNvSpPr>
              <p:nvPr/>
            </p:nvSpPr>
            <p:spPr bwMode="auto">
              <a:xfrm rot="5400000">
                <a:off x="2760165" y="3161105"/>
                <a:ext cx="652278" cy="653532"/>
              </a:xfrm>
              <a:prstGeom prst="rect">
                <a:avLst/>
              </a:prstGeom>
              <a:solidFill>
                <a:srgbClr val="0F2855"/>
              </a:solidFill>
              <a:ln>
                <a:noFill/>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41" name="Rectangle 11"/>
              <p:cNvSpPr>
                <a:spLocks noChangeArrowheads="1"/>
              </p:cNvSpPr>
              <p:nvPr/>
            </p:nvSpPr>
            <p:spPr bwMode="auto">
              <a:xfrm rot="5400000">
                <a:off x="1275382" y="2425352"/>
                <a:ext cx="653530" cy="653532"/>
              </a:xfrm>
              <a:prstGeom prst="rect">
                <a:avLst/>
              </a:prstGeom>
              <a:solidFill>
                <a:srgbClr val="E7B800"/>
              </a:solidFill>
              <a:ln>
                <a:noFill/>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42" name="Rectangle 11"/>
              <p:cNvSpPr>
                <a:spLocks noChangeArrowheads="1"/>
              </p:cNvSpPr>
              <p:nvPr/>
            </p:nvSpPr>
            <p:spPr bwMode="auto">
              <a:xfrm rot="5400000">
                <a:off x="1275382" y="3161615"/>
                <a:ext cx="653530" cy="653532"/>
              </a:xfrm>
              <a:prstGeom prst="rect">
                <a:avLst/>
              </a:prstGeom>
              <a:solidFill>
                <a:srgbClr val="2E9FDF"/>
              </a:solidFill>
              <a:ln>
                <a:noFill/>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43" name="Rectangle 11"/>
              <p:cNvSpPr>
                <a:spLocks noChangeArrowheads="1"/>
              </p:cNvSpPr>
              <p:nvPr/>
            </p:nvSpPr>
            <p:spPr bwMode="auto">
              <a:xfrm rot="5400000">
                <a:off x="2759539" y="2425352"/>
                <a:ext cx="653530" cy="653532"/>
              </a:xfrm>
              <a:prstGeom prst="rect">
                <a:avLst/>
              </a:prstGeom>
              <a:solidFill>
                <a:srgbClr val="00AFBB"/>
              </a:solidFill>
              <a:ln>
                <a:noFill/>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45" name="Rectangle 6"/>
              <p:cNvSpPr>
                <a:spLocks noChangeArrowheads="1"/>
              </p:cNvSpPr>
              <p:nvPr/>
            </p:nvSpPr>
            <p:spPr bwMode="auto">
              <a:xfrm rot="5400000">
                <a:off x="2021149" y="2425352"/>
                <a:ext cx="653530" cy="653532"/>
              </a:xfrm>
              <a:prstGeom prst="rect">
                <a:avLst/>
              </a:prstGeom>
              <a:solidFill>
                <a:srgbClr val="86AA00"/>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sp>
            <p:nvSpPr>
              <p:cNvPr id="146" name="Rectangle 12"/>
              <p:cNvSpPr>
                <a:spLocks noChangeArrowheads="1"/>
              </p:cNvSpPr>
              <p:nvPr/>
            </p:nvSpPr>
            <p:spPr bwMode="auto">
              <a:xfrm rot="5400000">
                <a:off x="1284016" y="3881812"/>
                <a:ext cx="648240" cy="664876"/>
              </a:xfrm>
              <a:prstGeom prst="rect">
                <a:avLst/>
              </a:prstGeom>
              <a:solidFill>
                <a:srgbClr val="2D2D2A"/>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800" kern="0" dirty="0">
                  <a:solidFill>
                    <a:srgbClr val="2D2D2A"/>
                  </a:solidFill>
                  <a:latin typeface="Georgia"/>
                </a:endParaRPr>
              </a:p>
            </p:txBody>
          </p:sp>
          <p:sp>
            <p:nvSpPr>
              <p:cNvPr id="147" name="Rectangle 12"/>
              <p:cNvSpPr>
                <a:spLocks noChangeArrowheads="1"/>
              </p:cNvSpPr>
              <p:nvPr/>
            </p:nvSpPr>
            <p:spPr bwMode="auto">
              <a:xfrm rot="5400000">
                <a:off x="2771818" y="3881812"/>
                <a:ext cx="648240" cy="664876"/>
              </a:xfrm>
              <a:prstGeom prst="rect">
                <a:avLst/>
              </a:prstGeom>
              <a:solidFill>
                <a:srgbClr val="2E9FDF"/>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800" kern="0" dirty="0">
                  <a:solidFill>
                    <a:srgbClr val="2D2D2A"/>
                  </a:solidFill>
                  <a:latin typeface="Georgia"/>
                </a:endParaRPr>
              </a:p>
            </p:txBody>
          </p:sp>
          <p:sp>
            <p:nvSpPr>
              <p:cNvPr id="148" name="Rectangle 40"/>
              <p:cNvSpPr txBox="1">
                <a:spLocks/>
              </p:cNvSpPr>
              <p:nvPr/>
            </p:nvSpPr>
            <p:spPr>
              <a:xfrm>
                <a:off x="1427213" y="2446739"/>
                <a:ext cx="349868" cy="6219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5400" b="1">
                    <a:solidFill>
                      <a:schemeClr val="bg1"/>
                    </a:solidFill>
                    <a:latin typeface="HelveticaNeueLT Std" pitchFamily="34" charset="0"/>
                    <a:ea typeface="+mn-ea"/>
                    <a:cs typeface="+mn-cs"/>
                  </a:rPr>
                  <a:t>M</a:t>
                </a:r>
                <a:endParaRPr kumimoji="0" lang="fi-FI" altLang="ja-JP" sz="5400" b="1" dirty="0">
                  <a:solidFill>
                    <a:schemeClr val="bg1"/>
                  </a:solidFill>
                  <a:latin typeface="HelveticaNeueLT Std" pitchFamily="34" charset="0"/>
                  <a:ea typeface="+mn-ea"/>
                  <a:cs typeface="+mn-cs"/>
                </a:endParaRPr>
              </a:p>
            </p:txBody>
          </p:sp>
          <p:sp>
            <p:nvSpPr>
              <p:cNvPr id="149" name="Rectangle 40"/>
              <p:cNvSpPr txBox="1">
                <a:spLocks/>
              </p:cNvSpPr>
              <p:nvPr/>
            </p:nvSpPr>
            <p:spPr>
              <a:xfrm>
                <a:off x="2187202" y="2446739"/>
                <a:ext cx="349868" cy="6219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5400" b="1">
                    <a:solidFill>
                      <a:schemeClr val="bg1"/>
                    </a:solidFill>
                    <a:latin typeface="HelveticaNeueLT Std" pitchFamily="34" charset="0"/>
                    <a:ea typeface="+mn-ea"/>
                    <a:cs typeface="+mn-cs"/>
                  </a:rPr>
                  <a:t>O</a:t>
                </a:r>
                <a:endParaRPr kumimoji="0" lang="fi-FI" altLang="ja-JP" sz="5400" b="1" dirty="0">
                  <a:solidFill>
                    <a:schemeClr val="bg1"/>
                  </a:solidFill>
                  <a:latin typeface="HelveticaNeueLT Std" pitchFamily="34" charset="0"/>
                  <a:ea typeface="+mn-ea"/>
                  <a:cs typeface="+mn-cs"/>
                </a:endParaRPr>
              </a:p>
            </p:txBody>
          </p:sp>
          <p:sp>
            <p:nvSpPr>
              <p:cNvPr id="150" name="Rectangle 40"/>
              <p:cNvSpPr txBox="1">
                <a:spLocks/>
              </p:cNvSpPr>
              <p:nvPr/>
            </p:nvSpPr>
            <p:spPr>
              <a:xfrm>
                <a:off x="2915000" y="2446739"/>
                <a:ext cx="349868" cy="6219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5400" b="1">
                    <a:solidFill>
                      <a:schemeClr val="bg1"/>
                    </a:solidFill>
                    <a:latin typeface="HelveticaNeueLT Std" pitchFamily="34" charset="0"/>
                    <a:ea typeface="+mn-ea"/>
                    <a:cs typeface="+mn-cs"/>
                  </a:rPr>
                  <a:t>O</a:t>
                </a:r>
                <a:endParaRPr kumimoji="0" lang="fi-FI" altLang="ja-JP" sz="5400" b="1" dirty="0">
                  <a:solidFill>
                    <a:schemeClr val="bg1"/>
                  </a:solidFill>
                  <a:latin typeface="HelveticaNeueLT Std" pitchFamily="34" charset="0"/>
                  <a:ea typeface="+mn-ea"/>
                  <a:cs typeface="+mn-cs"/>
                </a:endParaRPr>
              </a:p>
            </p:txBody>
          </p:sp>
          <p:sp>
            <p:nvSpPr>
              <p:cNvPr id="151" name="Rectangle 40"/>
              <p:cNvSpPr txBox="1">
                <a:spLocks/>
              </p:cNvSpPr>
              <p:nvPr/>
            </p:nvSpPr>
            <p:spPr>
              <a:xfrm>
                <a:off x="3679865" y="2446739"/>
                <a:ext cx="349868" cy="6219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5400" b="1">
                    <a:solidFill>
                      <a:schemeClr val="bg1"/>
                    </a:solidFill>
                    <a:latin typeface="HelveticaNeueLT Std" pitchFamily="34" charset="0"/>
                    <a:ea typeface="+mn-ea"/>
                    <a:cs typeface="+mn-cs"/>
                  </a:rPr>
                  <a:t>C</a:t>
                </a:r>
                <a:endParaRPr kumimoji="0" lang="fi-FI" altLang="ja-JP" sz="5400" b="1" dirty="0">
                  <a:solidFill>
                    <a:schemeClr val="bg1"/>
                  </a:solidFill>
                  <a:latin typeface="HelveticaNeueLT Std" pitchFamily="34" charset="0"/>
                  <a:ea typeface="+mn-ea"/>
                  <a:cs typeface="+mn-cs"/>
                </a:endParaRPr>
              </a:p>
            </p:txBody>
          </p:sp>
          <p:sp>
            <p:nvSpPr>
              <p:cNvPr id="152" name="Rectangle 40"/>
              <p:cNvSpPr txBox="1">
                <a:spLocks/>
              </p:cNvSpPr>
              <p:nvPr/>
            </p:nvSpPr>
            <p:spPr>
              <a:xfrm>
                <a:off x="1295887" y="3364760"/>
                <a:ext cx="612520" cy="18427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bg1"/>
                    </a:solidFill>
                    <a:latin typeface="HelveticaNeueLT Std" pitchFamily="34" charset="0"/>
                    <a:ea typeface="+mn-ea"/>
                    <a:cs typeface="+mn-cs"/>
                  </a:rPr>
                  <a:t>Massive</a:t>
                </a:r>
                <a:endParaRPr kumimoji="0" lang="fi-FI" altLang="ja-JP" b="1" dirty="0">
                  <a:solidFill>
                    <a:schemeClr val="bg1"/>
                  </a:solidFill>
                  <a:latin typeface="HelveticaNeueLT Std" pitchFamily="34" charset="0"/>
                  <a:ea typeface="+mn-ea"/>
                  <a:cs typeface="+mn-cs"/>
                </a:endParaRPr>
              </a:p>
            </p:txBody>
          </p:sp>
          <p:sp>
            <p:nvSpPr>
              <p:cNvPr id="153" name="Rectangle 40"/>
              <p:cNvSpPr txBox="1">
                <a:spLocks/>
              </p:cNvSpPr>
              <p:nvPr/>
            </p:nvSpPr>
            <p:spPr>
              <a:xfrm>
                <a:off x="2037029" y="3364760"/>
                <a:ext cx="612520" cy="2073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1800" b="1">
                    <a:solidFill>
                      <a:schemeClr val="bg1"/>
                    </a:solidFill>
                    <a:latin typeface="HelveticaNeueLT Std" pitchFamily="34" charset="0"/>
                    <a:ea typeface="+mn-ea"/>
                    <a:cs typeface="+mn-cs"/>
                  </a:rPr>
                  <a:t>Open</a:t>
                </a:r>
                <a:endParaRPr kumimoji="0" lang="fi-FI" altLang="ja-JP" sz="1800" b="1" dirty="0">
                  <a:solidFill>
                    <a:schemeClr val="bg1"/>
                  </a:solidFill>
                  <a:latin typeface="HelveticaNeueLT Std" pitchFamily="34" charset="0"/>
                  <a:ea typeface="+mn-ea"/>
                  <a:cs typeface="+mn-cs"/>
                </a:endParaRPr>
              </a:p>
            </p:txBody>
          </p:sp>
          <p:sp>
            <p:nvSpPr>
              <p:cNvPr id="154" name="Rectangle 40"/>
              <p:cNvSpPr txBox="1">
                <a:spLocks/>
              </p:cNvSpPr>
              <p:nvPr/>
            </p:nvSpPr>
            <p:spPr>
              <a:xfrm>
                <a:off x="2756325" y="3364760"/>
                <a:ext cx="612520" cy="2073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1800" b="1">
                    <a:solidFill>
                      <a:schemeClr val="bg1"/>
                    </a:solidFill>
                    <a:latin typeface="HelveticaNeueLT Std" pitchFamily="34" charset="0"/>
                    <a:ea typeface="+mn-ea"/>
                    <a:cs typeface="+mn-cs"/>
                  </a:rPr>
                  <a:t>Online</a:t>
                </a:r>
                <a:endParaRPr kumimoji="0" lang="fi-FI" altLang="ja-JP" sz="1800" b="1" dirty="0">
                  <a:solidFill>
                    <a:schemeClr val="bg1"/>
                  </a:solidFill>
                  <a:latin typeface="HelveticaNeueLT Std" pitchFamily="34" charset="0"/>
                  <a:ea typeface="+mn-ea"/>
                  <a:cs typeface="+mn-cs"/>
                </a:endParaRPr>
              </a:p>
            </p:txBody>
          </p:sp>
          <p:sp>
            <p:nvSpPr>
              <p:cNvPr id="155" name="Rectangle 40"/>
              <p:cNvSpPr txBox="1">
                <a:spLocks/>
              </p:cNvSpPr>
              <p:nvPr/>
            </p:nvSpPr>
            <p:spPr>
              <a:xfrm>
                <a:off x="3530956" y="3364760"/>
                <a:ext cx="612520" cy="18427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bg1"/>
                    </a:solidFill>
                    <a:latin typeface="HelveticaNeueLT Std" pitchFamily="34" charset="0"/>
                    <a:ea typeface="+mn-ea"/>
                    <a:cs typeface="+mn-cs"/>
                  </a:rPr>
                  <a:t>Courses</a:t>
                </a:r>
                <a:endParaRPr kumimoji="0" lang="fi-FI" altLang="ja-JP" b="1" dirty="0">
                  <a:solidFill>
                    <a:schemeClr val="bg1"/>
                  </a:solidFill>
                  <a:latin typeface="HelveticaNeueLT Std" pitchFamily="34" charset="0"/>
                  <a:ea typeface="+mn-ea"/>
                  <a:cs typeface="+mn-cs"/>
                </a:endParaRPr>
              </a:p>
            </p:txBody>
          </p:sp>
          <p:sp>
            <p:nvSpPr>
              <p:cNvPr id="157" name="Rectangle 40"/>
              <p:cNvSpPr txBox="1">
                <a:spLocks/>
              </p:cNvSpPr>
              <p:nvPr/>
            </p:nvSpPr>
            <p:spPr>
              <a:xfrm>
                <a:off x="4277710" y="2492068"/>
                <a:ext cx="612520" cy="12669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sz="1100" b="1" dirty="0">
                  <a:solidFill>
                    <a:schemeClr val="bg1"/>
                  </a:solidFill>
                  <a:latin typeface="HelveticaNeueLT Std" pitchFamily="34" charset="0"/>
                  <a:ea typeface="+mn-ea"/>
                  <a:cs typeface="+mn-cs"/>
                </a:endParaRPr>
              </a:p>
            </p:txBody>
          </p:sp>
          <p:sp>
            <p:nvSpPr>
              <p:cNvPr id="158" name="Rectangle 40"/>
              <p:cNvSpPr txBox="1">
                <a:spLocks/>
              </p:cNvSpPr>
              <p:nvPr/>
            </p:nvSpPr>
            <p:spPr>
              <a:xfrm>
                <a:off x="4269786" y="3353881"/>
                <a:ext cx="612520" cy="12669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sz="1100" b="1" dirty="0">
                  <a:solidFill>
                    <a:schemeClr val="bg1"/>
                  </a:solidFill>
                  <a:latin typeface="HelveticaNeueLT Std" pitchFamily="34" charset="0"/>
                  <a:ea typeface="+mn-ea"/>
                  <a:cs typeface="+mn-cs"/>
                </a:endParaRPr>
              </a:p>
            </p:txBody>
          </p:sp>
          <p:sp>
            <p:nvSpPr>
              <p:cNvPr id="159" name="Rectangle 40"/>
              <p:cNvSpPr txBox="1">
                <a:spLocks/>
              </p:cNvSpPr>
              <p:nvPr/>
            </p:nvSpPr>
            <p:spPr>
              <a:xfrm>
                <a:off x="2765595" y="4031244"/>
                <a:ext cx="612520" cy="12669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sz="1100" b="1" dirty="0">
                  <a:solidFill>
                    <a:schemeClr val="bg1"/>
                  </a:solidFill>
                  <a:latin typeface="HelveticaNeueLT Std" pitchFamily="34" charset="0"/>
                  <a:ea typeface="+mn-ea"/>
                  <a:cs typeface="+mn-cs"/>
                </a:endParaRPr>
              </a:p>
            </p:txBody>
          </p:sp>
          <p:sp>
            <p:nvSpPr>
              <p:cNvPr id="167" name="Rectangle 11"/>
              <p:cNvSpPr>
                <a:spLocks noChangeArrowheads="1"/>
              </p:cNvSpPr>
              <p:nvPr/>
            </p:nvSpPr>
            <p:spPr bwMode="auto">
              <a:xfrm rot="5400000">
                <a:off x="2021008" y="3893953"/>
                <a:ext cx="653530" cy="653532"/>
              </a:xfrm>
              <a:prstGeom prst="rect">
                <a:avLst/>
              </a:prstGeom>
              <a:solidFill>
                <a:srgbClr val="D1D1D1"/>
              </a:solidFill>
              <a:ln>
                <a:noFill/>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1800" kern="0" dirty="0">
                  <a:solidFill>
                    <a:srgbClr val="2D2D2A"/>
                  </a:solidFill>
                  <a:latin typeface="Georgia"/>
                </a:endParaRPr>
              </a:p>
            </p:txBody>
          </p:sp>
        </p:grpSp>
      </p:grpSp>
      <p:sp>
        <p:nvSpPr>
          <p:cNvPr id="160" name="Rectangle 40"/>
          <p:cNvSpPr txBox="1">
            <a:spLocks/>
          </p:cNvSpPr>
          <p:nvPr/>
        </p:nvSpPr>
        <p:spPr>
          <a:xfrm>
            <a:off x="271809" y="700653"/>
            <a:ext cx="2866926" cy="147732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Pembelajaran Dalam Talian Tahap Global</a:t>
            </a:r>
            <a:endParaRPr kumimoji="0" lang="fi-FI" altLang="ja-JP" sz="3200" b="1" dirty="0">
              <a:latin typeface="HelveticaNeueLT Std" pitchFamily="34" charset="0"/>
              <a:ea typeface="+mn-ea"/>
              <a:cs typeface="+mn-cs"/>
            </a:endParaRPr>
          </a:p>
        </p:txBody>
      </p:sp>
      <p:sp>
        <p:nvSpPr>
          <p:cNvPr id="162" name="Rectangle 161"/>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nvGrpSpPr>
          <p:cNvPr id="6" name="Group 5"/>
          <p:cNvGrpSpPr/>
          <p:nvPr/>
        </p:nvGrpSpPr>
        <p:grpSpPr>
          <a:xfrm>
            <a:off x="1211964" y="4542355"/>
            <a:ext cx="3159016" cy="2094655"/>
            <a:chOff x="1211964" y="4542353"/>
            <a:chExt cx="3159016" cy="2094655"/>
          </a:xfrm>
        </p:grpSpPr>
        <p:sp>
          <p:nvSpPr>
            <p:cNvPr id="165" name="Rectangle 40"/>
            <p:cNvSpPr txBox="1">
              <a:spLocks/>
            </p:cNvSpPr>
            <p:nvPr/>
          </p:nvSpPr>
          <p:spPr>
            <a:xfrm>
              <a:off x="1318565" y="5819861"/>
              <a:ext cx="3052415" cy="81714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10000"/>
                </a:spcBef>
                <a:buNone/>
              </a:pPr>
              <a:r>
                <a:rPr kumimoji="0" lang="fi-FI" altLang="ja-JP" sz="2000" b="1">
                  <a:solidFill>
                    <a:schemeClr val="accent4"/>
                  </a:solidFill>
                  <a:latin typeface="HelveticaNeueLT Std" pitchFamily="34" charset="0"/>
                  <a:ea typeface="+mn-ea"/>
                  <a:cs typeface="+mn-cs"/>
                </a:rPr>
                <a:t>Kursus menggunakan </a:t>
              </a:r>
              <a:r>
                <a:rPr kumimoji="0" lang="fi-FI" altLang="ja-JP" sz="2000" b="1">
                  <a:solidFill>
                    <a:srgbClr val="F77900"/>
                  </a:solidFill>
                  <a:latin typeface="HelveticaNeueLT Std" pitchFamily="34" charset="0"/>
                  <a:ea typeface="+mn-ea"/>
                  <a:cs typeface="+mn-cs"/>
                </a:rPr>
                <a:t>Blended Learning</a:t>
              </a:r>
              <a:endParaRPr kumimoji="0" lang="en-US" sz="2000" b="1">
                <a:solidFill>
                  <a:srgbClr val="F77900"/>
                </a:solidFill>
                <a:latin typeface="HelveticaNeueLT Std" pitchFamily="34" charset="0"/>
                <a:ea typeface="+mn-ea"/>
                <a:cs typeface="+mn-cs"/>
              </a:endParaRPr>
            </a:p>
            <a:p>
              <a:pPr marL="1587" lvl="1" indent="0">
                <a:lnSpc>
                  <a:spcPct val="90000"/>
                </a:lnSpc>
                <a:spcBef>
                  <a:spcPct val="10000"/>
                </a:spcBef>
                <a:buNone/>
              </a:pPr>
              <a:endParaRPr kumimoji="0" lang="fi-FI" altLang="ja-JP" b="1" dirty="0">
                <a:solidFill>
                  <a:srgbClr val="F77900"/>
                </a:solidFill>
                <a:latin typeface="HelveticaNeueLT Std" pitchFamily="34" charset="0"/>
                <a:ea typeface="+mn-ea"/>
                <a:cs typeface="+mn-cs"/>
              </a:endParaRPr>
            </a:p>
          </p:txBody>
        </p:sp>
        <p:grpSp>
          <p:nvGrpSpPr>
            <p:cNvPr id="168" name="Group 167"/>
            <p:cNvGrpSpPr/>
            <p:nvPr/>
          </p:nvGrpSpPr>
          <p:grpSpPr>
            <a:xfrm rot="10800000">
              <a:off x="1306465" y="5290863"/>
              <a:ext cx="417158" cy="609125"/>
              <a:chOff x="6136370" y="2832717"/>
              <a:chExt cx="510328" cy="745170"/>
            </a:xfrm>
          </p:grpSpPr>
          <p:pic>
            <p:nvPicPr>
              <p:cNvPr id="169" name="Picture 168"/>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70" name="Group 169"/>
              <p:cNvGrpSpPr/>
              <p:nvPr/>
            </p:nvGrpSpPr>
            <p:grpSpPr>
              <a:xfrm>
                <a:off x="6198482" y="3025154"/>
                <a:ext cx="267510" cy="301212"/>
                <a:chOff x="7766137" y="3039876"/>
                <a:chExt cx="250738" cy="282327"/>
              </a:xfrm>
            </p:grpSpPr>
            <p:sp>
              <p:nvSpPr>
                <p:cNvPr id="171" name="Oval 170"/>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2" name="Rectangle 40"/>
                <p:cNvSpPr txBox="1">
                  <a:spLocks/>
                </p:cNvSpPr>
                <p:nvPr/>
              </p:nvSpPr>
              <p:spPr>
                <a:xfrm>
                  <a:off x="7795248" y="3039876"/>
                  <a:ext cx="192516" cy="2823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sp>
          <p:nvSpPr>
            <p:cNvPr id="107" name="Rectangle 40"/>
            <p:cNvSpPr txBox="1">
              <a:spLocks/>
            </p:cNvSpPr>
            <p:nvPr/>
          </p:nvSpPr>
          <p:spPr>
            <a:xfrm>
              <a:off x="1211964" y="4542353"/>
              <a:ext cx="1139448" cy="61555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4000" b="1">
                  <a:solidFill>
                    <a:schemeClr val="bg1"/>
                  </a:solidFill>
                  <a:latin typeface="HelveticaNeueLT Std" pitchFamily="34" charset="0"/>
                  <a:ea typeface="+mn-ea"/>
                  <a:cs typeface="+mn-cs"/>
                </a:rPr>
                <a:t>70</a:t>
              </a:r>
              <a:r>
                <a:rPr kumimoji="0" lang="fi-FI" altLang="ja-JP" sz="2000" b="1">
                  <a:solidFill>
                    <a:schemeClr val="bg1"/>
                  </a:solidFill>
                  <a:latin typeface="HelveticaNeueLT Std" pitchFamily="34" charset="0"/>
                  <a:ea typeface="+mn-ea"/>
                  <a:cs typeface="+mn-cs"/>
                </a:rPr>
                <a:t>%</a:t>
              </a:r>
              <a:endParaRPr kumimoji="0" lang="fi-FI" altLang="ja-JP" sz="4000" b="1" dirty="0">
                <a:solidFill>
                  <a:schemeClr val="bg1"/>
                </a:solidFill>
                <a:latin typeface="HelveticaNeueLT Std" pitchFamily="34" charset="0"/>
                <a:ea typeface="+mn-ea"/>
                <a:cs typeface="+mn-cs"/>
              </a:endParaRPr>
            </a:p>
          </p:txBody>
        </p:sp>
      </p:grpSp>
      <p:grpSp>
        <p:nvGrpSpPr>
          <p:cNvPr id="7" name="Group 6"/>
          <p:cNvGrpSpPr/>
          <p:nvPr/>
        </p:nvGrpSpPr>
        <p:grpSpPr>
          <a:xfrm>
            <a:off x="5169161" y="2391979"/>
            <a:ext cx="3603365" cy="2970813"/>
            <a:chOff x="5169159" y="2391977"/>
            <a:chExt cx="3603365" cy="2970813"/>
          </a:xfrm>
        </p:grpSpPr>
        <p:sp>
          <p:nvSpPr>
            <p:cNvPr id="156" name="Rectangle 40"/>
            <p:cNvSpPr txBox="1">
              <a:spLocks/>
            </p:cNvSpPr>
            <p:nvPr/>
          </p:nvSpPr>
          <p:spPr>
            <a:xfrm>
              <a:off x="6760925" y="2391977"/>
              <a:ext cx="2011599" cy="29708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10000"/>
                </a:spcBef>
                <a:buNone/>
              </a:pPr>
              <a:r>
                <a:rPr kumimoji="0" lang="fi-FI" altLang="ja-JP" sz="1800" b="1">
                  <a:solidFill>
                    <a:srgbClr val="E2AC00"/>
                  </a:solidFill>
                  <a:latin typeface="HelveticaNeueLT Std" pitchFamily="34" charset="0"/>
                  <a:ea typeface="+mn-ea"/>
                  <a:cs typeface="+mn-cs"/>
                </a:rPr>
                <a:t>SEP 2014</a:t>
              </a:r>
            </a:p>
            <a:p>
              <a:pPr marL="1587" lvl="1" indent="0">
                <a:lnSpc>
                  <a:spcPct val="90000"/>
                </a:lnSpc>
                <a:spcBef>
                  <a:spcPct val="10000"/>
                </a:spcBef>
                <a:buNone/>
              </a:pPr>
              <a:r>
                <a:rPr kumimoji="0" lang="fi-FI" altLang="ja-JP" sz="2000" b="1">
                  <a:solidFill>
                    <a:schemeClr val="accent4"/>
                  </a:solidFill>
                  <a:latin typeface="HelveticaNeueLT Std" pitchFamily="34" charset="0"/>
                </a:rPr>
                <a:t>Penglibatan pertama universiti awam dalam MOOC</a:t>
              </a:r>
              <a:endParaRPr kumimoji="0" lang="fi-FI" altLang="ja-JP" sz="2000" b="1">
                <a:solidFill>
                  <a:schemeClr val="accent4"/>
                </a:solidFill>
                <a:latin typeface="HelveticaNeueLT Std" pitchFamily="34" charset="0"/>
                <a:ea typeface="+mn-ea"/>
                <a:cs typeface="+mn-cs"/>
              </a:endParaRPr>
            </a:p>
            <a:p>
              <a:pPr marL="1587" lvl="1" indent="0">
                <a:lnSpc>
                  <a:spcPct val="85000"/>
                </a:lnSpc>
                <a:spcBef>
                  <a:spcPct val="10000"/>
                </a:spcBef>
                <a:buNone/>
              </a:pPr>
              <a:r>
                <a:rPr kumimoji="0" lang="fi-FI" altLang="ja-JP" sz="1700" b="1">
                  <a:solidFill>
                    <a:schemeClr val="bg1">
                      <a:lumMod val="65000"/>
                    </a:schemeClr>
                  </a:solidFill>
                  <a:latin typeface="HelveticaNeueLT Std" pitchFamily="34" charset="0"/>
                  <a:ea typeface="+mn-ea"/>
                  <a:cs typeface="+mn-cs"/>
                </a:rPr>
                <a:t>Kursus wajib umum dilancarkan dengan konsep MOOC dan </a:t>
              </a:r>
              <a:r>
                <a:rPr kumimoji="0" lang="fi-FI" altLang="ja-JP" sz="1700" b="1">
                  <a:solidFill>
                    <a:schemeClr val="bg1">
                      <a:lumMod val="65000"/>
                    </a:schemeClr>
                  </a:solidFill>
                  <a:latin typeface="HelveticaNeueLT Std" pitchFamily="34" charset="0"/>
                </a:rPr>
                <a:t>menghimpunkan pelajar dari 20 universiti awam</a:t>
              </a:r>
              <a:endParaRPr kumimoji="0" lang="fi-FI" altLang="ja-JP" sz="1700" b="1" dirty="0">
                <a:solidFill>
                  <a:schemeClr val="bg1">
                    <a:lumMod val="65000"/>
                  </a:schemeClr>
                </a:solidFill>
                <a:latin typeface="HelveticaNeueLT Std" pitchFamily="34" charset="0"/>
                <a:ea typeface="+mn-ea"/>
                <a:cs typeface="+mn-cs"/>
              </a:endParaRPr>
            </a:p>
          </p:txBody>
        </p:sp>
        <p:grpSp>
          <p:nvGrpSpPr>
            <p:cNvPr id="173" name="Group 172"/>
            <p:cNvGrpSpPr/>
            <p:nvPr/>
          </p:nvGrpSpPr>
          <p:grpSpPr>
            <a:xfrm rot="5400000">
              <a:off x="6279321" y="4600255"/>
              <a:ext cx="417158" cy="609125"/>
              <a:chOff x="6136370" y="2832717"/>
              <a:chExt cx="510328" cy="745170"/>
            </a:xfrm>
          </p:grpSpPr>
          <p:pic>
            <p:nvPicPr>
              <p:cNvPr id="174" name="Picture 173"/>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75" name="Group 174"/>
              <p:cNvGrpSpPr/>
              <p:nvPr/>
            </p:nvGrpSpPr>
            <p:grpSpPr>
              <a:xfrm>
                <a:off x="6198482" y="3025154"/>
                <a:ext cx="267510" cy="301212"/>
                <a:chOff x="7766137" y="3039876"/>
                <a:chExt cx="250738" cy="282327"/>
              </a:xfrm>
            </p:grpSpPr>
            <p:sp>
              <p:nvSpPr>
                <p:cNvPr id="176" name="Oval 17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7" name="Rectangle 40"/>
                <p:cNvSpPr txBox="1">
                  <a:spLocks/>
                </p:cNvSpPr>
                <p:nvPr/>
              </p:nvSpPr>
              <p:spPr>
                <a:xfrm>
                  <a:off x="7795247" y="3039876"/>
                  <a:ext cx="192516" cy="2823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sp>
          <p:nvSpPr>
            <p:cNvPr id="108" name="Rectangle 40"/>
            <p:cNvSpPr txBox="1">
              <a:spLocks/>
            </p:cNvSpPr>
            <p:nvPr/>
          </p:nvSpPr>
          <p:spPr>
            <a:xfrm>
              <a:off x="5169159" y="4515365"/>
              <a:ext cx="1139448" cy="61555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4000" b="1">
                  <a:solidFill>
                    <a:schemeClr val="bg1"/>
                  </a:solidFill>
                  <a:latin typeface="HelveticaNeueLT Std" pitchFamily="34" charset="0"/>
                  <a:ea typeface="+mn-ea"/>
                  <a:cs typeface="+mn-cs"/>
                </a:rPr>
                <a:t>20</a:t>
              </a:r>
              <a:endParaRPr kumimoji="0" lang="fi-FI" altLang="ja-JP" sz="4000" b="1" dirty="0">
                <a:solidFill>
                  <a:schemeClr val="bg1"/>
                </a:solidFill>
                <a:latin typeface="HelveticaNeueLT Std" pitchFamily="34" charset="0"/>
                <a:ea typeface="+mn-ea"/>
                <a:cs typeface="+mn-cs"/>
              </a:endParaRPr>
            </a:p>
          </p:txBody>
        </p:sp>
      </p:grpSp>
      <p:grpSp>
        <p:nvGrpSpPr>
          <p:cNvPr id="105" name="Group 104"/>
          <p:cNvGrpSpPr/>
          <p:nvPr/>
        </p:nvGrpSpPr>
        <p:grpSpPr>
          <a:xfrm>
            <a:off x="3123105" y="-41515"/>
            <a:ext cx="459072" cy="745170"/>
            <a:chOff x="724072" y="1111010"/>
            <a:chExt cx="459072" cy="745170"/>
          </a:xfrm>
        </p:grpSpPr>
        <p:pic>
          <p:nvPicPr>
            <p:cNvPr id="106" name="Picture 105"/>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13" name="Oval 11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1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19" name="Group 118"/>
          <p:cNvGrpSpPr/>
          <p:nvPr/>
        </p:nvGrpSpPr>
        <p:grpSpPr>
          <a:xfrm>
            <a:off x="3535835" y="-41515"/>
            <a:ext cx="459072" cy="745170"/>
            <a:chOff x="724072" y="1111010"/>
            <a:chExt cx="459072" cy="745170"/>
          </a:xfrm>
        </p:grpSpPr>
        <p:pic>
          <p:nvPicPr>
            <p:cNvPr id="120" name="Picture 119"/>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1" name="Oval 12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3" name="Group 122"/>
          <p:cNvGrpSpPr/>
          <p:nvPr/>
        </p:nvGrpSpPr>
        <p:grpSpPr>
          <a:xfrm>
            <a:off x="3948565" y="-41515"/>
            <a:ext cx="459072" cy="745170"/>
            <a:chOff x="724072" y="1111010"/>
            <a:chExt cx="459072" cy="745170"/>
          </a:xfrm>
        </p:grpSpPr>
        <p:pic>
          <p:nvPicPr>
            <p:cNvPr id="124" name="Picture 123"/>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5" name="Oval 12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7" name="Group 126"/>
          <p:cNvGrpSpPr/>
          <p:nvPr/>
        </p:nvGrpSpPr>
        <p:grpSpPr>
          <a:xfrm>
            <a:off x="4361295" y="-41515"/>
            <a:ext cx="459072" cy="745170"/>
            <a:chOff x="724072" y="1111010"/>
            <a:chExt cx="459072" cy="745170"/>
          </a:xfrm>
        </p:grpSpPr>
        <p:pic>
          <p:nvPicPr>
            <p:cNvPr id="128" name="Picture 127"/>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0" name="Oval 129"/>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7" name="Group 136"/>
          <p:cNvGrpSpPr/>
          <p:nvPr/>
        </p:nvGrpSpPr>
        <p:grpSpPr>
          <a:xfrm>
            <a:off x="4774025" y="-41515"/>
            <a:ext cx="459072" cy="745170"/>
            <a:chOff x="724072" y="1111010"/>
            <a:chExt cx="459072" cy="745170"/>
          </a:xfrm>
        </p:grpSpPr>
        <p:pic>
          <p:nvPicPr>
            <p:cNvPr id="138" name="Picture 137"/>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4" name="Oval 14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4" name="Group 163"/>
          <p:cNvGrpSpPr/>
          <p:nvPr/>
        </p:nvGrpSpPr>
        <p:grpSpPr>
          <a:xfrm>
            <a:off x="5186755" y="-41515"/>
            <a:ext cx="459072" cy="745170"/>
            <a:chOff x="724072" y="1111010"/>
            <a:chExt cx="459072" cy="745170"/>
          </a:xfrm>
        </p:grpSpPr>
        <p:pic>
          <p:nvPicPr>
            <p:cNvPr id="166" name="Picture 165"/>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8" name="Oval 177"/>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79"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0" name="Group 179"/>
          <p:cNvGrpSpPr/>
          <p:nvPr/>
        </p:nvGrpSpPr>
        <p:grpSpPr>
          <a:xfrm>
            <a:off x="5599485" y="-41515"/>
            <a:ext cx="459072" cy="745170"/>
            <a:chOff x="724072" y="1111010"/>
            <a:chExt cx="459072" cy="745170"/>
          </a:xfrm>
        </p:grpSpPr>
        <p:pic>
          <p:nvPicPr>
            <p:cNvPr id="181" name="Picture 180"/>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2" name="Oval 18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4" name="Group 183"/>
          <p:cNvGrpSpPr/>
          <p:nvPr/>
        </p:nvGrpSpPr>
        <p:grpSpPr>
          <a:xfrm>
            <a:off x="6012215" y="-41515"/>
            <a:ext cx="459072" cy="745170"/>
            <a:chOff x="724072" y="1111010"/>
            <a:chExt cx="459072" cy="745170"/>
          </a:xfrm>
        </p:grpSpPr>
        <p:pic>
          <p:nvPicPr>
            <p:cNvPr id="185" name="Picture 184"/>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6" name="Oval 18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7"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92" name="Group 191"/>
          <p:cNvGrpSpPr/>
          <p:nvPr/>
        </p:nvGrpSpPr>
        <p:grpSpPr>
          <a:xfrm>
            <a:off x="6806532" y="-41515"/>
            <a:ext cx="490216" cy="745170"/>
            <a:chOff x="692928" y="1111010"/>
            <a:chExt cx="490216" cy="745170"/>
          </a:xfrm>
        </p:grpSpPr>
        <p:pic>
          <p:nvPicPr>
            <p:cNvPr id="193" name="Picture 192"/>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94" name="Oval 19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95"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39583782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75"/>
                                        </p:tgtEl>
                                      </p:cBhvr>
                                    </p:animEffect>
                                    <p:animScale>
                                      <p:cBhvr>
                                        <p:cTn id="7" dur="250" autoRev="1" fill="hold"/>
                                        <p:tgtEl>
                                          <p:spTgt spid="75"/>
                                        </p:tgtEl>
                                      </p:cBhvr>
                                      <p:by x="105000" y="105000"/>
                                    </p:animScale>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wipe(up)">
                                      <p:cBhvr>
                                        <p:cTn id="11" dur="500"/>
                                        <p:tgtEl>
                                          <p:spTgt spid="16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6095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75" name="Group 74"/>
          <p:cNvGrpSpPr/>
          <p:nvPr/>
        </p:nvGrpSpPr>
        <p:grpSpPr>
          <a:xfrm flipH="1" flipV="1">
            <a:off x="4663643" y="-53196"/>
            <a:ext cx="745342" cy="1209847"/>
            <a:chOff x="4191168" y="2865515"/>
            <a:chExt cx="459072" cy="745170"/>
          </a:xfrm>
        </p:grpSpPr>
        <p:pic>
          <p:nvPicPr>
            <p:cNvPr id="114" name="Picture 1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15" name="Group 114"/>
            <p:cNvGrpSpPr/>
            <p:nvPr/>
          </p:nvGrpSpPr>
          <p:grpSpPr>
            <a:xfrm>
              <a:off x="4321574" y="3050241"/>
              <a:ext cx="267510" cy="267508"/>
              <a:chOff x="7766137" y="3063389"/>
              <a:chExt cx="250738" cy="250736"/>
            </a:xfrm>
          </p:grpSpPr>
          <p:sp>
            <p:nvSpPr>
              <p:cNvPr id="116" name="Oval 11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40"/>
              <p:cNvSpPr txBox="1">
                <a:spLocks/>
              </p:cNvSpPr>
              <p:nvPr/>
            </p:nvSpPr>
            <p:spPr>
              <a:xfrm rot="10800000">
                <a:off x="7795248" y="3074431"/>
                <a:ext cx="192516"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5</a:t>
                </a:r>
                <a:endParaRPr kumimoji="0" lang="fi-FI" altLang="ja-JP" sz="2400" b="1" dirty="0">
                  <a:solidFill>
                    <a:schemeClr val="accent4"/>
                  </a:solidFill>
                  <a:latin typeface="HelveticaNeueLT Std" pitchFamily="34" charset="0"/>
                  <a:ea typeface="+mn-ea"/>
                  <a:cs typeface="+mn-cs"/>
                </a:endParaRPr>
              </a:p>
            </p:txBody>
          </p:sp>
        </p:grpSp>
      </p:grpSp>
      <p:sp>
        <p:nvSpPr>
          <p:cNvPr id="113" name="Rectangle 112"/>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nvGrpSpPr>
          <p:cNvPr id="10" name="Group 9"/>
          <p:cNvGrpSpPr/>
          <p:nvPr/>
        </p:nvGrpSpPr>
        <p:grpSpPr>
          <a:xfrm>
            <a:off x="2" y="2888322"/>
            <a:ext cx="8961435" cy="2111154"/>
            <a:chOff x="0" y="2888322"/>
            <a:chExt cx="8961435" cy="2111154"/>
          </a:xfrm>
        </p:grpSpPr>
        <p:sp>
          <p:nvSpPr>
            <p:cNvPr id="26" name="Line 18"/>
            <p:cNvSpPr>
              <a:spLocks noChangeShapeType="1"/>
            </p:cNvSpPr>
            <p:nvPr/>
          </p:nvSpPr>
          <p:spPr bwMode="auto">
            <a:xfrm rot="10800000">
              <a:off x="0" y="3992789"/>
              <a:ext cx="535464"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grpSp>
          <p:nvGrpSpPr>
            <p:cNvPr id="3" name="Group 2"/>
            <p:cNvGrpSpPr/>
            <p:nvPr/>
          </p:nvGrpSpPr>
          <p:grpSpPr>
            <a:xfrm>
              <a:off x="441546" y="2888322"/>
              <a:ext cx="2111154" cy="2111154"/>
              <a:chOff x="420162" y="2835072"/>
              <a:chExt cx="1446251" cy="1446251"/>
            </a:xfrm>
          </p:grpSpPr>
          <p:sp>
            <p:nvSpPr>
              <p:cNvPr id="122" name="Block Arc 121"/>
              <p:cNvSpPr/>
              <p:nvPr/>
            </p:nvSpPr>
            <p:spPr>
              <a:xfrm rot="7344733">
                <a:off x="420162" y="2835072"/>
                <a:ext cx="1446251" cy="1446251"/>
              </a:xfrm>
              <a:prstGeom prst="blockArc">
                <a:avLst>
                  <a:gd name="adj1" fmla="val 10777252"/>
                  <a:gd name="adj2" fmla="val 10123515"/>
                  <a:gd name="adj3" fmla="val 14491"/>
                </a:avLst>
              </a:prstGeom>
              <a:solidFill>
                <a:schemeClr val="accent1">
                  <a:lumMod val="9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118" name="Block Arc 117"/>
              <p:cNvSpPr/>
              <p:nvPr/>
            </p:nvSpPr>
            <p:spPr>
              <a:xfrm rot="5400000">
                <a:off x="420162" y="2835072"/>
                <a:ext cx="1446251" cy="1446251"/>
              </a:xfrm>
              <a:prstGeom prst="blockArc">
                <a:avLst>
                  <a:gd name="adj1" fmla="val 10777252"/>
                  <a:gd name="adj2" fmla="val 8150311"/>
                  <a:gd name="adj3" fmla="val 14620"/>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120" name="Rectangle 40"/>
              <p:cNvSpPr txBox="1">
                <a:spLocks/>
              </p:cNvSpPr>
              <p:nvPr/>
            </p:nvSpPr>
            <p:spPr>
              <a:xfrm>
                <a:off x="689611" y="3228825"/>
                <a:ext cx="989056" cy="63252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6000" b="1">
                    <a:solidFill>
                      <a:schemeClr val="accent4"/>
                    </a:solidFill>
                    <a:latin typeface="HelveticaNeueLT Std" pitchFamily="34" charset="0"/>
                    <a:ea typeface="+mn-ea"/>
                    <a:cs typeface="+mn-cs"/>
                  </a:rPr>
                  <a:t>90</a:t>
                </a:r>
                <a:r>
                  <a:rPr kumimoji="0" lang="fi-FI" altLang="ja-JP" sz="4000" b="1">
                    <a:solidFill>
                      <a:schemeClr val="accent4"/>
                    </a:solidFill>
                    <a:latin typeface="HelveticaNeueLT Std" pitchFamily="34" charset="0"/>
                    <a:ea typeface="+mn-ea"/>
                    <a:cs typeface="+mn-cs"/>
                  </a:rPr>
                  <a:t>%</a:t>
                </a:r>
                <a:endParaRPr kumimoji="0" lang="fi-FI" altLang="ja-JP" sz="6000" b="1" dirty="0">
                  <a:solidFill>
                    <a:schemeClr val="accent4"/>
                  </a:solidFill>
                  <a:latin typeface="HelveticaNeueLT Std" pitchFamily="34" charset="0"/>
                  <a:ea typeface="+mn-ea"/>
                  <a:cs typeface="+mn-cs"/>
                </a:endParaRPr>
              </a:p>
            </p:txBody>
          </p:sp>
        </p:grpSp>
        <p:sp>
          <p:nvSpPr>
            <p:cNvPr id="124" name="Line 18"/>
            <p:cNvSpPr>
              <a:spLocks noChangeShapeType="1"/>
            </p:cNvSpPr>
            <p:nvPr/>
          </p:nvSpPr>
          <p:spPr bwMode="auto">
            <a:xfrm rot="10800000">
              <a:off x="3833442" y="3992789"/>
              <a:ext cx="5127993"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25" name="Rectangle 40"/>
            <p:cNvSpPr txBox="1">
              <a:spLocks/>
            </p:cNvSpPr>
            <p:nvPr/>
          </p:nvSpPr>
          <p:spPr>
            <a:xfrm>
              <a:off x="2646477" y="3223347"/>
              <a:ext cx="1493524" cy="15388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10000"/>
                </a:spcBef>
                <a:buNone/>
              </a:pPr>
              <a:r>
                <a:rPr kumimoji="0" lang="fi-FI" altLang="ja-JP" sz="2000" b="1">
                  <a:solidFill>
                    <a:schemeClr val="accent4"/>
                  </a:solidFill>
                  <a:latin typeface="HelveticaNeueLT Std" pitchFamily="34" charset="0"/>
                  <a:ea typeface="+mn-ea"/>
                  <a:cs typeface="+mn-cs"/>
                </a:rPr>
                <a:t>Kerajaan membiayai 90% Kos Operasi di IPT awam</a:t>
              </a:r>
              <a:endParaRPr kumimoji="0" lang="fi-FI" altLang="ja-JP" sz="2000" b="1" dirty="0">
                <a:solidFill>
                  <a:schemeClr val="accent4"/>
                </a:solidFill>
                <a:latin typeface="HelveticaNeueLT Std" pitchFamily="34" charset="0"/>
                <a:ea typeface="+mn-ea"/>
                <a:cs typeface="+mn-cs"/>
              </a:endParaRPr>
            </a:p>
          </p:txBody>
        </p:sp>
      </p:grpSp>
      <p:grpSp>
        <p:nvGrpSpPr>
          <p:cNvPr id="8" name="Group 7"/>
          <p:cNvGrpSpPr/>
          <p:nvPr/>
        </p:nvGrpSpPr>
        <p:grpSpPr>
          <a:xfrm>
            <a:off x="39331" y="0"/>
            <a:ext cx="2989620" cy="1809750"/>
            <a:chOff x="39331" y="0"/>
            <a:chExt cx="2989620" cy="1809750"/>
          </a:xfrm>
        </p:grpSpPr>
        <p:sp>
          <p:nvSpPr>
            <p:cNvPr id="119" name="Rectangle 40"/>
            <p:cNvSpPr txBox="1">
              <a:spLocks/>
            </p:cNvSpPr>
            <p:nvPr/>
          </p:nvSpPr>
          <p:spPr>
            <a:xfrm>
              <a:off x="39331" y="621279"/>
              <a:ext cx="286692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Kemampanan Kewangan</a:t>
              </a:r>
              <a:endParaRPr kumimoji="0" lang="fi-FI" altLang="ja-JP" sz="3200" b="1" dirty="0">
                <a:latin typeface="HelveticaNeueLT Std" pitchFamily="34" charset="0"/>
                <a:ea typeface="+mn-ea"/>
                <a:cs typeface="+mn-cs"/>
              </a:endParaRPr>
            </a:p>
          </p:txBody>
        </p:sp>
        <p:cxnSp>
          <p:nvCxnSpPr>
            <p:cNvPr id="7" name="Straight Connector 6"/>
            <p:cNvCxnSpPr/>
            <p:nvPr/>
          </p:nvCxnSpPr>
          <p:spPr>
            <a:xfrm>
              <a:off x="3028951" y="0"/>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1" name="Group 10"/>
          <p:cNvGrpSpPr/>
          <p:nvPr/>
        </p:nvGrpSpPr>
        <p:grpSpPr>
          <a:xfrm>
            <a:off x="4475781" y="2486970"/>
            <a:ext cx="1955765" cy="2561484"/>
            <a:chOff x="4475779" y="2486970"/>
            <a:chExt cx="1955765" cy="2561484"/>
          </a:xfrm>
        </p:grpSpPr>
        <p:sp>
          <p:nvSpPr>
            <p:cNvPr id="57" name="Rectangle 40"/>
            <p:cNvSpPr txBox="1">
              <a:spLocks/>
            </p:cNvSpPr>
            <p:nvPr/>
          </p:nvSpPr>
          <p:spPr>
            <a:xfrm>
              <a:off x="4475779" y="4125124"/>
              <a:ext cx="1955765"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b="1">
                  <a:solidFill>
                    <a:schemeClr val="accent4"/>
                  </a:solidFill>
                  <a:latin typeface="HelveticaNeueLT Std" pitchFamily="34" charset="0"/>
                  <a:ea typeface="+mn-ea"/>
                  <a:cs typeface="+mn-cs"/>
                </a:rPr>
                <a:t>Jumlah Pelajar Semakin Bertambah</a:t>
              </a:r>
              <a:endParaRPr kumimoji="0" lang="fi-FI" altLang="ja-JP" sz="2000" b="1" dirty="0">
                <a:solidFill>
                  <a:schemeClr val="accent4"/>
                </a:solidFill>
                <a:latin typeface="HelveticaNeueLT Std" pitchFamily="34" charset="0"/>
                <a:ea typeface="+mn-ea"/>
                <a:cs typeface="+mn-cs"/>
              </a:endParaRPr>
            </a:p>
          </p:txBody>
        </p:sp>
        <p:sp>
          <p:nvSpPr>
            <p:cNvPr id="126" name="Up Arrow 125"/>
            <p:cNvSpPr/>
            <p:nvPr/>
          </p:nvSpPr>
          <p:spPr>
            <a:xfrm>
              <a:off x="4758130" y="2878390"/>
              <a:ext cx="552740" cy="503157"/>
            </a:xfrm>
            <a:prstGeom prst="upArrow">
              <a:avLst>
                <a:gd name="adj1" fmla="val 42542"/>
                <a:gd name="adj2" fmla="val 50934"/>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127" name="Up Arrow 126"/>
            <p:cNvSpPr/>
            <p:nvPr/>
          </p:nvSpPr>
          <p:spPr>
            <a:xfrm>
              <a:off x="4509144" y="2486970"/>
              <a:ext cx="1841996" cy="1394628"/>
            </a:xfrm>
            <a:prstGeom prst="upArrow">
              <a:avLst>
                <a:gd name="adj1" fmla="val 66667"/>
                <a:gd name="adj2" fmla="val 56613"/>
              </a:avLst>
            </a:prstGeom>
            <a:solidFill>
              <a:srgbClr val="91A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70" name="Rectangle 40"/>
            <p:cNvSpPr txBox="1">
              <a:spLocks/>
            </p:cNvSpPr>
            <p:nvPr/>
          </p:nvSpPr>
          <p:spPr>
            <a:xfrm>
              <a:off x="4793537" y="2839770"/>
              <a:ext cx="1443767" cy="7386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4800" b="1">
                  <a:solidFill>
                    <a:schemeClr val="bg1"/>
                  </a:solidFill>
                  <a:latin typeface="HelveticaNeueLT Std" pitchFamily="34" charset="0"/>
                  <a:ea typeface="+mn-ea"/>
                  <a:cs typeface="+mn-cs"/>
                </a:rPr>
                <a:t>6</a:t>
              </a:r>
              <a:r>
                <a:rPr kumimoji="0" lang="fi-FI" altLang="ja-JP" sz="3200" b="1">
                  <a:solidFill>
                    <a:schemeClr val="bg1"/>
                  </a:solidFill>
                  <a:latin typeface="HelveticaNeueLT Std" pitchFamily="34" charset="0"/>
                  <a:ea typeface="+mn-ea"/>
                  <a:cs typeface="+mn-cs"/>
                </a:rPr>
                <a:t>%</a:t>
              </a:r>
              <a:endParaRPr kumimoji="0" lang="fi-FI" altLang="ja-JP" sz="4800" b="1" dirty="0">
                <a:solidFill>
                  <a:schemeClr val="bg1"/>
                </a:solidFill>
                <a:latin typeface="HelveticaNeueLT Std" pitchFamily="34" charset="0"/>
                <a:ea typeface="+mn-ea"/>
                <a:cs typeface="+mn-cs"/>
              </a:endParaRPr>
            </a:p>
          </p:txBody>
        </p:sp>
        <p:sp>
          <p:nvSpPr>
            <p:cNvPr id="74" name="Rectangle 40"/>
            <p:cNvSpPr txBox="1">
              <a:spLocks/>
            </p:cNvSpPr>
            <p:nvPr/>
          </p:nvSpPr>
          <p:spPr>
            <a:xfrm>
              <a:off x="4714375" y="3555432"/>
              <a:ext cx="1443767" cy="3077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b="1">
                  <a:solidFill>
                    <a:schemeClr val="bg1"/>
                  </a:solidFill>
                  <a:latin typeface="HelveticaNeueLT Std" pitchFamily="34" charset="0"/>
                  <a:ea typeface="+mn-ea"/>
                  <a:cs typeface="+mn-cs"/>
                </a:rPr>
                <a:t>setahun</a:t>
              </a:r>
              <a:endParaRPr kumimoji="0" lang="fi-FI" altLang="ja-JP" sz="4800" b="1" dirty="0">
                <a:solidFill>
                  <a:schemeClr val="bg1"/>
                </a:solidFill>
                <a:latin typeface="HelveticaNeueLT Std" pitchFamily="34" charset="0"/>
                <a:ea typeface="+mn-ea"/>
                <a:cs typeface="+mn-cs"/>
              </a:endParaRPr>
            </a:p>
          </p:txBody>
        </p:sp>
      </p:grpSp>
      <p:grpSp>
        <p:nvGrpSpPr>
          <p:cNvPr id="12" name="Group 11"/>
          <p:cNvGrpSpPr/>
          <p:nvPr/>
        </p:nvGrpSpPr>
        <p:grpSpPr>
          <a:xfrm>
            <a:off x="6595725" y="2486970"/>
            <a:ext cx="2037320" cy="2561484"/>
            <a:chOff x="6595725" y="2486970"/>
            <a:chExt cx="2037320" cy="2561484"/>
          </a:xfrm>
        </p:grpSpPr>
        <p:sp>
          <p:nvSpPr>
            <p:cNvPr id="58" name="Rectangle 40"/>
            <p:cNvSpPr txBox="1">
              <a:spLocks/>
            </p:cNvSpPr>
            <p:nvPr/>
          </p:nvSpPr>
          <p:spPr>
            <a:xfrm>
              <a:off x="6595725" y="4125124"/>
              <a:ext cx="2037320"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b="1">
                  <a:solidFill>
                    <a:schemeClr val="accent4"/>
                  </a:solidFill>
                  <a:latin typeface="HelveticaNeueLT Std" pitchFamily="34" charset="0"/>
                  <a:ea typeface="+mn-ea"/>
                  <a:cs typeface="+mn-cs"/>
                </a:rPr>
                <a:t>Kos Pendidikan Tinggi Semakin Meningkat</a:t>
              </a:r>
              <a:endParaRPr kumimoji="0" lang="fi-FI" altLang="ja-JP" sz="2000" b="1" dirty="0">
                <a:solidFill>
                  <a:schemeClr val="accent4"/>
                </a:solidFill>
                <a:latin typeface="HelveticaNeueLT Std" pitchFamily="34" charset="0"/>
                <a:ea typeface="+mn-ea"/>
                <a:cs typeface="+mn-cs"/>
              </a:endParaRPr>
            </a:p>
          </p:txBody>
        </p:sp>
        <p:sp>
          <p:nvSpPr>
            <p:cNvPr id="67" name="Up Arrow 66"/>
            <p:cNvSpPr/>
            <p:nvPr/>
          </p:nvSpPr>
          <p:spPr>
            <a:xfrm>
              <a:off x="6663829" y="2486970"/>
              <a:ext cx="1841996" cy="1394628"/>
            </a:xfrm>
            <a:prstGeom prst="upArrow">
              <a:avLst>
                <a:gd name="adj1" fmla="val 66667"/>
                <a:gd name="adj2" fmla="val 56613"/>
              </a:avLst>
            </a:prstGeom>
            <a:solidFill>
              <a:srgbClr val="2961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72" name="Rectangle 40"/>
            <p:cNvSpPr txBox="1">
              <a:spLocks/>
            </p:cNvSpPr>
            <p:nvPr/>
          </p:nvSpPr>
          <p:spPr>
            <a:xfrm>
              <a:off x="6898832" y="2839770"/>
              <a:ext cx="1443767" cy="7386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4800" b="1">
                  <a:solidFill>
                    <a:schemeClr val="bg1"/>
                  </a:solidFill>
                  <a:latin typeface="HelveticaNeueLT Std" pitchFamily="34" charset="0"/>
                  <a:ea typeface="+mn-ea"/>
                  <a:cs typeface="+mn-cs"/>
                </a:rPr>
                <a:t>7</a:t>
              </a:r>
              <a:r>
                <a:rPr kumimoji="0" lang="fi-FI" altLang="ja-JP" sz="3200" b="1">
                  <a:solidFill>
                    <a:schemeClr val="bg1"/>
                  </a:solidFill>
                  <a:latin typeface="HelveticaNeueLT Std" pitchFamily="34" charset="0"/>
                  <a:ea typeface="+mn-ea"/>
                  <a:cs typeface="+mn-cs"/>
                </a:rPr>
                <a:t>%</a:t>
              </a:r>
              <a:endParaRPr kumimoji="0" lang="fi-FI" altLang="ja-JP" sz="4800" b="1" dirty="0">
                <a:solidFill>
                  <a:schemeClr val="bg1"/>
                </a:solidFill>
                <a:latin typeface="HelveticaNeueLT Std" pitchFamily="34" charset="0"/>
                <a:ea typeface="+mn-ea"/>
                <a:cs typeface="+mn-cs"/>
              </a:endParaRPr>
            </a:p>
          </p:txBody>
        </p:sp>
        <p:sp>
          <p:nvSpPr>
            <p:cNvPr id="89" name="Rectangle 40"/>
            <p:cNvSpPr txBox="1">
              <a:spLocks/>
            </p:cNvSpPr>
            <p:nvPr/>
          </p:nvSpPr>
          <p:spPr>
            <a:xfrm>
              <a:off x="6875776" y="3555432"/>
              <a:ext cx="1443767" cy="3077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b="1">
                  <a:solidFill>
                    <a:schemeClr val="bg1"/>
                  </a:solidFill>
                  <a:latin typeface="HelveticaNeueLT Std" pitchFamily="34" charset="0"/>
                  <a:ea typeface="+mn-ea"/>
                  <a:cs typeface="+mn-cs"/>
                </a:rPr>
                <a:t>setahun</a:t>
              </a:r>
              <a:endParaRPr kumimoji="0" lang="fi-FI" altLang="ja-JP" sz="4800" b="1" dirty="0">
                <a:solidFill>
                  <a:schemeClr val="bg1"/>
                </a:solidFill>
                <a:latin typeface="HelveticaNeueLT Std" pitchFamily="34" charset="0"/>
                <a:ea typeface="+mn-ea"/>
                <a:cs typeface="+mn-cs"/>
              </a:endParaRPr>
            </a:p>
          </p:txBody>
        </p:sp>
      </p:grpSp>
      <p:grpSp>
        <p:nvGrpSpPr>
          <p:cNvPr id="68" name="Group 67"/>
          <p:cNvGrpSpPr/>
          <p:nvPr/>
        </p:nvGrpSpPr>
        <p:grpSpPr>
          <a:xfrm>
            <a:off x="3123105" y="-41515"/>
            <a:ext cx="459072" cy="745170"/>
            <a:chOff x="724072" y="1111010"/>
            <a:chExt cx="459072" cy="745170"/>
          </a:xfrm>
        </p:grpSpPr>
        <p:pic>
          <p:nvPicPr>
            <p:cNvPr id="69" name="Picture 68"/>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90" name="Oval 89"/>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91"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92" name="Group 91"/>
          <p:cNvGrpSpPr/>
          <p:nvPr/>
        </p:nvGrpSpPr>
        <p:grpSpPr>
          <a:xfrm>
            <a:off x="3535835" y="-41515"/>
            <a:ext cx="459072" cy="745170"/>
            <a:chOff x="724072" y="1111010"/>
            <a:chExt cx="459072" cy="745170"/>
          </a:xfrm>
        </p:grpSpPr>
        <p:pic>
          <p:nvPicPr>
            <p:cNvPr id="121" name="Picture 120"/>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3" name="Oval 12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9" name="Group 128"/>
          <p:cNvGrpSpPr/>
          <p:nvPr/>
        </p:nvGrpSpPr>
        <p:grpSpPr>
          <a:xfrm>
            <a:off x="3948565" y="-41515"/>
            <a:ext cx="459072" cy="745170"/>
            <a:chOff x="724072" y="1111010"/>
            <a:chExt cx="459072" cy="745170"/>
          </a:xfrm>
        </p:grpSpPr>
        <p:pic>
          <p:nvPicPr>
            <p:cNvPr id="130" name="Picture 129"/>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1" name="Oval 13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3" name="Group 132"/>
          <p:cNvGrpSpPr/>
          <p:nvPr/>
        </p:nvGrpSpPr>
        <p:grpSpPr>
          <a:xfrm>
            <a:off x="4361295" y="-41515"/>
            <a:ext cx="459072" cy="745170"/>
            <a:chOff x="724072" y="1111010"/>
            <a:chExt cx="459072" cy="745170"/>
          </a:xfrm>
        </p:grpSpPr>
        <p:pic>
          <p:nvPicPr>
            <p:cNvPr id="134" name="Picture 133"/>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5" name="Oval 13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1" name="Group 140"/>
          <p:cNvGrpSpPr/>
          <p:nvPr/>
        </p:nvGrpSpPr>
        <p:grpSpPr>
          <a:xfrm>
            <a:off x="5186755" y="-41515"/>
            <a:ext cx="459072" cy="745170"/>
            <a:chOff x="724072" y="1111010"/>
            <a:chExt cx="459072" cy="745170"/>
          </a:xfrm>
        </p:grpSpPr>
        <p:pic>
          <p:nvPicPr>
            <p:cNvPr id="142" name="Picture 141"/>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3" name="Oval 14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5" name="Group 144"/>
          <p:cNvGrpSpPr/>
          <p:nvPr/>
        </p:nvGrpSpPr>
        <p:grpSpPr>
          <a:xfrm>
            <a:off x="5599485" y="-41515"/>
            <a:ext cx="459072" cy="745170"/>
            <a:chOff x="724072" y="1111010"/>
            <a:chExt cx="459072" cy="745170"/>
          </a:xfrm>
        </p:grpSpPr>
        <p:pic>
          <p:nvPicPr>
            <p:cNvPr id="146" name="Picture 145"/>
            <p:cNvPicPr>
              <a:picLocks noChangeAspect="1"/>
            </p:cNvPicPr>
            <p:nvPr/>
          </p:nvPicPr>
          <p:blipFill rotWithShape="1">
            <a:blip r:embed="rId10" cstate="print">
              <a:duotone>
                <a:schemeClr val="accent6">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7" name="Oval 14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9" name="Group 148"/>
          <p:cNvGrpSpPr/>
          <p:nvPr/>
        </p:nvGrpSpPr>
        <p:grpSpPr>
          <a:xfrm>
            <a:off x="6012215" y="-41515"/>
            <a:ext cx="459072" cy="745170"/>
            <a:chOff x="724072" y="1111010"/>
            <a:chExt cx="459072" cy="745170"/>
          </a:xfrm>
        </p:grpSpPr>
        <p:pic>
          <p:nvPicPr>
            <p:cNvPr id="150" name="Picture 149"/>
            <p:cNvPicPr>
              <a:picLocks noChangeAspect="1"/>
            </p:cNvPicPr>
            <p:nvPr/>
          </p:nvPicPr>
          <p:blipFill rotWithShape="1">
            <a:blip r:embed="rId10" cstate="print">
              <a:duotone>
                <a:schemeClr val="accent6">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1" name="Oval 15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3" name="Group 152"/>
          <p:cNvGrpSpPr/>
          <p:nvPr/>
        </p:nvGrpSpPr>
        <p:grpSpPr>
          <a:xfrm>
            <a:off x="6424945" y="-41515"/>
            <a:ext cx="459072" cy="745170"/>
            <a:chOff x="724072" y="1111010"/>
            <a:chExt cx="459072" cy="745170"/>
          </a:xfrm>
        </p:grpSpPr>
        <p:pic>
          <p:nvPicPr>
            <p:cNvPr id="154" name="Picture 153"/>
            <p:cNvPicPr>
              <a:picLocks noChangeAspect="1"/>
            </p:cNvPicPr>
            <p:nvPr/>
          </p:nvPicPr>
          <p:blipFill rotWithShape="1">
            <a:blip r:embed="rId10" cstate="print">
              <a:duotone>
                <a:schemeClr val="accent6">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5" name="Oval 15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7" name="Group 156"/>
          <p:cNvGrpSpPr/>
          <p:nvPr/>
        </p:nvGrpSpPr>
        <p:grpSpPr>
          <a:xfrm>
            <a:off x="6806532" y="-41515"/>
            <a:ext cx="490216" cy="745170"/>
            <a:chOff x="692928" y="1111010"/>
            <a:chExt cx="490216" cy="745170"/>
          </a:xfrm>
        </p:grpSpPr>
        <p:pic>
          <p:nvPicPr>
            <p:cNvPr id="158" name="Picture 157"/>
            <p:cNvPicPr>
              <a:picLocks noChangeAspect="1"/>
            </p:cNvPicPr>
            <p:nvPr/>
          </p:nvPicPr>
          <p:blipFill rotWithShape="1">
            <a:blip r:embed="rId10" cstate="print">
              <a:duotone>
                <a:schemeClr val="accent6">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9" name="Oval 15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0"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8659097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75"/>
                                        </p:tgtEl>
                                      </p:cBhvr>
                                    </p:animEffect>
                                    <p:animScale>
                                      <p:cBhvr>
                                        <p:cTn id="7" dur="250" autoRev="1" fill="hold"/>
                                        <p:tgtEl>
                                          <p:spTgt spid="75"/>
                                        </p:tgtEl>
                                      </p:cBhvr>
                                      <p:by x="105000" y="105000"/>
                                    </p:animScale>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6299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75" name="Group 74"/>
          <p:cNvGrpSpPr/>
          <p:nvPr/>
        </p:nvGrpSpPr>
        <p:grpSpPr>
          <a:xfrm flipH="1" flipV="1">
            <a:off x="4663643" y="-53196"/>
            <a:ext cx="745342" cy="1209847"/>
            <a:chOff x="4191168" y="2865515"/>
            <a:chExt cx="459072" cy="745170"/>
          </a:xfrm>
        </p:grpSpPr>
        <p:pic>
          <p:nvPicPr>
            <p:cNvPr id="114" name="Picture 1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15" name="Group 114"/>
            <p:cNvGrpSpPr/>
            <p:nvPr/>
          </p:nvGrpSpPr>
          <p:grpSpPr>
            <a:xfrm>
              <a:off x="4321574" y="3050241"/>
              <a:ext cx="267510" cy="267508"/>
              <a:chOff x="7766137" y="3063389"/>
              <a:chExt cx="250738" cy="250736"/>
            </a:xfrm>
          </p:grpSpPr>
          <p:sp>
            <p:nvSpPr>
              <p:cNvPr id="116" name="Oval 11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40"/>
              <p:cNvSpPr txBox="1">
                <a:spLocks/>
              </p:cNvSpPr>
              <p:nvPr/>
            </p:nvSpPr>
            <p:spPr>
              <a:xfrm rot="10800000">
                <a:off x="7795248" y="3074431"/>
                <a:ext cx="192516"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5</a:t>
                </a:r>
                <a:endParaRPr kumimoji="0" lang="fi-FI" altLang="ja-JP" sz="2400" b="1" dirty="0">
                  <a:solidFill>
                    <a:schemeClr val="accent4"/>
                  </a:solidFill>
                  <a:latin typeface="HelveticaNeueLT Std" pitchFamily="34" charset="0"/>
                  <a:ea typeface="+mn-ea"/>
                  <a:cs typeface="+mn-cs"/>
                </a:endParaRPr>
              </a:p>
            </p:txBody>
          </p:sp>
        </p:grpSp>
      </p:grpSp>
      <p:sp>
        <p:nvSpPr>
          <p:cNvPr id="113" name="Rectangle 112"/>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sp>
        <p:nvSpPr>
          <p:cNvPr id="119" name="Rectangle 40"/>
          <p:cNvSpPr txBox="1">
            <a:spLocks/>
          </p:cNvSpPr>
          <p:nvPr/>
        </p:nvSpPr>
        <p:spPr>
          <a:xfrm>
            <a:off x="39331" y="621281"/>
            <a:ext cx="286692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Kemampanan Kewangan</a:t>
            </a:r>
            <a:endParaRPr kumimoji="0" lang="fi-FI" altLang="ja-JP" sz="3200" b="1" dirty="0">
              <a:latin typeface="HelveticaNeueLT Std" pitchFamily="34" charset="0"/>
              <a:ea typeface="+mn-ea"/>
              <a:cs typeface="+mn-cs"/>
            </a:endParaRPr>
          </a:p>
        </p:txBody>
      </p:sp>
      <p:sp>
        <p:nvSpPr>
          <p:cNvPr id="124" name="Line 18"/>
          <p:cNvSpPr>
            <a:spLocks noChangeShapeType="1"/>
          </p:cNvSpPr>
          <p:nvPr/>
        </p:nvSpPr>
        <p:spPr bwMode="auto">
          <a:xfrm rot="10800000">
            <a:off x="3175" y="3992789"/>
            <a:ext cx="8958260"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cxnSp>
        <p:nvCxnSpPr>
          <p:cNvPr id="7" name="Straight Connector 6"/>
          <p:cNvCxnSpPr/>
          <p:nvPr/>
        </p:nvCxnSpPr>
        <p:spPr>
          <a:xfrm>
            <a:off x="3028951" y="0"/>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8" name="Group 7"/>
          <p:cNvGrpSpPr/>
          <p:nvPr/>
        </p:nvGrpSpPr>
        <p:grpSpPr>
          <a:xfrm>
            <a:off x="306822" y="2717352"/>
            <a:ext cx="2391930" cy="2820173"/>
            <a:chOff x="306822" y="2717350"/>
            <a:chExt cx="2391930" cy="2820173"/>
          </a:xfrm>
        </p:grpSpPr>
        <p:sp>
          <p:nvSpPr>
            <p:cNvPr id="57" name="Rectangle 40"/>
            <p:cNvSpPr txBox="1">
              <a:spLocks/>
            </p:cNvSpPr>
            <p:nvPr/>
          </p:nvSpPr>
          <p:spPr>
            <a:xfrm>
              <a:off x="814129" y="4048924"/>
              <a:ext cx="1718650" cy="8771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chemeClr val="accent4"/>
                  </a:solidFill>
                  <a:latin typeface="HelveticaNeueLT Std" pitchFamily="34" charset="0"/>
                  <a:ea typeface="+mn-ea"/>
                  <a:cs typeface="+mn-cs"/>
                </a:rPr>
                <a:t>Pinjaman Luar Jangka dari PTPTN </a:t>
              </a:r>
            </a:p>
          </p:txBody>
        </p:sp>
        <p:sp>
          <p:nvSpPr>
            <p:cNvPr id="4" name="Rectangle 3"/>
            <p:cNvSpPr/>
            <p:nvPr/>
          </p:nvSpPr>
          <p:spPr>
            <a:xfrm>
              <a:off x="746799" y="4974292"/>
              <a:ext cx="1951953" cy="563231"/>
            </a:xfrm>
            <a:prstGeom prst="rect">
              <a:avLst/>
            </a:prstGeom>
          </p:spPr>
          <p:txBody>
            <a:bodyPr wrap="square">
              <a:spAutoFit/>
            </a:bodyPr>
            <a:lstStyle/>
            <a:p>
              <a:pPr marL="1587" lvl="1">
                <a:lnSpc>
                  <a:spcPct val="90000"/>
                </a:lnSpc>
                <a:spcBef>
                  <a:spcPts val="0"/>
                </a:spcBef>
              </a:pPr>
              <a:r>
                <a:rPr lang="fi-FI" altLang="ja-JP" sz="1700">
                  <a:solidFill>
                    <a:schemeClr val="bg1">
                      <a:lumMod val="65000"/>
                    </a:schemeClr>
                  </a:solidFill>
                  <a:latin typeface="HelveticaNeueLT Std" pitchFamily="34" charset="0"/>
                </a:rPr>
                <a:t>(Income-Contingent Loan)</a:t>
              </a:r>
              <a:endParaRPr lang="fi-FI" altLang="ja-JP" sz="1700" b="1" dirty="0">
                <a:solidFill>
                  <a:schemeClr val="bg1">
                    <a:lumMod val="65000"/>
                  </a:schemeClr>
                </a:solidFill>
                <a:latin typeface="HelveticaNeueLT Std" pitchFamily="34" charset="0"/>
              </a:endParaRPr>
            </a:p>
          </p:txBody>
        </p:sp>
        <p:cxnSp>
          <p:nvCxnSpPr>
            <p:cNvPr id="142" name="Straight Connector 141"/>
            <p:cNvCxnSpPr/>
            <p:nvPr/>
          </p:nvCxnSpPr>
          <p:spPr>
            <a:xfrm>
              <a:off x="724143" y="3686145"/>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70" name="Group 69"/>
            <p:cNvGrpSpPr/>
            <p:nvPr/>
          </p:nvGrpSpPr>
          <p:grpSpPr>
            <a:xfrm>
              <a:off x="306822" y="2717350"/>
              <a:ext cx="752303" cy="1221145"/>
              <a:chOff x="4191168" y="2865515"/>
              <a:chExt cx="459072" cy="745170"/>
            </a:xfrm>
          </p:grpSpPr>
          <p:pic>
            <p:nvPicPr>
              <p:cNvPr id="72" name="Picture 71"/>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sp>
            <p:nvSpPr>
              <p:cNvPr id="74" name="Oval 73"/>
              <p:cNvSpPr/>
              <p:nvPr/>
            </p:nvSpPr>
            <p:spPr>
              <a:xfrm>
                <a:off x="4321574" y="3050241"/>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 name="Oval 2"/>
            <p:cNvSpPr/>
            <p:nvPr/>
          </p:nvSpPr>
          <p:spPr>
            <a:xfrm>
              <a:off x="577353" y="3074265"/>
              <a:ext cx="324722" cy="324722"/>
            </a:xfrm>
            <a:prstGeom prst="ellipse">
              <a:avLst/>
            </a:prstGeom>
            <a:solidFill>
              <a:srgbClr val="FF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grpSp>
      <p:grpSp>
        <p:nvGrpSpPr>
          <p:cNvPr id="10" name="Group 9"/>
          <p:cNvGrpSpPr/>
          <p:nvPr/>
        </p:nvGrpSpPr>
        <p:grpSpPr>
          <a:xfrm>
            <a:off x="2390095" y="2717352"/>
            <a:ext cx="3468176" cy="2820173"/>
            <a:chOff x="2390095" y="2717350"/>
            <a:chExt cx="3468176" cy="2820173"/>
          </a:xfrm>
        </p:grpSpPr>
        <p:sp>
          <p:nvSpPr>
            <p:cNvPr id="58" name="Rectangle 40"/>
            <p:cNvSpPr txBox="1">
              <a:spLocks/>
            </p:cNvSpPr>
            <p:nvPr/>
          </p:nvSpPr>
          <p:spPr>
            <a:xfrm>
              <a:off x="2903439" y="4048924"/>
              <a:ext cx="2552350" cy="8771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chemeClr val="accent4"/>
                  </a:solidFill>
                  <a:latin typeface="HelveticaNeueLT Std" pitchFamily="34" charset="0"/>
                  <a:ea typeface="+mn-ea"/>
                  <a:cs typeface="+mn-cs"/>
                </a:rPr>
                <a:t>Tabung Endowmen dan Waqf dengan Geran Padanan</a:t>
              </a:r>
              <a:endParaRPr kumimoji="0" lang="fi-FI" altLang="ja-JP" sz="2000" b="1" dirty="0">
                <a:solidFill>
                  <a:schemeClr val="accent4"/>
                </a:solidFill>
                <a:latin typeface="HelveticaNeueLT Std" pitchFamily="34" charset="0"/>
                <a:ea typeface="+mn-ea"/>
                <a:cs typeface="+mn-cs"/>
              </a:endParaRPr>
            </a:p>
          </p:txBody>
        </p:sp>
        <p:sp>
          <p:nvSpPr>
            <p:cNvPr id="126" name="Up Arrow 125"/>
            <p:cNvSpPr/>
            <p:nvPr/>
          </p:nvSpPr>
          <p:spPr>
            <a:xfrm>
              <a:off x="4758130" y="2878390"/>
              <a:ext cx="552740" cy="503157"/>
            </a:xfrm>
            <a:prstGeom prst="upArrow">
              <a:avLst>
                <a:gd name="adj1" fmla="val 42542"/>
                <a:gd name="adj2" fmla="val 50934"/>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5" name="Rectangle 4"/>
            <p:cNvSpPr/>
            <p:nvPr/>
          </p:nvSpPr>
          <p:spPr>
            <a:xfrm>
              <a:off x="2825261" y="4974292"/>
              <a:ext cx="3033010" cy="563231"/>
            </a:xfrm>
            <a:prstGeom prst="rect">
              <a:avLst/>
            </a:prstGeom>
          </p:spPr>
          <p:txBody>
            <a:bodyPr wrap="square">
              <a:spAutoFit/>
            </a:bodyPr>
            <a:lstStyle/>
            <a:p>
              <a:pPr marL="1587" lvl="1">
                <a:lnSpc>
                  <a:spcPct val="90000"/>
                </a:lnSpc>
                <a:spcBef>
                  <a:spcPts val="0"/>
                </a:spcBef>
              </a:pPr>
              <a:r>
                <a:rPr lang="fi-FI" altLang="ja-JP" sz="1700">
                  <a:solidFill>
                    <a:schemeClr val="bg1">
                      <a:lumMod val="65000"/>
                    </a:schemeClr>
                  </a:solidFill>
                  <a:latin typeface="HelveticaNeueLT Std" pitchFamily="34" charset="0"/>
                </a:rPr>
                <a:t>(Endowment and Waqf Funds with Matching Grants)</a:t>
              </a:r>
              <a:endParaRPr lang="fi-FI" altLang="ja-JP" sz="1700" b="1" dirty="0">
                <a:solidFill>
                  <a:schemeClr val="bg1">
                    <a:lumMod val="65000"/>
                  </a:schemeClr>
                </a:solidFill>
                <a:latin typeface="HelveticaNeueLT Std" pitchFamily="34" charset="0"/>
              </a:endParaRPr>
            </a:p>
          </p:txBody>
        </p:sp>
        <p:cxnSp>
          <p:nvCxnSpPr>
            <p:cNvPr id="143" name="Straight Connector 142"/>
            <p:cNvCxnSpPr/>
            <p:nvPr/>
          </p:nvCxnSpPr>
          <p:spPr>
            <a:xfrm>
              <a:off x="2808788" y="3686145"/>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89" name="Group 88"/>
            <p:cNvGrpSpPr/>
            <p:nvPr/>
          </p:nvGrpSpPr>
          <p:grpSpPr>
            <a:xfrm>
              <a:off x="2390095" y="2717350"/>
              <a:ext cx="752303" cy="1221145"/>
              <a:chOff x="4191168" y="2865515"/>
              <a:chExt cx="459072" cy="745170"/>
            </a:xfrm>
          </p:grpSpPr>
          <p:pic>
            <p:nvPicPr>
              <p:cNvPr id="90" name="Picture 89"/>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sp>
            <p:nvSpPr>
              <p:cNvPr id="91" name="Oval 90"/>
              <p:cNvSpPr/>
              <p:nvPr/>
            </p:nvSpPr>
            <p:spPr>
              <a:xfrm>
                <a:off x="4321574" y="3050241"/>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25" name="Oval 124"/>
            <p:cNvSpPr/>
            <p:nvPr/>
          </p:nvSpPr>
          <p:spPr>
            <a:xfrm>
              <a:off x="2660626" y="3074265"/>
              <a:ext cx="324722" cy="324722"/>
            </a:xfrm>
            <a:prstGeom prst="ellipse">
              <a:avLst/>
            </a:prstGeom>
            <a:solidFill>
              <a:srgbClr val="7030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grpSp>
      <p:grpSp>
        <p:nvGrpSpPr>
          <p:cNvPr id="11" name="Group 10"/>
          <p:cNvGrpSpPr/>
          <p:nvPr/>
        </p:nvGrpSpPr>
        <p:grpSpPr>
          <a:xfrm>
            <a:off x="5447445" y="2717352"/>
            <a:ext cx="3461155" cy="2820173"/>
            <a:chOff x="5447443" y="2717350"/>
            <a:chExt cx="3461155" cy="2820173"/>
          </a:xfrm>
        </p:grpSpPr>
        <p:sp>
          <p:nvSpPr>
            <p:cNvPr id="133" name="Rectangle 40"/>
            <p:cNvSpPr txBox="1">
              <a:spLocks/>
            </p:cNvSpPr>
            <p:nvPr/>
          </p:nvSpPr>
          <p:spPr>
            <a:xfrm>
              <a:off x="5989698" y="4048924"/>
              <a:ext cx="2918900" cy="8771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chemeClr val="accent4"/>
                  </a:solidFill>
                  <a:latin typeface="HelveticaNeueLT Std" pitchFamily="34" charset="0"/>
                  <a:ea typeface="+mn-ea"/>
                  <a:cs typeface="+mn-cs"/>
                </a:rPr>
                <a:t>Formula pendanaan universiti awam berdasarkan prestasi</a:t>
              </a:r>
            </a:p>
          </p:txBody>
        </p:sp>
        <p:cxnSp>
          <p:nvCxnSpPr>
            <p:cNvPr id="144" name="Straight Connector 143"/>
            <p:cNvCxnSpPr/>
            <p:nvPr/>
          </p:nvCxnSpPr>
          <p:spPr>
            <a:xfrm>
              <a:off x="5879661" y="3686145"/>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5" name="Rectangle 144"/>
            <p:cNvSpPr/>
            <p:nvPr/>
          </p:nvSpPr>
          <p:spPr>
            <a:xfrm>
              <a:off x="5901052" y="4974292"/>
              <a:ext cx="2835380" cy="563231"/>
            </a:xfrm>
            <a:prstGeom prst="rect">
              <a:avLst/>
            </a:prstGeom>
          </p:spPr>
          <p:txBody>
            <a:bodyPr wrap="square">
              <a:spAutoFit/>
            </a:bodyPr>
            <a:lstStyle/>
            <a:p>
              <a:pPr marL="1587" lvl="1">
                <a:lnSpc>
                  <a:spcPct val="90000"/>
                </a:lnSpc>
                <a:spcBef>
                  <a:spcPts val="0"/>
                </a:spcBef>
              </a:pPr>
              <a:r>
                <a:rPr lang="fi-FI" altLang="ja-JP" sz="1700">
                  <a:solidFill>
                    <a:schemeClr val="bg1">
                      <a:lumMod val="65000"/>
                    </a:schemeClr>
                  </a:solidFill>
                  <a:latin typeface="HelveticaNeueLT Std" pitchFamily="34" charset="0"/>
                </a:rPr>
                <a:t>(New Funding Formulae based on performance)</a:t>
              </a:r>
              <a:endParaRPr lang="fi-FI" altLang="ja-JP" sz="1700" b="1" dirty="0">
                <a:solidFill>
                  <a:schemeClr val="bg1">
                    <a:lumMod val="65000"/>
                  </a:schemeClr>
                </a:solidFill>
                <a:latin typeface="HelveticaNeueLT Std" pitchFamily="34" charset="0"/>
              </a:endParaRPr>
            </a:p>
          </p:txBody>
        </p:sp>
        <p:grpSp>
          <p:nvGrpSpPr>
            <p:cNvPr id="118" name="Group 117"/>
            <p:cNvGrpSpPr/>
            <p:nvPr/>
          </p:nvGrpSpPr>
          <p:grpSpPr>
            <a:xfrm>
              <a:off x="5447443" y="2717350"/>
              <a:ext cx="752303" cy="1221145"/>
              <a:chOff x="4191168" y="2865515"/>
              <a:chExt cx="459072" cy="745170"/>
            </a:xfrm>
          </p:grpSpPr>
          <p:pic>
            <p:nvPicPr>
              <p:cNvPr id="120" name="Picture 119"/>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sp>
            <p:nvSpPr>
              <p:cNvPr id="122" name="Oval 121"/>
              <p:cNvSpPr/>
              <p:nvPr/>
            </p:nvSpPr>
            <p:spPr>
              <a:xfrm>
                <a:off x="4321574" y="3050241"/>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27" name="Oval 126"/>
            <p:cNvSpPr/>
            <p:nvPr/>
          </p:nvSpPr>
          <p:spPr>
            <a:xfrm>
              <a:off x="5717300" y="3074265"/>
              <a:ext cx="324722" cy="324722"/>
            </a:xfrm>
            <a:prstGeom prst="ellipse">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grpSp>
      <p:grpSp>
        <p:nvGrpSpPr>
          <p:cNvPr id="92" name="Group 91"/>
          <p:cNvGrpSpPr/>
          <p:nvPr/>
        </p:nvGrpSpPr>
        <p:grpSpPr>
          <a:xfrm>
            <a:off x="3123105" y="-41515"/>
            <a:ext cx="459072" cy="745170"/>
            <a:chOff x="724072" y="1111010"/>
            <a:chExt cx="459072" cy="745170"/>
          </a:xfrm>
        </p:grpSpPr>
        <p:pic>
          <p:nvPicPr>
            <p:cNvPr id="121" name="Picture 120"/>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3" name="Oval 12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9" name="Group 128"/>
          <p:cNvGrpSpPr/>
          <p:nvPr/>
        </p:nvGrpSpPr>
        <p:grpSpPr>
          <a:xfrm>
            <a:off x="3535835" y="-41515"/>
            <a:ext cx="459072" cy="745170"/>
            <a:chOff x="724072" y="1111010"/>
            <a:chExt cx="459072" cy="745170"/>
          </a:xfrm>
        </p:grpSpPr>
        <p:pic>
          <p:nvPicPr>
            <p:cNvPr id="130" name="Picture 129"/>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1" name="Oval 13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4" name="Group 133"/>
          <p:cNvGrpSpPr/>
          <p:nvPr/>
        </p:nvGrpSpPr>
        <p:grpSpPr>
          <a:xfrm>
            <a:off x="3948565" y="-41515"/>
            <a:ext cx="459072" cy="745170"/>
            <a:chOff x="724072" y="1111010"/>
            <a:chExt cx="459072" cy="745170"/>
          </a:xfrm>
        </p:grpSpPr>
        <p:pic>
          <p:nvPicPr>
            <p:cNvPr id="135" name="Picture 134"/>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6" name="Oval 13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7"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8" name="Group 137"/>
          <p:cNvGrpSpPr/>
          <p:nvPr/>
        </p:nvGrpSpPr>
        <p:grpSpPr>
          <a:xfrm>
            <a:off x="4361295" y="-41515"/>
            <a:ext cx="459072" cy="745170"/>
            <a:chOff x="724072" y="1111010"/>
            <a:chExt cx="459072" cy="745170"/>
          </a:xfrm>
        </p:grpSpPr>
        <p:pic>
          <p:nvPicPr>
            <p:cNvPr id="139" name="Picture 138"/>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0" name="Oval 139"/>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1"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0" name="Group 149"/>
          <p:cNvGrpSpPr/>
          <p:nvPr/>
        </p:nvGrpSpPr>
        <p:grpSpPr>
          <a:xfrm>
            <a:off x="5186755" y="-41515"/>
            <a:ext cx="459072" cy="745170"/>
            <a:chOff x="724072" y="1111010"/>
            <a:chExt cx="459072" cy="745170"/>
          </a:xfrm>
        </p:grpSpPr>
        <p:pic>
          <p:nvPicPr>
            <p:cNvPr id="151" name="Picture 150"/>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2" name="Oval 15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4" name="Group 153"/>
          <p:cNvGrpSpPr/>
          <p:nvPr/>
        </p:nvGrpSpPr>
        <p:grpSpPr>
          <a:xfrm>
            <a:off x="5599485" y="-41515"/>
            <a:ext cx="459072" cy="745170"/>
            <a:chOff x="724072" y="1111010"/>
            <a:chExt cx="459072" cy="745170"/>
          </a:xfrm>
        </p:grpSpPr>
        <p:pic>
          <p:nvPicPr>
            <p:cNvPr id="155" name="Picture 154"/>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6" name="Oval 15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7"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8" name="Group 157"/>
          <p:cNvGrpSpPr/>
          <p:nvPr/>
        </p:nvGrpSpPr>
        <p:grpSpPr>
          <a:xfrm>
            <a:off x="6012215" y="-41515"/>
            <a:ext cx="459072" cy="745170"/>
            <a:chOff x="724072" y="1111010"/>
            <a:chExt cx="459072" cy="745170"/>
          </a:xfrm>
        </p:grpSpPr>
        <p:pic>
          <p:nvPicPr>
            <p:cNvPr id="159" name="Picture 158"/>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0" name="Oval 159"/>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1"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2" name="Group 161"/>
          <p:cNvGrpSpPr/>
          <p:nvPr/>
        </p:nvGrpSpPr>
        <p:grpSpPr>
          <a:xfrm>
            <a:off x="6424945" y="-41515"/>
            <a:ext cx="459072" cy="745170"/>
            <a:chOff x="724072" y="1111010"/>
            <a:chExt cx="459072" cy="745170"/>
          </a:xfrm>
        </p:grpSpPr>
        <p:pic>
          <p:nvPicPr>
            <p:cNvPr id="163" name="Picture 162"/>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4" name="Oval 16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5"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6" name="Group 165"/>
          <p:cNvGrpSpPr/>
          <p:nvPr/>
        </p:nvGrpSpPr>
        <p:grpSpPr>
          <a:xfrm>
            <a:off x="6806532" y="-41515"/>
            <a:ext cx="490216" cy="745170"/>
            <a:chOff x="692928" y="1111010"/>
            <a:chExt cx="490216" cy="745170"/>
          </a:xfrm>
        </p:grpSpPr>
        <p:pic>
          <p:nvPicPr>
            <p:cNvPr id="167" name="Picture 166"/>
            <p:cNvPicPr>
              <a:picLocks noChangeAspect="1"/>
            </p:cNvPicPr>
            <p:nvPr/>
          </p:nvPicPr>
          <p:blipFill rotWithShape="1">
            <a:blip r:embed="rId8" cstate="print">
              <a:duotone>
                <a:schemeClr val="accent6">
                  <a:shade val="45000"/>
                  <a:satMod val="135000"/>
                </a:schemeClr>
                <a:prstClr val="white"/>
              </a:duotone>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8" name="Oval 167"/>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9"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3471776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8857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75" name="Group 74"/>
          <p:cNvGrpSpPr/>
          <p:nvPr/>
        </p:nvGrpSpPr>
        <p:grpSpPr>
          <a:xfrm flipV="1">
            <a:off x="4852307" y="-3175"/>
            <a:ext cx="1063055" cy="1209844"/>
            <a:chOff x="4896551" y="2832720"/>
            <a:chExt cx="654758" cy="745168"/>
          </a:xfrm>
        </p:grpSpPr>
        <p:pic>
          <p:nvPicPr>
            <p:cNvPr id="114" name="Picture 1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115" name="Group 114"/>
            <p:cNvGrpSpPr/>
            <p:nvPr/>
          </p:nvGrpSpPr>
          <p:grpSpPr>
            <a:xfrm>
              <a:off x="5072675" y="3050241"/>
              <a:ext cx="303666" cy="267508"/>
              <a:chOff x="7749192" y="3063389"/>
              <a:chExt cx="284627" cy="250736"/>
            </a:xfrm>
          </p:grpSpPr>
          <p:sp>
            <p:nvSpPr>
              <p:cNvPr id="116" name="Oval 11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40"/>
              <p:cNvSpPr txBox="1">
                <a:spLocks/>
              </p:cNvSpPr>
              <p:nvPr/>
            </p:nvSpPr>
            <p:spPr>
              <a:xfrm rot="10800000">
                <a:off x="7749192" y="3074431"/>
                <a:ext cx="284627"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6</a:t>
                </a:r>
                <a:endParaRPr kumimoji="0" lang="fi-FI" altLang="ja-JP" sz="2400" b="1" dirty="0">
                  <a:solidFill>
                    <a:schemeClr val="accent4"/>
                  </a:solidFill>
                  <a:latin typeface="HelveticaNeueLT Std" pitchFamily="34" charset="0"/>
                  <a:ea typeface="+mn-ea"/>
                  <a:cs typeface="+mn-cs"/>
                </a:endParaRPr>
              </a:p>
            </p:txBody>
          </p:sp>
        </p:grpSp>
      </p:grpSp>
      <p:sp>
        <p:nvSpPr>
          <p:cNvPr id="121" name="Rectangle 120"/>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nvGrpSpPr>
          <p:cNvPr id="3" name="Group 2"/>
          <p:cNvGrpSpPr/>
          <p:nvPr/>
        </p:nvGrpSpPr>
        <p:grpSpPr>
          <a:xfrm>
            <a:off x="39331" y="0"/>
            <a:ext cx="2989620" cy="1809750"/>
            <a:chOff x="39331" y="0"/>
            <a:chExt cx="2989620" cy="1809750"/>
          </a:xfrm>
        </p:grpSpPr>
        <p:sp>
          <p:nvSpPr>
            <p:cNvPr id="122" name="Rectangle 40"/>
            <p:cNvSpPr txBox="1">
              <a:spLocks/>
            </p:cNvSpPr>
            <p:nvPr/>
          </p:nvSpPr>
          <p:spPr>
            <a:xfrm>
              <a:off x="39331" y="621279"/>
              <a:ext cx="286692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solidFill>
                    <a:schemeClr val="accent4"/>
                  </a:solidFill>
                  <a:latin typeface="HelveticaNeueLT Std" pitchFamily="34" charset="0"/>
                </a:rPr>
                <a:t>Pemantapan Tadbir Urus</a:t>
              </a:r>
            </a:p>
          </p:txBody>
        </p:sp>
        <p:cxnSp>
          <p:nvCxnSpPr>
            <p:cNvPr id="123" name="Straight Connector 122"/>
            <p:cNvCxnSpPr/>
            <p:nvPr/>
          </p:nvCxnSpPr>
          <p:spPr>
            <a:xfrm>
              <a:off x="3028951" y="0"/>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 name="Group 3"/>
          <p:cNvGrpSpPr/>
          <p:nvPr/>
        </p:nvGrpSpPr>
        <p:grpSpPr>
          <a:xfrm>
            <a:off x="-58174" y="2758289"/>
            <a:ext cx="2815809" cy="2815354"/>
            <a:chOff x="-58175" y="2758289"/>
            <a:chExt cx="2815809" cy="2815354"/>
          </a:xfrm>
        </p:grpSpPr>
        <p:sp>
          <p:nvSpPr>
            <p:cNvPr id="124" name="Rectangle 40"/>
            <p:cNvSpPr txBox="1">
              <a:spLocks/>
            </p:cNvSpPr>
            <p:nvPr/>
          </p:nvSpPr>
          <p:spPr>
            <a:xfrm>
              <a:off x="503847" y="2851323"/>
              <a:ext cx="2056030" cy="55553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dirty="0">
                  <a:solidFill>
                    <a:schemeClr val="accent4"/>
                  </a:solidFill>
                  <a:latin typeface="HelveticaNeueLT Std" pitchFamily="34" charset="0"/>
                  <a:ea typeface="+mn-ea"/>
                  <a:cs typeface="+mn-cs"/>
                </a:rPr>
                <a:t>Pengawal </a:t>
              </a:r>
              <a:r>
                <a:rPr kumimoji="0" lang="fi-FI" altLang="ja-JP" sz="2000" b="1" dirty="0" smtClean="0">
                  <a:solidFill>
                    <a:schemeClr val="accent4"/>
                  </a:solidFill>
                  <a:latin typeface="HelveticaNeueLT Std" pitchFamily="34" charset="0"/>
                  <a:ea typeface="+mn-ea"/>
                  <a:cs typeface="+mn-cs"/>
                </a:rPr>
                <a:t>Tegas</a:t>
              </a:r>
              <a:r>
                <a:rPr kumimoji="0" lang="fi-FI" altLang="ja-JP" sz="2000" dirty="0" smtClean="0">
                  <a:solidFill>
                    <a:schemeClr val="accent4"/>
                  </a:solidFill>
                  <a:latin typeface="HelveticaNeueLT Std" pitchFamily="34" charset="0"/>
                  <a:ea typeface="+mn-ea"/>
                  <a:cs typeface="+mn-cs"/>
                </a:rPr>
                <a:t> </a:t>
              </a:r>
              <a:r>
                <a:rPr kumimoji="0" lang="fi-FI" altLang="ja-JP" sz="1800" dirty="0">
                  <a:solidFill>
                    <a:schemeClr val="bg1">
                      <a:lumMod val="65000"/>
                    </a:schemeClr>
                  </a:solidFill>
                  <a:latin typeface="HelveticaNeueLT Std" pitchFamily="34" charset="0"/>
                  <a:ea typeface="+mn-ea"/>
                  <a:cs typeface="+mn-cs"/>
                </a:rPr>
                <a:t>(Tight Controller)</a:t>
              </a:r>
              <a:endParaRPr kumimoji="0" lang="fi-FI" altLang="ja-JP" sz="2000" b="1" dirty="0">
                <a:solidFill>
                  <a:schemeClr val="bg1">
                    <a:lumMod val="65000"/>
                  </a:schemeClr>
                </a:solidFill>
                <a:latin typeface="HelveticaNeueLT Std" pitchFamily="34" charset="0"/>
                <a:ea typeface="+mn-ea"/>
                <a:cs typeface="+mn-cs"/>
              </a:endParaRPr>
            </a:p>
          </p:txBody>
        </p:sp>
        <p:sp>
          <p:nvSpPr>
            <p:cNvPr id="125" name="Rectangle 40"/>
            <p:cNvSpPr txBox="1">
              <a:spLocks/>
            </p:cNvSpPr>
            <p:nvPr/>
          </p:nvSpPr>
          <p:spPr>
            <a:xfrm>
              <a:off x="503847" y="4462570"/>
              <a:ext cx="2253787" cy="111107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rgbClr val="0069F6"/>
                  </a:solidFill>
                  <a:latin typeface="HelveticaNeueLT Std" pitchFamily="34" charset="0"/>
                  <a:ea typeface="+mn-ea"/>
                  <a:cs typeface="+mn-cs"/>
                </a:rPr>
                <a:t>Pengawal Selia, Pembuat Dasar</a:t>
              </a:r>
            </a:p>
            <a:p>
              <a:pPr marL="1587" lvl="1" indent="0">
                <a:lnSpc>
                  <a:spcPct val="95000"/>
                </a:lnSpc>
                <a:spcBef>
                  <a:spcPts val="0"/>
                </a:spcBef>
                <a:buNone/>
              </a:pPr>
              <a:r>
                <a:rPr kumimoji="0" lang="fi-FI" altLang="ja-JP" sz="1800">
                  <a:solidFill>
                    <a:schemeClr val="bg1">
                      <a:lumMod val="65000"/>
                    </a:schemeClr>
                  </a:solidFill>
                  <a:latin typeface="HelveticaNeueLT Std" pitchFamily="34" charset="0"/>
                </a:rPr>
                <a:t>(Regulator and Policy-Maker)</a:t>
              </a:r>
              <a:endParaRPr kumimoji="0" lang="fi-FI" altLang="ja-JP" sz="1800" b="1" dirty="0">
                <a:solidFill>
                  <a:schemeClr val="accent4"/>
                </a:solidFill>
                <a:latin typeface="HelveticaNeueLT Std" pitchFamily="34" charset="0"/>
                <a:ea typeface="+mn-ea"/>
                <a:cs typeface="+mn-cs"/>
              </a:endParaRPr>
            </a:p>
          </p:txBody>
        </p:sp>
        <p:sp>
          <p:nvSpPr>
            <p:cNvPr id="134" name="Up Arrow 133"/>
            <p:cNvSpPr/>
            <p:nvPr/>
          </p:nvSpPr>
          <p:spPr>
            <a:xfrm rot="10800000">
              <a:off x="859489" y="3566841"/>
              <a:ext cx="1022051" cy="829957"/>
            </a:xfrm>
            <a:prstGeom prst="upArrow">
              <a:avLst>
                <a:gd name="adj1" fmla="val 66667"/>
                <a:gd name="adj2" fmla="val 56613"/>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grpSp>
          <p:nvGrpSpPr>
            <p:cNvPr id="177" name="Group 176"/>
            <p:cNvGrpSpPr/>
            <p:nvPr/>
          </p:nvGrpSpPr>
          <p:grpSpPr>
            <a:xfrm rot="5400000">
              <a:off x="8177" y="2720593"/>
              <a:ext cx="545998" cy="621390"/>
              <a:chOff x="4896551" y="2832720"/>
              <a:chExt cx="654758" cy="745168"/>
            </a:xfrm>
          </p:grpSpPr>
          <p:pic>
            <p:nvPicPr>
              <p:cNvPr id="178" name="Picture 177"/>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sp>
            <p:nvSpPr>
              <p:cNvPr id="179" name="Oval 178"/>
              <p:cNvSpPr/>
              <p:nvPr/>
            </p:nvSpPr>
            <p:spPr>
              <a:xfrm>
                <a:off x="5090749" y="3050241"/>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0" name="Group 179"/>
            <p:cNvGrpSpPr/>
            <p:nvPr/>
          </p:nvGrpSpPr>
          <p:grpSpPr>
            <a:xfrm rot="5400000">
              <a:off x="61112" y="4318799"/>
              <a:ext cx="382817" cy="621392"/>
              <a:chOff x="4191168" y="2865515"/>
              <a:chExt cx="459072" cy="745170"/>
            </a:xfrm>
          </p:grpSpPr>
          <p:pic>
            <p:nvPicPr>
              <p:cNvPr id="181" name="Picture 180"/>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82" name="Group 181"/>
              <p:cNvGrpSpPr/>
              <p:nvPr/>
            </p:nvGrpSpPr>
            <p:grpSpPr>
              <a:xfrm>
                <a:off x="4321574" y="3028122"/>
                <a:ext cx="267510" cy="295267"/>
                <a:chOff x="7766137" y="3042662"/>
                <a:chExt cx="250738" cy="276755"/>
              </a:xfrm>
            </p:grpSpPr>
            <p:sp>
              <p:nvSpPr>
                <p:cNvPr id="183" name="Oval 18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4" name="Rectangle 40"/>
                <p:cNvSpPr txBox="1">
                  <a:spLocks/>
                </p:cNvSpPr>
                <p:nvPr/>
              </p:nvSpPr>
              <p:spPr>
                <a:xfrm>
                  <a:off x="7795248" y="3042662"/>
                  <a:ext cx="192516" cy="2767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grpSp>
        <p:nvGrpSpPr>
          <p:cNvPr id="5" name="Group 4"/>
          <p:cNvGrpSpPr/>
          <p:nvPr/>
        </p:nvGrpSpPr>
        <p:grpSpPr>
          <a:xfrm>
            <a:off x="2559878" y="2581276"/>
            <a:ext cx="3385804" cy="3144768"/>
            <a:chOff x="2559878" y="2581276"/>
            <a:chExt cx="3385804" cy="3144768"/>
          </a:xfrm>
        </p:grpSpPr>
        <p:grpSp>
          <p:nvGrpSpPr>
            <p:cNvPr id="37" name="Group 36"/>
            <p:cNvGrpSpPr/>
            <p:nvPr/>
          </p:nvGrpSpPr>
          <p:grpSpPr>
            <a:xfrm rot="5400000">
              <a:off x="2626230" y="2697733"/>
              <a:ext cx="545998" cy="621390"/>
              <a:chOff x="4896551" y="2832720"/>
              <a:chExt cx="654758" cy="745168"/>
            </a:xfrm>
          </p:grpSpPr>
          <p:pic>
            <p:nvPicPr>
              <p:cNvPr id="38" name="Picture 37"/>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sp>
            <p:nvSpPr>
              <p:cNvPr id="41" name="Oval 40"/>
              <p:cNvSpPr/>
              <p:nvPr/>
            </p:nvSpPr>
            <p:spPr>
              <a:xfrm>
                <a:off x="5090749" y="3050241"/>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27" name="Rectangle 40"/>
            <p:cNvSpPr txBox="1">
              <a:spLocks/>
            </p:cNvSpPr>
            <p:nvPr/>
          </p:nvSpPr>
          <p:spPr>
            <a:xfrm>
              <a:off x="3151680" y="4462570"/>
              <a:ext cx="2794002" cy="8771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rgbClr val="0069F6"/>
                  </a:solidFill>
                  <a:latin typeface="HelveticaNeueLT Std" pitchFamily="34" charset="0"/>
                  <a:ea typeface="+mn-ea"/>
                  <a:cs typeface="+mn-cs"/>
                </a:rPr>
                <a:t>Kontrak Prestasi </a:t>
              </a:r>
            </a:p>
            <a:p>
              <a:pPr marL="1587" lvl="1" indent="0">
                <a:lnSpc>
                  <a:spcPct val="95000"/>
                </a:lnSpc>
                <a:spcBef>
                  <a:spcPts val="0"/>
                </a:spcBef>
                <a:buNone/>
              </a:pPr>
              <a:r>
                <a:rPr kumimoji="0" lang="fi-FI" altLang="ja-JP" sz="2000" b="1">
                  <a:solidFill>
                    <a:srgbClr val="0069F6"/>
                  </a:solidFill>
                  <a:latin typeface="HelveticaNeueLT Std" pitchFamily="34" charset="0"/>
                  <a:ea typeface="+mn-ea"/>
                  <a:cs typeface="+mn-cs"/>
                </a:rPr>
                <a:t>5 tahun (3+2)</a:t>
              </a:r>
            </a:p>
            <a:p>
              <a:pPr marL="1587" lvl="1" indent="0">
                <a:lnSpc>
                  <a:spcPct val="95000"/>
                </a:lnSpc>
                <a:spcBef>
                  <a:spcPts val="0"/>
                </a:spcBef>
                <a:buNone/>
              </a:pPr>
              <a:r>
                <a:rPr kumimoji="0" lang="fi-FI" altLang="ja-JP" sz="1800">
                  <a:solidFill>
                    <a:schemeClr val="bg1">
                      <a:lumMod val="65000"/>
                    </a:schemeClr>
                  </a:solidFill>
                  <a:latin typeface="HelveticaNeueLT Std" pitchFamily="34" charset="0"/>
                </a:rPr>
                <a:t>(Performance Contracts)</a:t>
              </a:r>
              <a:endParaRPr kumimoji="0" lang="fi-FI" altLang="ja-JP" sz="1800" b="1">
                <a:solidFill>
                  <a:schemeClr val="accent4"/>
                </a:solidFill>
                <a:latin typeface="HelveticaNeueLT Std" pitchFamily="34" charset="0"/>
              </a:endParaRPr>
            </a:p>
          </p:txBody>
        </p:sp>
        <p:sp>
          <p:nvSpPr>
            <p:cNvPr id="128" name="Rectangle 40"/>
            <p:cNvSpPr txBox="1">
              <a:spLocks/>
            </p:cNvSpPr>
            <p:nvPr/>
          </p:nvSpPr>
          <p:spPr>
            <a:xfrm>
              <a:off x="3151680" y="2851323"/>
              <a:ext cx="2742171" cy="146193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chemeClr val="accent4"/>
                  </a:solidFill>
                  <a:latin typeface="HelveticaNeueLT Std" pitchFamily="34" charset="0"/>
                  <a:ea typeface="+mn-ea"/>
                  <a:cs typeface="+mn-cs"/>
                </a:rPr>
                <a:t>Meningkatkan Autonomi dan Akauntabiliti Institusi </a:t>
              </a:r>
              <a:r>
                <a:rPr kumimoji="0" lang="fi-FI" altLang="ja-JP" sz="2000">
                  <a:solidFill>
                    <a:schemeClr val="accent4"/>
                  </a:solidFill>
                  <a:latin typeface="HelveticaNeueLT Std" pitchFamily="34" charset="0"/>
                  <a:ea typeface="+mn-ea"/>
                  <a:cs typeface="+mn-cs"/>
                </a:rPr>
                <a:t>berdasarkan tahap kesediaan</a:t>
              </a:r>
              <a:endParaRPr kumimoji="0" lang="fi-FI" altLang="ja-JP" sz="2400">
                <a:solidFill>
                  <a:schemeClr val="accent4"/>
                </a:solidFill>
                <a:latin typeface="HelveticaNeueLT Std" pitchFamily="34" charset="0"/>
                <a:ea typeface="+mn-ea"/>
                <a:cs typeface="+mn-cs"/>
              </a:endParaRPr>
            </a:p>
          </p:txBody>
        </p:sp>
        <p:grpSp>
          <p:nvGrpSpPr>
            <p:cNvPr id="172" name="Group 171"/>
            <p:cNvGrpSpPr/>
            <p:nvPr/>
          </p:nvGrpSpPr>
          <p:grpSpPr>
            <a:xfrm rot="5400000">
              <a:off x="2679165" y="4318799"/>
              <a:ext cx="382817" cy="621392"/>
              <a:chOff x="4191168" y="2865515"/>
              <a:chExt cx="459072" cy="745170"/>
            </a:xfrm>
          </p:grpSpPr>
          <p:pic>
            <p:nvPicPr>
              <p:cNvPr id="173" name="Picture 172"/>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74" name="Group 173"/>
              <p:cNvGrpSpPr/>
              <p:nvPr/>
            </p:nvGrpSpPr>
            <p:grpSpPr>
              <a:xfrm>
                <a:off x="4321574" y="3028122"/>
                <a:ext cx="267510" cy="295267"/>
                <a:chOff x="7766137" y="3042662"/>
                <a:chExt cx="250738" cy="276755"/>
              </a:xfrm>
            </p:grpSpPr>
            <p:sp>
              <p:nvSpPr>
                <p:cNvPr id="175" name="Oval 174"/>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6" name="Rectangle 40"/>
                <p:cNvSpPr txBox="1">
                  <a:spLocks/>
                </p:cNvSpPr>
                <p:nvPr/>
              </p:nvSpPr>
              <p:spPr>
                <a:xfrm>
                  <a:off x="7795248" y="3042662"/>
                  <a:ext cx="192516" cy="2767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cxnSp>
          <p:nvCxnSpPr>
            <p:cNvPr id="129" name="Straight Connector 128"/>
            <p:cNvCxnSpPr/>
            <p:nvPr/>
          </p:nvCxnSpPr>
          <p:spPr>
            <a:xfrm>
              <a:off x="2617109" y="2581276"/>
              <a:ext cx="0" cy="3144768"/>
            </a:xfrm>
            <a:prstGeom prst="line">
              <a:avLst/>
            </a:prstGeom>
            <a:noFill/>
            <a:ln w="3810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 name="Group 6"/>
          <p:cNvGrpSpPr/>
          <p:nvPr/>
        </p:nvGrpSpPr>
        <p:grpSpPr>
          <a:xfrm>
            <a:off x="5812753" y="2581276"/>
            <a:ext cx="3133748" cy="3144768"/>
            <a:chOff x="5812753" y="2581276"/>
            <a:chExt cx="3133748" cy="3144768"/>
          </a:xfrm>
        </p:grpSpPr>
        <p:grpSp>
          <p:nvGrpSpPr>
            <p:cNvPr id="6" name="Group 5"/>
            <p:cNvGrpSpPr/>
            <p:nvPr/>
          </p:nvGrpSpPr>
          <p:grpSpPr>
            <a:xfrm>
              <a:off x="5812753" y="2833242"/>
              <a:ext cx="3133748" cy="2445049"/>
              <a:chOff x="5812753" y="2833242"/>
              <a:chExt cx="3133748" cy="2445049"/>
            </a:xfrm>
          </p:grpSpPr>
          <p:sp>
            <p:nvSpPr>
              <p:cNvPr id="126" name="Rectangle 40"/>
              <p:cNvSpPr txBox="1">
                <a:spLocks/>
              </p:cNvSpPr>
              <p:nvPr/>
            </p:nvSpPr>
            <p:spPr>
              <a:xfrm>
                <a:off x="6371395" y="2851323"/>
                <a:ext cx="2552350" cy="175432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en-US"/>
                </a:defPPr>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587" lvl="1" indent="0" defTabSz="895350" eaLnBrk="1" hangingPunct="1">
                  <a:lnSpc>
                    <a:spcPct val="95000"/>
                  </a:lnSpc>
                  <a:spcBef>
                    <a:spcPts val="0"/>
                  </a:spcBef>
                  <a:buClr>
                    <a:schemeClr val="tx2"/>
                  </a:buClr>
                  <a:buSzPct val="125000"/>
                  <a:buFont typeface="Arial" charset="0"/>
                  <a:buNone/>
                  <a:defRPr kumimoji="0" sz="2000" b="1" baseline="0">
                    <a:solidFill>
                      <a:schemeClr val="accent4"/>
                    </a:solidFill>
                    <a:latin typeface="HelveticaNeueLT Std" pitchFamily="34" charset="0"/>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lvl="1"/>
                <a:r>
                  <a:rPr lang="fi-FI" altLang="ja-JP"/>
                  <a:t>Lembaga Pengarah Universiti (LPU) </a:t>
                </a:r>
                <a:r>
                  <a:rPr lang="fi-FI" altLang="ja-JP" b="0"/>
                  <a:t>dianggotai oleh perwakilan lebih meluas</a:t>
                </a:r>
              </a:p>
              <a:p>
                <a:pPr lvl="1"/>
                <a:endParaRPr lang="fi-FI" altLang="ja-JP" dirty="0"/>
              </a:p>
            </p:txBody>
          </p:sp>
          <p:sp>
            <p:nvSpPr>
              <p:cNvPr id="131" name="Rectangle 40"/>
              <p:cNvSpPr txBox="1">
                <a:spLocks/>
              </p:cNvSpPr>
              <p:nvPr/>
            </p:nvSpPr>
            <p:spPr>
              <a:xfrm>
                <a:off x="6371395" y="4462570"/>
                <a:ext cx="2552350" cy="2923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rgbClr val="0069F6"/>
                    </a:solidFill>
                    <a:latin typeface="HelveticaNeueLT Std" pitchFamily="34" charset="0"/>
                    <a:ea typeface="+mn-ea"/>
                    <a:cs typeface="+mn-cs"/>
                  </a:rPr>
                  <a:t>Kaum Wanita</a:t>
                </a:r>
                <a:endParaRPr kumimoji="0" lang="fi-FI" altLang="ja-JP" sz="2000" b="1" dirty="0">
                  <a:solidFill>
                    <a:srgbClr val="0069F6"/>
                  </a:solidFill>
                  <a:latin typeface="HelveticaNeueLT Std" pitchFamily="34" charset="0"/>
                  <a:ea typeface="+mn-ea"/>
                  <a:cs typeface="+mn-cs"/>
                </a:endParaRPr>
              </a:p>
            </p:txBody>
          </p:sp>
          <p:sp>
            <p:nvSpPr>
              <p:cNvPr id="132" name="Rectangle 40"/>
              <p:cNvSpPr txBox="1">
                <a:spLocks/>
              </p:cNvSpPr>
              <p:nvPr/>
            </p:nvSpPr>
            <p:spPr>
              <a:xfrm>
                <a:off x="6241751" y="3426594"/>
                <a:ext cx="2552350" cy="2923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endParaRPr kumimoji="0" lang="fi-FI" altLang="ja-JP" sz="2000" b="1" dirty="0">
                  <a:solidFill>
                    <a:schemeClr val="accent4"/>
                  </a:solidFill>
                  <a:latin typeface="HelveticaNeueLT Std" pitchFamily="34" charset="0"/>
                  <a:ea typeface="+mn-ea"/>
                  <a:cs typeface="+mn-cs"/>
                </a:endParaRPr>
              </a:p>
            </p:txBody>
          </p:sp>
          <p:sp>
            <p:nvSpPr>
              <p:cNvPr id="133" name="Rectangle 40"/>
              <p:cNvSpPr txBox="1">
                <a:spLocks/>
              </p:cNvSpPr>
              <p:nvPr/>
            </p:nvSpPr>
            <p:spPr>
              <a:xfrm>
                <a:off x="6371395" y="4859098"/>
                <a:ext cx="2552350" cy="2923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rgbClr val="0069F6"/>
                    </a:solidFill>
                    <a:latin typeface="HelveticaNeueLT Std" pitchFamily="34" charset="0"/>
                    <a:ea typeface="+mn-ea"/>
                    <a:cs typeface="+mn-cs"/>
                  </a:rPr>
                  <a:t>Pakar Antarabangsa</a:t>
                </a:r>
                <a:endParaRPr kumimoji="0" lang="fi-FI" altLang="ja-JP" sz="2000" b="1" dirty="0">
                  <a:solidFill>
                    <a:srgbClr val="0069F6"/>
                  </a:solidFill>
                  <a:latin typeface="HelveticaNeueLT Std" pitchFamily="34" charset="0"/>
                  <a:ea typeface="+mn-ea"/>
                  <a:cs typeface="+mn-cs"/>
                </a:endParaRPr>
              </a:p>
            </p:txBody>
          </p:sp>
          <p:grpSp>
            <p:nvGrpSpPr>
              <p:cNvPr id="185" name="Group 184"/>
              <p:cNvGrpSpPr/>
              <p:nvPr/>
            </p:nvGrpSpPr>
            <p:grpSpPr>
              <a:xfrm rot="5400000">
                <a:off x="5865033" y="4303506"/>
                <a:ext cx="545998" cy="621390"/>
                <a:chOff x="4896551" y="2832720"/>
                <a:chExt cx="654758" cy="745168"/>
              </a:xfrm>
            </p:grpSpPr>
            <p:pic>
              <p:nvPicPr>
                <p:cNvPr id="186" name="Picture 185"/>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sp>
              <p:nvSpPr>
                <p:cNvPr id="187" name="Oval 186"/>
                <p:cNvSpPr/>
                <p:nvPr/>
              </p:nvSpPr>
              <p:spPr>
                <a:xfrm>
                  <a:off x="5090749" y="3050241"/>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3" name="Group 192"/>
              <p:cNvGrpSpPr/>
              <p:nvPr/>
            </p:nvGrpSpPr>
            <p:grpSpPr>
              <a:xfrm rot="5400000">
                <a:off x="5915882" y="2730113"/>
                <a:ext cx="448215" cy="654474"/>
                <a:chOff x="6136370" y="2832717"/>
                <a:chExt cx="510328" cy="745170"/>
              </a:xfrm>
            </p:grpSpPr>
            <p:pic>
              <p:nvPicPr>
                <p:cNvPr id="194" name="Picture 193"/>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95" name="Group 194"/>
                <p:cNvGrpSpPr/>
                <p:nvPr/>
              </p:nvGrpSpPr>
              <p:grpSpPr>
                <a:xfrm>
                  <a:off x="6198482" y="3035584"/>
                  <a:ext cx="267510" cy="282158"/>
                  <a:chOff x="7766137" y="3049657"/>
                  <a:chExt cx="250738" cy="264468"/>
                </a:xfrm>
              </p:grpSpPr>
              <p:sp>
                <p:nvSpPr>
                  <p:cNvPr id="196" name="Oval 19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7" name="Rectangle 40"/>
                  <p:cNvSpPr txBox="1">
                    <a:spLocks/>
                  </p:cNvSpPr>
                  <p:nvPr/>
                </p:nvSpPr>
                <p:spPr>
                  <a:xfrm>
                    <a:off x="7795248" y="3049657"/>
                    <a:ext cx="192516" cy="26276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nvGrpSpPr>
              <p:cNvPr id="198" name="Group 197"/>
              <p:cNvGrpSpPr/>
              <p:nvPr/>
            </p:nvGrpSpPr>
            <p:grpSpPr>
              <a:xfrm rot="5400000">
                <a:off x="5865033" y="4694597"/>
                <a:ext cx="545998" cy="621390"/>
                <a:chOff x="4896551" y="2832720"/>
                <a:chExt cx="654758" cy="745168"/>
              </a:xfrm>
            </p:grpSpPr>
            <p:pic>
              <p:nvPicPr>
                <p:cNvPr id="199" name="Picture 198"/>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sp>
              <p:nvSpPr>
                <p:cNvPr id="200" name="Oval 199"/>
                <p:cNvSpPr/>
                <p:nvPr/>
              </p:nvSpPr>
              <p:spPr>
                <a:xfrm>
                  <a:off x="5090749" y="3050241"/>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01" name="Rectangle 40"/>
              <p:cNvSpPr txBox="1">
                <a:spLocks/>
              </p:cNvSpPr>
              <p:nvPr/>
            </p:nvSpPr>
            <p:spPr>
              <a:xfrm>
                <a:off x="6394151" y="3578994"/>
                <a:ext cx="2552350" cy="2923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endParaRPr kumimoji="0" lang="fi-FI" altLang="ja-JP" sz="2000" b="1" dirty="0">
                  <a:solidFill>
                    <a:schemeClr val="accent4"/>
                  </a:solidFill>
                  <a:latin typeface="HelveticaNeueLT Std" pitchFamily="34" charset="0"/>
                  <a:ea typeface="+mn-ea"/>
                  <a:cs typeface="+mn-cs"/>
                </a:endParaRPr>
              </a:p>
            </p:txBody>
          </p:sp>
        </p:grpSp>
        <p:cxnSp>
          <p:nvCxnSpPr>
            <p:cNvPr id="93" name="Straight Connector 92"/>
            <p:cNvCxnSpPr/>
            <p:nvPr/>
          </p:nvCxnSpPr>
          <p:spPr>
            <a:xfrm>
              <a:off x="5853485" y="2581276"/>
              <a:ext cx="0" cy="3144768"/>
            </a:xfrm>
            <a:prstGeom prst="line">
              <a:avLst/>
            </a:prstGeom>
            <a:noFill/>
            <a:ln w="3810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94" name="Group 93"/>
          <p:cNvGrpSpPr/>
          <p:nvPr/>
        </p:nvGrpSpPr>
        <p:grpSpPr>
          <a:xfrm>
            <a:off x="3123105" y="-41515"/>
            <a:ext cx="459072" cy="745170"/>
            <a:chOff x="724072" y="1111010"/>
            <a:chExt cx="459072" cy="745170"/>
          </a:xfrm>
        </p:grpSpPr>
        <p:pic>
          <p:nvPicPr>
            <p:cNvPr id="95" name="Picture 94"/>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96" name="Oval 9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1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18" name="Group 117"/>
          <p:cNvGrpSpPr/>
          <p:nvPr/>
        </p:nvGrpSpPr>
        <p:grpSpPr>
          <a:xfrm>
            <a:off x="3535835" y="-41515"/>
            <a:ext cx="459072" cy="745170"/>
            <a:chOff x="724072" y="1111010"/>
            <a:chExt cx="459072" cy="745170"/>
          </a:xfrm>
        </p:grpSpPr>
        <p:pic>
          <p:nvPicPr>
            <p:cNvPr id="119" name="Picture 118"/>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0" name="Oval 119"/>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5" name="Group 134"/>
          <p:cNvGrpSpPr/>
          <p:nvPr/>
        </p:nvGrpSpPr>
        <p:grpSpPr>
          <a:xfrm>
            <a:off x="3948565" y="-41515"/>
            <a:ext cx="459072" cy="745170"/>
            <a:chOff x="724072" y="1111010"/>
            <a:chExt cx="459072" cy="745170"/>
          </a:xfrm>
        </p:grpSpPr>
        <p:pic>
          <p:nvPicPr>
            <p:cNvPr id="136" name="Picture 135"/>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7" name="Oval 13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9" name="Group 138"/>
          <p:cNvGrpSpPr/>
          <p:nvPr/>
        </p:nvGrpSpPr>
        <p:grpSpPr>
          <a:xfrm>
            <a:off x="4361295" y="-41515"/>
            <a:ext cx="459072" cy="745170"/>
            <a:chOff x="724072" y="1111010"/>
            <a:chExt cx="459072" cy="745170"/>
          </a:xfrm>
        </p:grpSpPr>
        <p:pic>
          <p:nvPicPr>
            <p:cNvPr id="140" name="Picture 139"/>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1" name="Oval 14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3" name="Group 142"/>
          <p:cNvGrpSpPr/>
          <p:nvPr/>
        </p:nvGrpSpPr>
        <p:grpSpPr>
          <a:xfrm>
            <a:off x="4774025" y="-41515"/>
            <a:ext cx="459072" cy="745170"/>
            <a:chOff x="724072" y="1111010"/>
            <a:chExt cx="459072" cy="745170"/>
          </a:xfrm>
        </p:grpSpPr>
        <p:pic>
          <p:nvPicPr>
            <p:cNvPr id="144" name="Picture 143"/>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5" name="Oval 14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1" name="Group 150"/>
          <p:cNvGrpSpPr/>
          <p:nvPr/>
        </p:nvGrpSpPr>
        <p:grpSpPr>
          <a:xfrm>
            <a:off x="5599485" y="-41515"/>
            <a:ext cx="459072" cy="745170"/>
            <a:chOff x="724072" y="1111010"/>
            <a:chExt cx="459072" cy="745170"/>
          </a:xfrm>
        </p:grpSpPr>
        <p:pic>
          <p:nvPicPr>
            <p:cNvPr id="152" name="Picture 151"/>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3" name="Oval 15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5" name="Group 154"/>
          <p:cNvGrpSpPr/>
          <p:nvPr/>
        </p:nvGrpSpPr>
        <p:grpSpPr>
          <a:xfrm>
            <a:off x="6012215" y="-41515"/>
            <a:ext cx="459072" cy="745170"/>
            <a:chOff x="724072" y="1111010"/>
            <a:chExt cx="459072" cy="745170"/>
          </a:xfrm>
        </p:grpSpPr>
        <p:pic>
          <p:nvPicPr>
            <p:cNvPr id="156" name="Picture 155"/>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7" name="Oval 15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9" name="Group 158"/>
          <p:cNvGrpSpPr/>
          <p:nvPr/>
        </p:nvGrpSpPr>
        <p:grpSpPr>
          <a:xfrm>
            <a:off x="6424945" y="-41515"/>
            <a:ext cx="459072" cy="745170"/>
            <a:chOff x="724072" y="1111010"/>
            <a:chExt cx="459072" cy="745170"/>
          </a:xfrm>
        </p:grpSpPr>
        <p:pic>
          <p:nvPicPr>
            <p:cNvPr id="160" name="Picture 159"/>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1" name="Oval 16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3" name="Group 162"/>
          <p:cNvGrpSpPr/>
          <p:nvPr/>
        </p:nvGrpSpPr>
        <p:grpSpPr>
          <a:xfrm>
            <a:off x="6806532" y="-41515"/>
            <a:ext cx="490216" cy="745170"/>
            <a:chOff x="692928" y="1111010"/>
            <a:chExt cx="490216" cy="745170"/>
          </a:xfrm>
        </p:grpSpPr>
        <p:pic>
          <p:nvPicPr>
            <p:cNvPr id="164" name="Picture 163"/>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5" name="Oval 16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6" name="Rectangle 40"/>
            <p:cNvSpPr txBox="1">
              <a:spLocks/>
            </p:cNvSpPr>
            <p:nvPr/>
          </p:nvSpPr>
          <p:spPr>
            <a:xfrm>
              <a:off x="692928" y="1413581"/>
              <a:ext cx="43563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10</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1429948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75"/>
                                        </p:tgtEl>
                                      </p:cBhvr>
                                    </p:animEffect>
                                    <p:animScale>
                                      <p:cBhvr>
                                        <p:cTn id="7" dur="250" autoRev="1" fill="hold"/>
                                        <p:tgtEl>
                                          <p:spTgt spid="75"/>
                                        </p:tgtEl>
                                      </p:cBhvr>
                                      <p:by x="105000" y="105000"/>
                                    </p:animScale>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437" y="1559"/>
          <a:ext cx="1436" cy="1555"/>
        </p:xfrm>
        <a:graphic>
          <a:graphicData uri="http://schemas.openxmlformats.org/presentationml/2006/ole">
            <mc:AlternateContent xmlns:mc="http://schemas.openxmlformats.org/markup-compatibility/2006">
              <mc:Choice xmlns:v="urn:schemas-microsoft-com:vml" Requires="v">
                <p:oleObj spid="_x0000_s1336372"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437" y="1559"/>
                        <a:ext cx="1436" cy="1555"/>
                      </a:xfrm>
                      <a:prstGeom prst="rect">
                        <a:avLst/>
                      </a:prstGeom>
                    </p:spPr>
                  </p:pic>
                </p:oleObj>
              </mc:Fallback>
            </mc:AlternateContent>
          </a:graphicData>
        </a:graphic>
      </p:graphicFrame>
      <p:sp>
        <p:nvSpPr>
          <p:cNvPr id="17" name="Text Placeholder 30"/>
          <p:cNvSpPr txBox="1">
            <a:spLocks/>
          </p:cNvSpPr>
          <p:nvPr/>
        </p:nvSpPr>
        <p:spPr>
          <a:xfrm>
            <a:off x="396874" y="2126416"/>
            <a:ext cx="1320243" cy="937839"/>
          </a:xfrm>
          <a:prstGeom prst="rect">
            <a:avLst/>
          </a:prstGeom>
        </p:spPr>
        <p:txBody>
          <a:bodyPr/>
          <a:lstStyle>
            <a:lvl1pPr marL="0" indent="0" algn="l" defTabSz="895350" rtl="0" eaLnBrk="1" fontAlgn="base" hangingPunct="1">
              <a:spcBef>
                <a:spcPct val="0"/>
              </a:spcBef>
              <a:spcAft>
                <a:spcPct val="0"/>
              </a:spcAft>
              <a:buClr>
                <a:schemeClr val="tx2"/>
              </a:buClr>
              <a:defRPr kumimoji="1" sz="1600" baseline="0">
                <a:solidFill>
                  <a:schemeClr val="tx1"/>
                </a:solidFill>
                <a:latin typeface="+mn-lt"/>
                <a:ea typeface="Arial Unicode MS" pitchFamily="34" charset="-128"/>
                <a:cs typeface="Arial Unicode MS" pitchFamily="34" charset="-128"/>
              </a:defRPr>
            </a:lvl1pPr>
            <a:lvl2pPr marL="193675" indent="-192088" algn="l" defTabSz="895350" rtl="0" eaLnBrk="1" fontAlgn="base" hangingPunct="1">
              <a:spcBef>
                <a:spcPct val="0"/>
              </a:spcBef>
              <a:spcAft>
                <a:spcPct val="0"/>
              </a:spcAft>
              <a:buClr>
                <a:schemeClr val="tx2"/>
              </a:buClr>
              <a:buSzPct val="125000"/>
              <a:buFont typeface="Arial" charset="0"/>
              <a:buChar char="▪"/>
              <a:defRPr kumimoji="1" sz="1600" baseline="0">
                <a:solidFill>
                  <a:schemeClr val="tx1"/>
                </a:solidFill>
                <a:latin typeface="+mn-lt"/>
                <a:ea typeface="Arial Unicode MS" pitchFamily="34" charset="-128"/>
                <a:cs typeface="Arial Unicode MS" pitchFamily="34" charset="-128"/>
              </a:defRPr>
            </a:lvl2pPr>
            <a:lvl3pPr marL="457200" indent="-261938"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3pPr>
            <a:lvl4pPr marL="614363" indent="-155575"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4pPr>
            <a:lvl5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ea typeface="Arial Unicode MS" pitchFamily="34" charset="-128"/>
                <a:cs typeface="Arial Unicode MS" pitchFamily="34" charset="-128"/>
              </a:defRPr>
            </a:lvl5pPr>
            <a:lvl6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9pPr>
          </a:lstStyle>
          <a:p>
            <a:r>
              <a:rPr lang="en-US" sz="8000" b="1" kern="0" dirty="0">
                <a:latin typeface="HelveticaNeueLT Std" panose="020B0604020202020204" pitchFamily="34" charset="0"/>
              </a:rPr>
              <a:t>01</a:t>
            </a:r>
          </a:p>
        </p:txBody>
      </p:sp>
      <p:sp>
        <p:nvSpPr>
          <p:cNvPr id="18" name="Rectangle 3"/>
          <p:cNvSpPr txBox="1"/>
          <p:nvPr/>
        </p:nvSpPr>
        <p:spPr>
          <a:xfrm>
            <a:off x="359294" y="3677475"/>
            <a:ext cx="2714866"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30000"/>
              </a:spcBef>
              <a:buNone/>
            </a:pPr>
            <a:r>
              <a:rPr lang="en-US" sz="2400" b="1">
                <a:latin typeface="HelveticaNeueLT Std" pitchFamily="34" charset="0"/>
              </a:rPr>
              <a:t>Prestasi</a:t>
            </a:r>
            <a:endParaRPr lang="en-US" sz="2400" b="1" dirty="0">
              <a:latin typeface="HelveticaNeueLT Std" pitchFamily="34" charset="0"/>
            </a:endParaRPr>
          </a:p>
        </p:txBody>
      </p:sp>
      <p:sp>
        <p:nvSpPr>
          <p:cNvPr id="19" name="Rectangle 3"/>
          <p:cNvSpPr txBox="1"/>
          <p:nvPr/>
        </p:nvSpPr>
        <p:spPr>
          <a:xfrm>
            <a:off x="3111738" y="3677475"/>
            <a:ext cx="2922494"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30000"/>
              </a:spcBef>
              <a:buNone/>
            </a:pPr>
            <a:r>
              <a:rPr lang="en-US" sz="2400" b="1">
                <a:latin typeface="HelveticaNeueLT Std" pitchFamily="34" charset="0"/>
              </a:rPr>
              <a:t>Proses</a:t>
            </a:r>
            <a:endParaRPr lang="en-US" sz="2400" b="1" dirty="0">
              <a:latin typeface="HelveticaNeueLT Std" pitchFamily="34" charset="0"/>
            </a:endParaRPr>
          </a:p>
        </p:txBody>
      </p:sp>
      <p:sp>
        <p:nvSpPr>
          <p:cNvPr id="20" name="Rectangle 3"/>
          <p:cNvSpPr txBox="1"/>
          <p:nvPr/>
        </p:nvSpPr>
        <p:spPr>
          <a:xfrm>
            <a:off x="5826604" y="3677475"/>
            <a:ext cx="2922494"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30000"/>
              </a:spcBef>
              <a:buNone/>
            </a:pPr>
            <a:r>
              <a:rPr lang="en-US" sz="2400" b="1" dirty="0" err="1">
                <a:latin typeface="HelveticaNeueLT Std" pitchFamily="34" charset="0"/>
              </a:rPr>
              <a:t>Aspirasi</a:t>
            </a:r>
            <a:endParaRPr lang="en-US" sz="2400" b="1" dirty="0">
              <a:latin typeface="HelveticaNeueLT Std" pitchFamily="34" charset="0"/>
            </a:endParaRPr>
          </a:p>
        </p:txBody>
      </p:sp>
      <p:sp>
        <p:nvSpPr>
          <p:cNvPr id="21" name="Rectangle 3"/>
          <p:cNvSpPr txBox="1"/>
          <p:nvPr/>
        </p:nvSpPr>
        <p:spPr>
          <a:xfrm>
            <a:off x="359296" y="5928379"/>
            <a:ext cx="2165353"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30000"/>
              </a:spcBef>
              <a:buNone/>
            </a:pPr>
            <a:r>
              <a:rPr lang="en-US" sz="2400" b="1" dirty="0">
                <a:latin typeface="HelveticaNeueLT Std" pitchFamily="34" charset="0"/>
              </a:rPr>
              <a:t>10 </a:t>
            </a:r>
            <a:r>
              <a:rPr lang="en-US" sz="2400" b="1" dirty="0" err="1">
                <a:latin typeface="HelveticaNeueLT Std" pitchFamily="34" charset="0"/>
              </a:rPr>
              <a:t>Lonjakan</a:t>
            </a:r>
            <a:endParaRPr lang="en-US" sz="2400" b="1" dirty="0">
              <a:latin typeface="HelveticaNeueLT Std" pitchFamily="34" charset="0"/>
            </a:endParaRPr>
          </a:p>
        </p:txBody>
      </p:sp>
      <p:sp>
        <p:nvSpPr>
          <p:cNvPr id="22" name="Rectangle 3"/>
          <p:cNvSpPr txBox="1"/>
          <p:nvPr/>
        </p:nvSpPr>
        <p:spPr>
          <a:xfrm>
            <a:off x="3111740" y="5928379"/>
            <a:ext cx="2165353"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30000"/>
              </a:spcBef>
              <a:buNone/>
            </a:pPr>
            <a:r>
              <a:rPr lang="en-US" sz="2400" b="1" dirty="0" err="1">
                <a:latin typeface="HelveticaNeueLT Std" pitchFamily="34" charset="0"/>
              </a:rPr>
              <a:t>Pelaksanaan</a:t>
            </a:r>
            <a:endParaRPr lang="en-US" sz="2400" b="1" dirty="0">
              <a:latin typeface="HelveticaNeueLT Std" pitchFamily="34" charset="0"/>
            </a:endParaRPr>
          </a:p>
        </p:txBody>
      </p:sp>
      <p:sp>
        <p:nvSpPr>
          <p:cNvPr id="23" name="Rectangle 3"/>
          <p:cNvSpPr txBox="1"/>
          <p:nvPr/>
        </p:nvSpPr>
        <p:spPr>
          <a:xfrm>
            <a:off x="5826605" y="5928379"/>
            <a:ext cx="3016771"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spcBef>
                <a:spcPct val="30000"/>
              </a:spcBef>
              <a:buNone/>
            </a:pPr>
            <a:r>
              <a:rPr lang="en-US" sz="2400" b="1">
                <a:latin typeface="HelveticaNeueLT Std" pitchFamily="34" charset="0"/>
              </a:rPr>
              <a:t>Impak</a:t>
            </a:r>
            <a:endParaRPr lang="en-US" sz="2400" b="1" dirty="0">
              <a:latin typeface="HelveticaNeueLT Std" pitchFamily="34" charset="0"/>
            </a:endParaRPr>
          </a:p>
        </p:txBody>
      </p:sp>
      <p:sp>
        <p:nvSpPr>
          <p:cNvPr id="24" name="Text Placeholder 30"/>
          <p:cNvSpPr txBox="1">
            <a:spLocks/>
          </p:cNvSpPr>
          <p:nvPr/>
        </p:nvSpPr>
        <p:spPr>
          <a:xfrm>
            <a:off x="3111740" y="2126416"/>
            <a:ext cx="1320243" cy="937839"/>
          </a:xfrm>
          <a:prstGeom prst="rect">
            <a:avLst/>
          </a:prstGeom>
        </p:spPr>
        <p:txBody>
          <a:bodyPr/>
          <a:lstStyle>
            <a:lvl1pPr marL="0" indent="0" algn="l" defTabSz="895350" rtl="0" eaLnBrk="1" fontAlgn="base" hangingPunct="1">
              <a:spcBef>
                <a:spcPct val="0"/>
              </a:spcBef>
              <a:spcAft>
                <a:spcPct val="0"/>
              </a:spcAft>
              <a:buClr>
                <a:schemeClr val="tx2"/>
              </a:buClr>
              <a:defRPr kumimoji="1" sz="1600" baseline="0">
                <a:solidFill>
                  <a:schemeClr val="tx1"/>
                </a:solidFill>
                <a:latin typeface="+mn-lt"/>
                <a:ea typeface="Arial Unicode MS" pitchFamily="34" charset="-128"/>
                <a:cs typeface="Arial Unicode MS" pitchFamily="34" charset="-128"/>
              </a:defRPr>
            </a:lvl1pPr>
            <a:lvl2pPr marL="193675" indent="-192088" algn="l" defTabSz="895350" rtl="0" eaLnBrk="1" fontAlgn="base" hangingPunct="1">
              <a:spcBef>
                <a:spcPct val="0"/>
              </a:spcBef>
              <a:spcAft>
                <a:spcPct val="0"/>
              </a:spcAft>
              <a:buClr>
                <a:schemeClr val="tx2"/>
              </a:buClr>
              <a:buSzPct val="125000"/>
              <a:buFont typeface="Arial" charset="0"/>
              <a:buChar char="▪"/>
              <a:defRPr kumimoji="1" sz="1600" baseline="0">
                <a:solidFill>
                  <a:schemeClr val="tx1"/>
                </a:solidFill>
                <a:latin typeface="+mn-lt"/>
                <a:ea typeface="Arial Unicode MS" pitchFamily="34" charset="-128"/>
                <a:cs typeface="Arial Unicode MS" pitchFamily="34" charset="-128"/>
              </a:defRPr>
            </a:lvl2pPr>
            <a:lvl3pPr marL="457200" indent="-261938"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3pPr>
            <a:lvl4pPr marL="614363" indent="-155575"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4pPr>
            <a:lvl5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ea typeface="Arial Unicode MS" pitchFamily="34" charset="-128"/>
                <a:cs typeface="Arial Unicode MS" pitchFamily="34" charset="-128"/>
              </a:defRPr>
            </a:lvl5pPr>
            <a:lvl6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9pPr>
          </a:lstStyle>
          <a:p>
            <a:r>
              <a:rPr lang="en-US" sz="8000" b="1" kern="0" dirty="0">
                <a:latin typeface="HelveticaNeueLT Std" panose="020B0604020202020204" pitchFamily="34" charset="0"/>
              </a:rPr>
              <a:t>02</a:t>
            </a:r>
          </a:p>
        </p:txBody>
      </p:sp>
      <p:sp>
        <p:nvSpPr>
          <p:cNvPr id="25" name="Text Placeholder 30"/>
          <p:cNvSpPr txBox="1">
            <a:spLocks/>
          </p:cNvSpPr>
          <p:nvPr/>
        </p:nvSpPr>
        <p:spPr>
          <a:xfrm>
            <a:off x="5826606" y="2136393"/>
            <a:ext cx="1320243" cy="937839"/>
          </a:xfrm>
          <a:prstGeom prst="rect">
            <a:avLst/>
          </a:prstGeom>
        </p:spPr>
        <p:txBody>
          <a:bodyPr/>
          <a:lstStyle>
            <a:lvl1pPr marL="0" indent="0" algn="l" defTabSz="895350" rtl="0" eaLnBrk="1" fontAlgn="base" hangingPunct="1">
              <a:spcBef>
                <a:spcPct val="0"/>
              </a:spcBef>
              <a:spcAft>
                <a:spcPct val="0"/>
              </a:spcAft>
              <a:buClr>
                <a:schemeClr val="tx2"/>
              </a:buClr>
              <a:defRPr kumimoji="1" sz="1600" baseline="0">
                <a:solidFill>
                  <a:schemeClr val="tx1"/>
                </a:solidFill>
                <a:latin typeface="+mn-lt"/>
                <a:ea typeface="Arial Unicode MS" pitchFamily="34" charset="-128"/>
                <a:cs typeface="Arial Unicode MS" pitchFamily="34" charset="-128"/>
              </a:defRPr>
            </a:lvl1pPr>
            <a:lvl2pPr marL="193675" indent="-192088" algn="l" defTabSz="895350" rtl="0" eaLnBrk="1" fontAlgn="base" hangingPunct="1">
              <a:spcBef>
                <a:spcPct val="0"/>
              </a:spcBef>
              <a:spcAft>
                <a:spcPct val="0"/>
              </a:spcAft>
              <a:buClr>
                <a:schemeClr val="tx2"/>
              </a:buClr>
              <a:buSzPct val="125000"/>
              <a:buFont typeface="Arial" charset="0"/>
              <a:buChar char="▪"/>
              <a:defRPr kumimoji="1" sz="1600" baseline="0">
                <a:solidFill>
                  <a:schemeClr val="tx1"/>
                </a:solidFill>
                <a:latin typeface="+mn-lt"/>
                <a:ea typeface="Arial Unicode MS" pitchFamily="34" charset="-128"/>
                <a:cs typeface="Arial Unicode MS" pitchFamily="34" charset="-128"/>
              </a:defRPr>
            </a:lvl2pPr>
            <a:lvl3pPr marL="457200" indent="-261938"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3pPr>
            <a:lvl4pPr marL="614363" indent="-155575"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4pPr>
            <a:lvl5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ea typeface="Arial Unicode MS" pitchFamily="34" charset="-128"/>
                <a:cs typeface="Arial Unicode MS" pitchFamily="34" charset="-128"/>
              </a:defRPr>
            </a:lvl5pPr>
            <a:lvl6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9pPr>
          </a:lstStyle>
          <a:p>
            <a:r>
              <a:rPr lang="en-US" sz="8000" b="1" kern="0" dirty="0">
                <a:latin typeface="HelveticaNeueLT Std" panose="020B0604020202020204" pitchFamily="34" charset="0"/>
              </a:rPr>
              <a:t>03</a:t>
            </a:r>
          </a:p>
        </p:txBody>
      </p:sp>
      <p:sp>
        <p:nvSpPr>
          <p:cNvPr id="26" name="Text Placeholder 30"/>
          <p:cNvSpPr txBox="1">
            <a:spLocks/>
          </p:cNvSpPr>
          <p:nvPr/>
        </p:nvSpPr>
        <p:spPr>
          <a:xfrm>
            <a:off x="396874" y="4316798"/>
            <a:ext cx="1320243" cy="937839"/>
          </a:xfrm>
          <a:prstGeom prst="rect">
            <a:avLst/>
          </a:prstGeom>
        </p:spPr>
        <p:txBody>
          <a:bodyPr/>
          <a:lstStyle>
            <a:lvl1pPr marL="0" indent="0" algn="l" defTabSz="895350" rtl="0" eaLnBrk="1" fontAlgn="base" hangingPunct="1">
              <a:spcBef>
                <a:spcPct val="0"/>
              </a:spcBef>
              <a:spcAft>
                <a:spcPct val="0"/>
              </a:spcAft>
              <a:buClr>
                <a:schemeClr val="tx2"/>
              </a:buClr>
              <a:defRPr kumimoji="1" sz="1600" baseline="0">
                <a:solidFill>
                  <a:schemeClr val="tx1"/>
                </a:solidFill>
                <a:latin typeface="+mn-lt"/>
                <a:ea typeface="Arial Unicode MS" pitchFamily="34" charset="-128"/>
                <a:cs typeface="Arial Unicode MS" pitchFamily="34" charset="-128"/>
              </a:defRPr>
            </a:lvl1pPr>
            <a:lvl2pPr marL="193675" indent="-192088" algn="l" defTabSz="895350" rtl="0" eaLnBrk="1" fontAlgn="base" hangingPunct="1">
              <a:spcBef>
                <a:spcPct val="0"/>
              </a:spcBef>
              <a:spcAft>
                <a:spcPct val="0"/>
              </a:spcAft>
              <a:buClr>
                <a:schemeClr val="tx2"/>
              </a:buClr>
              <a:buSzPct val="125000"/>
              <a:buFont typeface="Arial" charset="0"/>
              <a:buChar char="▪"/>
              <a:defRPr kumimoji="1" sz="1600" baseline="0">
                <a:solidFill>
                  <a:schemeClr val="tx1"/>
                </a:solidFill>
                <a:latin typeface="+mn-lt"/>
                <a:ea typeface="Arial Unicode MS" pitchFamily="34" charset="-128"/>
                <a:cs typeface="Arial Unicode MS" pitchFamily="34" charset="-128"/>
              </a:defRPr>
            </a:lvl2pPr>
            <a:lvl3pPr marL="457200" indent="-261938"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3pPr>
            <a:lvl4pPr marL="614363" indent="-155575"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4pPr>
            <a:lvl5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ea typeface="Arial Unicode MS" pitchFamily="34" charset="-128"/>
                <a:cs typeface="Arial Unicode MS" pitchFamily="34" charset="-128"/>
              </a:defRPr>
            </a:lvl5pPr>
            <a:lvl6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9pPr>
          </a:lstStyle>
          <a:p>
            <a:r>
              <a:rPr lang="en-US" sz="8000" b="1" kern="0" dirty="0">
                <a:latin typeface="HelveticaNeueLT Std" panose="020B0604020202020204" pitchFamily="34" charset="0"/>
              </a:rPr>
              <a:t>04</a:t>
            </a:r>
          </a:p>
        </p:txBody>
      </p:sp>
      <p:sp>
        <p:nvSpPr>
          <p:cNvPr id="27" name="Text Placeholder 30"/>
          <p:cNvSpPr txBox="1">
            <a:spLocks/>
          </p:cNvSpPr>
          <p:nvPr/>
        </p:nvSpPr>
        <p:spPr>
          <a:xfrm>
            <a:off x="3111740" y="4316798"/>
            <a:ext cx="1320243" cy="937839"/>
          </a:xfrm>
          <a:prstGeom prst="rect">
            <a:avLst/>
          </a:prstGeom>
        </p:spPr>
        <p:txBody>
          <a:bodyPr/>
          <a:lstStyle>
            <a:lvl1pPr marL="0" indent="0" algn="l" defTabSz="895350" rtl="0" eaLnBrk="1" fontAlgn="base" hangingPunct="1">
              <a:spcBef>
                <a:spcPct val="0"/>
              </a:spcBef>
              <a:spcAft>
                <a:spcPct val="0"/>
              </a:spcAft>
              <a:buClr>
                <a:schemeClr val="tx2"/>
              </a:buClr>
              <a:defRPr kumimoji="1" sz="1600" baseline="0">
                <a:solidFill>
                  <a:schemeClr val="tx1"/>
                </a:solidFill>
                <a:latin typeface="+mn-lt"/>
                <a:ea typeface="Arial Unicode MS" pitchFamily="34" charset="-128"/>
                <a:cs typeface="Arial Unicode MS" pitchFamily="34" charset="-128"/>
              </a:defRPr>
            </a:lvl1pPr>
            <a:lvl2pPr marL="193675" indent="-192088" algn="l" defTabSz="895350" rtl="0" eaLnBrk="1" fontAlgn="base" hangingPunct="1">
              <a:spcBef>
                <a:spcPct val="0"/>
              </a:spcBef>
              <a:spcAft>
                <a:spcPct val="0"/>
              </a:spcAft>
              <a:buClr>
                <a:schemeClr val="tx2"/>
              </a:buClr>
              <a:buSzPct val="125000"/>
              <a:buFont typeface="Arial" charset="0"/>
              <a:buChar char="▪"/>
              <a:defRPr kumimoji="1" sz="1600" baseline="0">
                <a:solidFill>
                  <a:schemeClr val="tx1"/>
                </a:solidFill>
                <a:latin typeface="+mn-lt"/>
                <a:ea typeface="Arial Unicode MS" pitchFamily="34" charset="-128"/>
                <a:cs typeface="Arial Unicode MS" pitchFamily="34" charset="-128"/>
              </a:defRPr>
            </a:lvl2pPr>
            <a:lvl3pPr marL="457200" indent="-261938"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3pPr>
            <a:lvl4pPr marL="614363" indent="-155575"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4pPr>
            <a:lvl5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ea typeface="Arial Unicode MS" pitchFamily="34" charset="-128"/>
                <a:cs typeface="Arial Unicode MS" pitchFamily="34" charset="-128"/>
              </a:defRPr>
            </a:lvl5pPr>
            <a:lvl6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9pPr>
          </a:lstStyle>
          <a:p>
            <a:r>
              <a:rPr lang="en-US" sz="8000" b="1" kern="0" dirty="0">
                <a:latin typeface="HelveticaNeueLT Std" panose="020B0604020202020204" pitchFamily="34" charset="0"/>
              </a:rPr>
              <a:t>05</a:t>
            </a:r>
          </a:p>
        </p:txBody>
      </p:sp>
      <p:sp>
        <p:nvSpPr>
          <p:cNvPr id="28" name="Text Placeholder 30"/>
          <p:cNvSpPr txBox="1">
            <a:spLocks/>
          </p:cNvSpPr>
          <p:nvPr/>
        </p:nvSpPr>
        <p:spPr>
          <a:xfrm>
            <a:off x="5826606" y="4362496"/>
            <a:ext cx="1320243" cy="937839"/>
          </a:xfrm>
          <a:prstGeom prst="rect">
            <a:avLst/>
          </a:prstGeom>
        </p:spPr>
        <p:txBody>
          <a:bodyPr/>
          <a:lstStyle>
            <a:lvl1pPr marL="0" indent="0" algn="l" defTabSz="895350" rtl="0" eaLnBrk="1" fontAlgn="base" hangingPunct="1">
              <a:spcBef>
                <a:spcPct val="0"/>
              </a:spcBef>
              <a:spcAft>
                <a:spcPct val="0"/>
              </a:spcAft>
              <a:buClr>
                <a:schemeClr val="tx2"/>
              </a:buClr>
              <a:defRPr kumimoji="1" sz="1600" baseline="0">
                <a:solidFill>
                  <a:schemeClr val="tx1"/>
                </a:solidFill>
                <a:latin typeface="+mn-lt"/>
                <a:ea typeface="Arial Unicode MS" pitchFamily="34" charset="-128"/>
                <a:cs typeface="Arial Unicode MS" pitchFamily="34" charset="-128"/>
              </a:defRPr>
            </a:lvl1pPr>
            <a:lvl2pPr marL="193675" indent="-192088" algn="l" defTabSz="895350" rtl="0" eaLnBrk="1" fontAlgn="base" hangingPunct="1">
              <a:spcBef>
                <a:spcPct val="0"/>
              </a:spcBef>
              <a:spcAft>
                <a:spcPct val="0"/>
              </a:spcAft>
              <a:buClr>
                <a:schemeClr val="tx2"/>
              </a:buClr>
              <a:buSzPct val="125000"/>
              <a:buFont typeface="Arial" charset="0"/>
              <a:buChar char="▪"/>
              <a:defRPr kumimoji="1" sz="1600" baseline="0">
                <a:solidFill>
                  <a:schemeClr val="tx1"/>
                </a:solidFill>
                <a:latin typeface="+mn-lt"/>
                <a:ea typeface="Arial Unicode MS" pitchFamily="34" charset="-128"/>
                <a:cs typeface="Arial Unicode MS" pitchFamily="34" charset="-128"/>
              </a:defRPr>
            </a:lvl2pPr>
            <a:lvl3pPr marL="457200" indent="-261938"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3pPr>
            <a:lvl4pPr marL="614363" indent="-155575" algn="l" defTabSz="895350" rtl="0" eaLnBrk="1" fontAlgn="base" hangingPunct="1">
              <a:spcBef>
                <a:spcPct val="0"/>
              </a:spcBef>
              <a:spcAft>
                <a:spcPct val="0"/>
              </a:spcAft>
              <a:buClr>
                <a:schemeClr val="tx2"/>
              </a:buClr>
              <a:buSzPct val="120000"/>
              <a:buFont typeface="Arial" charset="0"/>
              <a:buChar char="▫"/>
              <a:defRPr kumimoji="1" sz="1600" baseline="0">
                <a:solidFill>
                  <a:schemeClr val="tx1"/>
                </a:solidFill>
                <a:latin typeface="+mn-lt"/>
                <a:ea typeface="Arial Unicode MS" pitchFamily="34" charset="-128"/>
                <a:cs typeface="Arial Unicode MS" pitchFamily="34" charset="-128"/>
              </a:defRPr>
            </a:lvl4pPr>
            <a:lvl5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ea typeface="Arial Unicode MS" pitchFamily="34" charset="-128"/>
                <a:cs typeface="Arial Unicode MS" pitchFamily="34" charset="-128"/>
              </a:defRPr>
            </a:lvl5pPr>
            <a:lvl6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kumimoji="1" sz="1600" baseline="0">
                <a:solidFill>
                  <a:schemeClr val="tx1"/>
                </a:solidFill>
                <a:latin typeface="+mn-lt"/>
              </a:defRPr>
            </a:lvl9pPr>
          </a:lstStyle>
          <a:p>
            <a:r>
              <a:rPr lang="en-US" sz="8000" b="1" kern="0" dirty="0">
                <a:latin typeface="HelveticaNeueLT Std" panose="020B0604020202020204" pitchFamily="34" charset="0"/>
              </a:rPr>
              <a:t>06</a:t>
            </a:r>
          </a:p>
        </p:txBody>
      </p:sp>
      <p:sp>
        <p:nvSpPr>
          <p:cNvPr id="2" name="Rectangle 1"/>
          <p:cNvSpPr/>
          <p:nvPr/>
        </p:nvSpPr>
        <p:spPr>
          <a:xfrm>
            <a:off x="396872" y="3312547"/>
            <a:ext cx="2536828" cy="295275"/>
          </a:xfrm>
          <a:prstGeom prst="rect">
            <a:avLst/>
          </a:prstGeom>
          <a:solidFill>
            <a:srgbClr val="91A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Rectangle 28"/>
          <p:cNvSpPr/>
          <p:nvPr/>
        </p:nvSpPr>
        <p:spPr>
          <a:xfrm>
            <a:off x="3111738" y="3307784"/>
            <a:ext cx="2536828" cy="295275"/>
          </a:xfrm>
          <a:prstGeom prst="rect">
            <a:avLst/>
          </a:prstGeom>
          <a:solidFill>
            <a:srgbClr val="E2AC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Rectangle 29"/>
          <p:cNvSpPr/>
          <p:nvPr/>
        </p:nvSpPr>
        <p:spPr>
          <a:xfrm>
            <a:off x="5826604" y="3307784"/>
            <a:ext cx="2536828" cy="295275"/>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Rectangle 30"/>
          <p:cNvSpPr/>
          <p:nvPr/>
        </p:nvSpPr>
        <p:spPr>
          <a:xfrm>
            <a:off x="396872" y="5538416"/>
            <a:ext cx="2536828" cy="295275"/>
          </a:xfrm>
          <a:prstGeom prst="rect">
            <a:avLst/>
          </a:prstGeom>
          <a:solidFill>
            <a:srgbClr val="FFFF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Rectangle 31"/>
          <p:cNvSpPr/>
          <p:nvPr/>
        </p:nvSpPr>
        <p:spPr>
          <a:xfrm>
            <a:off x="3111738" y="5533653"/>
            <a:ext cx="2536828" cy="295275"/>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Rectangle 32"/>
          <p:cNvSpPr/>
          <p:nvPr/>
        </p:nvSpPr>
        <p:spPr>
          <a:xfrm>
            <a:off x="5826604" y="5533653"/>
            <a:ext cx="2536828" cy="295275"/>
          </a:xfrm>
          <a:prstGeom prst="rect">
            <a:avLst/>
          </a:prstGeom>
          <a:solidFill>
            <a:srgbClr val="0874B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9109854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8346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75" name="Group 74"/>
          <p:cNvGrpSpPr/>
          <p:nvPr/>
        </p:nvGrpSpPr>
        <p:grpSpPr>
          <a:xfrm flipV="1">
            <a:off x="6504476" y="-3175"/>
            <a:ext cx="1063055" cy="1209844"/>
            <a:chOff x="4896551" y="2832720"/>
            <a:chExt cx="654758" cy="745168"/>
          </a:xfrm>
        </p:grpSpPr>
        <p:pic>
          <p:nvPicPr>
            <p:cNvPr id="114" name="Picture 1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115" name="Group 114"/>
            <p:cNvGrpSpPr/>
            <p:nvPr/>
          </p:nvGrpSpPr>
          <p:grpSpPr>
            <a:xfrm>
              <a:off x="5064853" y="3050241"/>
              <a:ext cx="303666" cy="267508"/>
              <a:chOff x="7741860" y="3063389"/>
              <a:chExt cx="284627" cy="250736"/>
            </a:xfrm>
          </p:grpSpPr>
          <p:sp>
            <p:nvSpPr>
              <p:cNvPr id="116" name="Oval 115"/>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40"/>
              <p:cNvSpPr txBox="1">
                <a:spLocks/>
              </p:cNvSpPr>
              <p:nvPr/>
            </p:nvSpPr>
            <p:spPr>
              <a:xfrm rot="10800000">
                <a:off x="7741860" y="3074431"/>
                <a:ext cx="284627"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10</a:t>
                </a:r>
                <a:endParaRPr kumimoji="0" lang="fi-FI" altLang="ja-JP" sz="2400" b="1" dirty="0">
                  <a:solidFill>
                    <a:schemeClr val="accent4"/>
                  </a:solidFill>
                  <a:latin typeface="HelveticaNeueLT Std" pitchFamily="34" charset="0"/>
                  <a:ea typeface="+mn-ea"/>
                  <a:cs typeface="+mn-cs"/>
                </a:endParaRPr>
              </a:p>
            </p:txBody>
          </p:sp>
        </p:grpSp>
      </p:grpSp>
      <p:sp>
        <p:nvSpPr>
          <p:cNvPr id="110" name="Rectangle 109"/>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nvGrpSpPr>
          <p:cNvPr id="5" name="Group 4"/>
          <p:cNvGrpSpPr/>
          <p:nvPr/>
        </p:nvGrpSpPr>
        <p:grpSpPr>
          <a:xfrm>
            <a:off x="39331" y="0"/>
            <a:ext cx="2989620" cy="1606164"/>
            <a:chOff x="39331" y="0"/>
            <a:chExt cx="2989620" cy="1606164"/>
          </a:xfrm>
        </p:grpSpPr>
        <p:sp>
          <p:nvSpPr>
            <p:cNvPr id="111" name="Rectangle 40"/>
            <p:cNvSpPr txBox="1">
              <a:spLocks/>
            </p:cNvSpPr>
            <p:nvPr/>
          </p:nvSpPr>
          <p:spPr>
            <a:xfrm>
              <a:off x="39331" y="621279"/>
              <a:ext cx="286692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Transformasi Penyampaian</a:t>
              </a:r>
              <a:endParaRPr kumimoji="0" lang="fi-FI" altLang="ja-JP" sz="3200" b="1" dirty="0">
                <a:latin typeface="HelveticaNeueLT Std" pitchFamily="34" charset="0"/>
                <a:ea typeface="+mn-ea"/>
                <a:cs typeface="+mn-cs"/>
              </a:endParaRPr>
            </a:p>
          </p:txBody>
        </p:sp>
        <p:cxnSp>
          <p:nvCxnSpPr>
            <p:cNvPr id="112" name="Straight Connector 111"/>
            <p:cNvCxnSpPr/>
            <p:nvPr/>
          </p:nvCxnSpPr>
          <p:spPr>
            <a:xfrm>
              <a:off x="3028951" y="0"/>
              <a:ext cx="0" cy="1606164"/>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 name="Group 2"/>
          <p:cNvGrpSpPr/>
          <p:nvPr/>
        </p:nvGrpSpPr>
        <p:grpSpPr>
          <a:xfrm>
            <a:off x="4468238" y="1606164"/>
            <a:ext cx="3913417" cy="4522274"/>
            <a:chOff x="4076901" y="1816100"/>
            <a:chExt cx="3913417" cy="4522274"/>
          </a:xfrm>
        </p:grpSpPr>
        <p:pic>
          <p:nvPicPr>
            <p:cNvPr id="118" name="Picture 1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76901" y="1816100"/>
              <a:ext cx="3913417" cy="4522274"/>
            </a:xfrm>
            <a:prstGeom prst="rect">
              <a:avLst/>
            </a:prstGeom>
          </p:spPr>
        </p:pic>
        <p:sp>
          <p:nvSpPr>
            <p:cNvPr id="121" name="Rectangle 40"/>
            <p:cNvSpPr txBox="1">
              <a:spLocks/>
            </p:cNvSpPr>
            <p:nvPr/>
          </p:nvSpPr>
          <p:spPr>
            <a:xfrm>
              <a:off x="5266837" y="4967580"/>
              <a:ext cx="1583439" cy="2631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95000"/>
                </a:lnSpc>
                <a:spcBef>
                  <a:spcPts val="0"/>
                </a:spcBef>
                <a:buNone/>
              </a:pPr>
              <a:r>
                <a:rPr kumimoji="0" lang="fi-FI" altLang="ja-JP" sz="1800" b="1">
                  <a:solidFill>
                    <a:schemeClr val="accent4"/>
                  </a:solidFill>
                  <a:latin typeface="HelveticaNeueLT Std" pitchFamily="34" charset="0"/>
                  <a:ea typeface="+mn-ea"/>
                  <a:cs typeface="+mn-cs"/>
                </a:rPr>
                <a:t>Kementerian</a:t>
              </a:r>
              <a:endParaRPr kumimoji="0" lang="fi-FI" altLang="ja-JP" sz="1800" b="1" dirty="0">
                <a:solidFill>
                  <a:schemeClr val="accent4"/>
                </a:solidFill>
                <a:latin typeface="HelveticaNeueLT Std" pitchFamily="34" charset="0"/>
                <a:ea typeface="+mn-ea"/>
                <a:cs typeface="+mn-cs"/>
              </a:endParaRPr>
            </a:p>
          </p:txBody>
        </p:sp>
        <p:sp>
          <p:nvSpPr>
            <p:cNvPr id="126" name="Rectangle 40"/>
            <p:cNvSpPr txBox="1">
              <a:spLocks/>
            </p:cNvSpPr>
            <p:nvPr/>
          </p:nvSpPr>
          <p:spPr>
            <a:xfrm>
              <a:off x="5266837" y="4586355"/>
              <a:ext cx="1583439" cy="4093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95000"/>
                </a:lnSpc>
                <a:spcBef>
                  <a:spcPts val="0"/>
                </a:spcBef>
                <a:buNone/>
              </a:pPr>
              <a:r>
                <a:rPr kumimoji="0" lang="fi-FI" altLang="ja-JP" sz="2800" b="1">
                  <a:solidFill>
                    <a:schemeClr val="accent4"/>
                  </a:solidFill>
                  <a:latin typeface="HelveticaNeueLT Std" pitchFamily="34" charset="0"/>
                  <a:ea typeface="+mn-ea"/>
                  <a:cs typeface="+mn-cs"/>
                </a:rPr>
                <a:t>Bakat</a:t>
              </a:r>
              <a:endParaRPr kumimoji="0" lang="fi-FI" altLang="ja-JP" sz="1800" b="1" dirty="0">
                <a:solidFill>
                  <a:schemeClr val="accent4"/>
                </a:solidFill>
                <a:latin typeface="HelveticaNeueLT Std" pitchFamily="34" charset="0"/>
                <a:ea typeface="+mn-ea"/>
                <a:cs typeface="+mn-cs"/>
              </a:endParaRPr>
            </a:p>
          </p:txBody>
        </p:sp>
      </p:grpSp>
      <p:grpSp>
        <p:nvGrpSpPr>
          <p:cNvPr id="11" name="Group 10"/>
          <p:cNvGrpSpPr/>
          <p:nvPr/>
        </p:nvGrpSpPr>
        <p:grpSpPr>
          <a:xfrm>
            <a:off x="458420" y="1606166"/>
            <a:ext cx="5370881" cy="5115311"/>
            <a:chOff x="458418" y="1606164"/>
            <a:chExt cx="5370881" cy="5115311"/>
          </a:xfrm>
        </p:grpSpPr>
        <p:sp>
          <p:nvSpPr>
            <p:cNvPr id="122" name="Rectangle 40"/>
            <p:cNvSpPr txBox="1">
              <a:spLocks/>
            </p:cNvSpPr>
            <p:nvPr/>
          </p:nvSpPr>
          <p:spPr>
            <a:xfrm>
              <a:off x="3253419" y="3022988"/>
              <a:ext cx="2099631" cy="157889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1800" b="1">
                  <a:solidFill>
                    <a:srgbClr val="002060"/>
                  </a:solidFill>
                  <a:latin typeface="HelveticaNeueLT Std" pitchFamily="34" charset="0"/>
                  <a:ea typeface="+mn-ea"/>
                  <a:cs typeface="+mn-cs"/>
                </a:rPr>
                <a:t>Mengenalpasti dan membangunkan pemimpin berkualiti     dengan lebih objektif</a:t>
              </a:r>
              <a:endParaRPr kumimoji="0" lang="fi-FI" altLang="ja-JP" b="1" dirty="0">
                <a:solidFill>
                  <a:srgbClr val="002060"/>
                </a:solidFill>
                <a:latin typeface="HelveticaNeueLT Std" pitchFamily="34" charset="0"/>
                <a:ea typeface="+mn-ea"/>
                <a:cs typeface="+mn-cs"/>
              </a:endParaRPr>
            </a:p>
          </p:txBody>
        </p:sp>
        <p:grpSp>
          <p:nvGrpSpPr>
            <p:cNvPr id="10" name="Group 9"/>
            <p:cNvGrpSpPr/>
            <p:nvPr/>
          </p:nvGrpSpPr>
          <p:grpSpPr>
            <a:xfrm>
              <a:off x="458418" y="1606164"/>
              <a:ext cx="5370881" cy="5115311"/>
              <a:chOff x="458418" y="1606164"/>
              <a:chExt cx="5370881" cy="5115311"/>
            </a:xfrm>
          </p:grpSpPr>
          <p:grpSp>
            <p:nvGrpSpPr>
              <p:cNvPr id="8" name="Group 7"/>
              <p:cNvGrpSpPr/>
              <p:nvPr/>
            </p:nvGrpSpPr>
            <p:grpSpPr>
              <a:xfrm>
                <a:off x="458418" y="2282504"/>
                <a:ext cx="5370881" cy="3617203"/>
                <a:chOff x="458418" y="2282504"/>
                <a:chExt cx="5370881" cy="3617203"/>
              </a:xfrm>
            </p:grpSpPr>
            <p:sp>
              <p:nvSpPr>
                <p:cNvPr id="119" name="Rectangle 40"/>
                <p:cNvSpPr txBox="1">
                  <a:spLocks/>
                </p:cNvSpPr>
                <p:nvPr/>
              </p:nvSpPr>
              <p:spPr>
                <a:xfrm>
                  <a:off x="458418" y="2282504"/>
                  <a:ext cx="2419264" cy="18420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2200" b="1">
                      <a:solidFill>
                        <a:srgbClr val="0070C0"/>
                      </a:solidFill>
                      <a:latin typeface="HelveticaNeueLT Std" pitchFamily="34" charset="0"/>
                      <a:ea typeface="+mn-ea"/>
                      <a:cs typeface="+mn-cs"/>
                    </a:rPr>
                    <a:t>Kerangka Pengurusan Bakat Strategik</a:t>
                  </a:r>
                </a:p>
                <a:p>
                  <a:pPr marL="1587" lvl="1" indent="0" algn="r">
                    <a:lnSpc>
                      <a:spcPct val="95000"/>
                    </a:lnSpc>
                    <a:spcBef>
                      <a:spcPts val="0"/>
                    </a:spcBef>
                    <a:buNone/>
                  </a:pPr>
                  <a:r>
                    <a:rPr kumimoji="0" lang="fi-FI" altLang="ja-JP" sz="2000">
                      <a:solidFill>
                        <a:schemeClr val="bg1">
                          <a:lumMod val="65000"/>
                        </a:schemeClr>
                      </a:solidFill>
                      <a:latin typeface="HelveticaNeueLT Std" pitchFamily="34" charset="0"/>
                    </a:rPr>
                    <a:t>(Strategic Talent Management Framework)</a:t>
                  </a:r>
                  <a:endParaRPr kumimoji="0" lang="fi-FI" altLang="ja-JP" sz="2000" b="1" dirty="0">
                    <a:solidFill>
                      <a:schemeClr val="accent4"/>
                    </a:solidFill>
                    <a:latin typeface="HelveticaNeueLT Std" pitchFamily="34" charset="0"/>
                    <a:ea typeface="+mn-ea"/>
                    <a:cs typeface="+mn-cs"/>
                  </a:endParaRPr>
                </a:p>
              </p:txBody>
            </p:sp>
            <p:sp>
              <p:nvSpPr>
                <p:cNvPr id="120" name="Rectangle 40"/>
                <p:cNvSpPr txBox="1">
                  <a:spLocks/>
                </p:cNvSpPr>
                <p:nvPr/>
              </p:nvSpPr>
              <p:spPr>
                <a:xfrm>
                  <a:off x="676274" y="4671679"/>
                  <a:ext cx="2201407" cy="122802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2200" b="1">
                      <a:solidFill>
                        <a:srgbClr val="0070C0"/>
                      </a:solidFill>
                      <a:latin typeface="HelveticaNeueLT Std" pitchFamily="34" charset="0"/>
                      <a:ea typeface="+mn-ea"/>
                      <a:cs typeface="+mn-cs"/>
                    </a:rPr>
                    <a:t>Perancangan Penggantian</a:t>
                  </a:r>
                </a:p>
                <a:p>
                  <a:pPr marL="1587" lvl="1" indent="0" algn="r">
                    <a:lnSpc>
                      <a:spcPct val="95000"/>
                    </a:lnSpc>
                    <a:spcBef>
                      <a:spcPts val="0"/>
                    </a:spcBef>
                    <a:buNone/>
                  </a:pPr>
                  <a:r>
                    <a:rPr kumimoji="0" lang="fi-FI" altLang="ja-JP" sz="2000">
                      <a:solidFill>
                        <a:schemeClr val="bg1">
                          <a:lumMod val="65000"/>
                        </a:schemeClr>
                      </a:solidFill>
                      <a:latin typeface="HelveticaNeueLT Std" pitchFamily="34" charset="0"/>
                    </a:rPr>
                    <a:t>(Succession Planning)</a:t>
                  </a:r>
                  <a:endParaRPr kumimoji="0" lang="fi-FI" altLang="ja-JP" sz="2000" dirty="0">
                    <a:solidFill>
                      <a:schemeClr val="bg1">
                        <a:lumMod val="65000"/>
                      </a:schemeClr>
                    </a:solidFill>
                    <a:latin typeface="HelveticaNeueLT Std" pitchFamily="34" charset="0"/>
                  </a:endParaRPr>
                </a:p>
              </p:txBody>
            </p:sp>
            <p:sp>
              <p:nvSpPr>
                <p:cNvPr id="124" name="Line 18"/>
                <p:cNvSpPr>
                  <a:spLocks noChangeShapeType="1"/>
                </p:cNvSpPr>
                <p:nvPr/>
              </p:nvSpPr>
              <p:spPr bwMode="auto">
                <a:xfrm rot="10800000">
                  <a:off x="3058444" y="2586161"/>
                  <a:ext cx="2770855"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25" name="Line 18"/>
                <p:cNvSpPr>
                  <a:spLocks noChangeShapeType="1"/>
                </p:cNvSpPr>
                <p:nvPr/>
              </p:nvSpPr>
              <p:spPr bwMode="auto">
                <a:xfrm rot="10800000">
                  <a:off x="3058442" y="4995986"/>
                  <a:ext cx="1600460"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grpSp>
          <p:cxnSp>
            <p:nvCxnSpPr>
              <p:cNvPr id="130" name="Straight Connector 129"/>
              <p:cNvCxnSpPr/>
              <p:nvPr/>
            </p:nvCxnSpPr>
            <p:spPr>
              <a:xfrm>
                <a:off x="3028951" y="1606164"/>
                <a:ext cx="0" cy="5115311"/>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nvGrpSpPr>
          <p:cNvPr id="61" name="Group 60"/>
          <p:cNvGrpSpPr/>
          <p:nvPr/>
        </p:nvGrpSpPr>
        <p:grpSpPr>
          <a:xfrm>
            <a:off x="3123105" y="-41515"/>
            <a:ext cx="459072" cy="745170"/>
            <a:chOff x="724072" y="1111010"/>
            <a:chExt cx="459072" cy="745170"/>
          </a:xfrm>
        </p:grpSpPr>
        <p:pic>
          <p:nvPicPr>
            <p:cNvPr id="62" name="Picture 61"/>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63" name="Oval 6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6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65" name="Group 64"/>
          <p:cNvGrpSpPr/>
          <p:nvPr/>
        </p:nvGrpSpPr>
        <p:grpSpPr>
          <a:xfrm>
            <a:off x="3535835" y="-41515"/>
            <a:ext cx="459072" cy="745170"/>
            <a:chOff x="724072" y="1111010"/>
            <a:chExt cx="459072" cy="745170"/>
          </a:xfrm>
        </p:grpSpPr>
        <p:pic>
          <p:nvPicPr>
            <p:cNvPr id="66" name="Picture 65"/>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67" name="Oval 6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6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69" name="Group 68"/>
          <p:cNvGrpSpPr/>
          <p:nvPr/>
        </p:nvGrpSpPr>
        <p:grpSpPr>
          <a:xfrm>
            <a:off x="3948565" y="-41515"/>
            <a:ext cx="459072" cy="745170"/>
            <a:chOff x="724072" y="1111010"/>
            <a:chExt cx="459072" cy="745170"/>
          </a:xfrm>
        </p:grpSpPr>
        <p:pic>
          <p:nvPicPr>
            <p:cNvPr id="70" name="Picture 69"/>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72" name="Oval 7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7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09" name="Group 108"/>
          <p:cNvGrpSpPr/>
          <p:nvPr/>
        </p:nvGrpSpPr>
        <p:grpSpPr>
          <a:xfrm>
            <a:off x="4361295" y="-41515"/>
            <a:ext cx="459072" cy="745170"/>
            <a:chOff x="724072" y="1111010"/>
            <a:chExt cx="459072" cy="745170"/>
          </a:xfrm>
        </p:grpSpPr>
        <p:pic>
          <p:nvPicPr>
            <p:cNvPr id="113" name="Picture 112"/>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23" name="Oval 12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27"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28" name="Group 127"/>
          <p:cNvGrpSpPr/>
          <p:nvPr/>
        </p:nvGrpSpPr>
        <p:grpSpPr>
          <a:xfrm>
            <a:off x="4774025" y="-41515"/>
            <a:ext cx="459072" cy="745170"/>
            <a:chOff x="724072" y="1111010"/>
            <a:chExt cx="459072" cy="745170"/>
          </a:xfrm>
        </p:grpSpPr>
        <p:pic>
          <p:nvPicPr>
            <p:cNvPr id="129" name="Picture 128"/>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1" name="Oval 13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3" name="Group 132"/>
          <p:cNvGrpSpPr/>
          <p:nvPr/>
        </p:nvGrpSpPr>
        <p:grpSpPr>
          <a:xfrm>
            <a:off x="5186755" y="-41515"/>
            <a:ext cx="459072" cy="745170"/>
            <a:chOff x="724072" y="1111010"/>
            <a:chExt cx="459072" cy="745170"/>
          </a:xfrm>
        </p:grpSpPr>
        <p:pic>
          <p:nvPicPr>
            <p:cNvPr id="134" name="Picture 133"/>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5" name="Oval 13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3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37" name="Group 136"/>
          <p:cNvGrpSpPr/>
          <p:nvPr/>
        </p:nvGrpSpPr>
        <p:grpSpPr>
          <a:xfrm>
            <a:off x="5599485" y="-41515"/>
            <a:ext cx="459072" cy="745170"/>
            <a:chOff x="724072" y="1111010"/>
            <a:chExt cx="459072" cy="745170"/>
          </a:xfrm>
        </p:grpSpPr>
        <p:pic>
          <p:nvPicPr>
            <p:cNvPr id="138" name="Picture 137"/>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39" name="Oval 13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1" name="Group 140"/>
          <p:cNvGrpSpPr/>
          <p:nvPr/>
        </p:nvGrpSpPr>
        <p:grpSpPr>
          <a:xfrm>
            <a:off x="6012215" y="-41515"/>
            <a:ext cx="459072" cy="745170"/>
            <a:chOff x="724072" y="1111010"/>
            <a:chExt cx="459072" cy="745170"/>
          </a:xfrm>
        </p:grpSpPr>
        <p:pic>
          <p:nvPicPr>
            <p:cNvPr id="142" name="Picture 141"/>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3" name="Oval 14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45" name="Group 144"/>
          <p:cNvGrpSpPr/>
          <p:nvPr/>
        </p:nvGrpSpPr>
        <p:grpSpPr>
          <a:xfrm>
            <a:off x="6424945" y="-41515"/>
            <a:ext cx="459072" cy="745170"/>
            <a:chOff x="724072" y="1111010"/>
            <a:chExt cx="459072" cy="745170"/>
          </a:xfrm>
        </p:grpSpPr>
        <p:pic>
          <p:nvPicPr>
            <p:cNvPr id="146" name="Picture 145"/>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47" name="Oval 14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4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spTree>
    <p:extLst>
      <p:ext uri="{BB962C8B-B14F-4D97-AF65-F5344CB8AC3E}">
        <p14:creationId xmlns:p14="http://schemas.microsoft.com/office/powerpoint/2010/main" val="28161318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75"/>
                                        </p:tgtEl>
                                      </p:cBhvr>
                                    </p:animEffect>
                                    <p:animScale>
                                      <p:cBhvr>
                                        <p:cTn id="7" dur="250" autoRev="1" fill="hold"/>
                                        <p:tgtEl>
                                          <p:spTgt spid="75"/>
                                        </p:tgtEl>
                                      </p:cBhvr>
                                      <p:by x="105000" y="105000"/>
                                    </p:animScale>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par>
                          <p:cTn id="17" fill="hold">
                            <p:stCondLst>
                              <p:cond delay="500"/>
                            </p:stCondLst>
                            <p:childTnLst>
                              <p:par>
                                <p:cTn id="18" presetID="22" presetClass="entr" presetSubtype="2" fill="hold" nodeType="afterEffect">
                                  <p:stCondLst>
                                    <p:cond delay="600"/>
                                  </p:stCondLst>
                                  <p:childTnLst>
                                    <p:set>
                                      <p:cBhvr>
                                        <p:cTn id="19" dur="1" fill="hold">
                                          <p:stCondLst>
                                            <p:cond delay="0"/>
                                          </p:stCondLst>
                                        </p:cTn>
                                        <p:tgtEl>
                                          <p:spTgt spid="11"/>
                                        </p:tgtEl>
                                        <p:attrNameLst>
                                          <p:attrName>style.visibility</p:attrName>
                                        </p:attrNameLst>
                                      </p:cBhvr>
                                      <p:to>
                                        <p:strVal val="visible"/>
                                      </p:to>
                                    </p:set>
                                    <p:animEffect transition="in" filter="wipe(right)">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1154043592"/>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8961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21" name="Group 20"/>
          <p:cNvGrpSpPr/>
          <p:nvPr/>
        </p:nvGrpSpPr>
        <p:grpSpPr>
          <a:xfrm>
            <a:off x="705621" y="1975278"/>
            <a:ext cx="8043534" cy="4301540"/>
            <a:chOff x="705621" y="1975278"/>
            <a:chExt cx="8043534" cy="4301540"/>
          </a:xfrm>
        </p:grpSpPr>
        <p:grpSp>
          <p:nvGrpSpPr>
            <p:cNvPr id="6" name="Group 5"/>
            <p:cNvGrpSpPr/>
            <p:nvPr/>
          </p:nvGrpSpPr>
          <p:grpSpPr>
            <a:xfrm>
              <a:off x="2449114" y="2908043"/>
              <a:ext cx="4053152" cy="2343144"/>
              <a:chOff x="2449114" y="2498964"/>
              <a:chExt cx="4053152" cy="2343144"/>
            </a:xfrm>
          </p:grpSpPr>
          <p:sp>
            <p:nvSpPr>
              <p:cNvPr id="118" name="Oval 117"/>
              <p:cNvSpPr/>
              <p:nvPr/>
            </p:nvSpPr>
            <p:spPr>
              <a:xfrm>
                <a:off x="2449114" y="2498964"/>
                <a:ext cx="2343162" cy="2343144"/>
              </a:xfrm>
              <a:prstGeom prst="ellipse">
                <a:avLst/>
              </a:prstGeom>
              <a:solidFill>
                <a:schemeClr val="accent2">
                  <a:lumMod val="60000"/>
                  <a:lumOff val="4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Oval 118"/>
              <p:cNvSpPr/>
              <p:nvPr/>
            </p:nvSpPr>
            <p:spPr>
              <a:xfrm>
                <a:off x="4159104" y="2498964"/>
                <a:ext cx="2343162" cy="2343144"/>
              </a:xfrm>
              <a:prstGeom prst="ellipse">
                <a:avLst/>
              </a:prstGeom>
              <a:solidFill>
                <a:srgbClr val="00F26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Oval 53"/>
              <p:cNvSpPr/>
              <p:nvPr/>
            </p:nvSpPr>
            <p:spPr>
              <a:xfrm>
                <a:off x="2613785" y="2667001"/>
                <a:ext cx="1999890" cy="1999874"/>
              </a:xfrm>
              <a:prstGeom prst="ellipse">
                <a:avLst/>
              </a:prstGeom>
              <a:solidFill>
                <a:srgbClr val="3C3D3E">
                  <a:alpha val="20000"/>
                </a:srgbClr>
              </a:solidFill>
              <a:ln w="25400" cap="flat" cmpd="sng" algn="ctr">
                <a:noFill/>
                <a:prstDash val="solid"/>
              </a:ln>
              <a:effectLst/>
            </p:spPr>
            <p:txBody>
              <a:bodyPr rtlCol="0" anchor="ctr"/>
              <a:lstStyle/>
              <a:p>
                <a:pPr algn="ctr" fontAlgn="auto">
                  <a:spcBef>
                    <a:spcPts val="0"/>
                  </a:spcBef>
                  <a:spcAft>
                    <a:spcPts val="0"/>
                  </a:spcAft>
                </a:pPr>
                <a:endParaRPr lang="en-US" sz="1800" kern="0">
                  <a:solidFill>
                    <a:prstClr val="white"/>
                  </a:solidFill>
                  <a:latin typeface="Microsoft New Tai Lue"/>
                </a:endParaRPr>
              </a:p>
            </p:txBody>
          </p:sp>
          <p:sp>
            <p:nvSpPr>
              <p:cNvPr id="55" name="Oval 54"/>
              <p:cNvSpPr/>
              <p:nvPr/>
            </p:nvSpPr>
            <p:spPr>
              <a:xfrm>
                <a:off x="4323775" y="2667001"/>
                <a:ext cx="1999890" cy="1999874"/>
              </a:xfrm>
              <a:prstGeom prst="ellipse">
                <a:avLst/>
              </a:prstGeom>
              <a:solidFill>
                <a:srgbClr val="3C3D3E">
                  <a:alpha val="20000"/>
                </a:srgbClr>
              </a:solidFill>
              <a:ln w="25400" cap="flat" cmpd="sng" algn="ctr">
                <a:noFill/>
                <a:prstDash val="solid"/>
              </a:ln>
              <a:effectLst/>
            </p:spPr>
            <p:txBody>
              <a:bodyPr rtlCol="0" anchor="ctr"/>
              <a:lstStyle/>
              <a:p>
                <a:pPr algn="ctr" fontAlgn="auto">
                  <a:spcBef>
                    <a:spcPts val="0"/>
                  </a:spcBef>
                  <a:spcAft>
                    <a:spcPts val="0"/>
                  </a:spcAft>
                </a:pPr>
                <a:endParaRPr lang="en-US" sz="1800" kern="0">
                  <a:solidFill>
                    <a:prstClr val="white"/>
                  </a:solidFill>
                  <a:latin typeface="Microsoft New Tai Lue"/>
                </a:endParaRPr>
              </a:p>
            </p:txBody>
          </p:sp>
          <p:sp>
            <p:nvSpPr>
              <p:cNvPr id="56" name="Oval 55"/>
              <p:cNvSpPr/>
              <p:nvPr/>
            </p:nvSpPr>
            <p:spPr>
              <a:xfrm>
                <a:off x="2912913" y="2966125"/>
                <a:ext cx="1401634" cy="1401624"/>
              </a:xfrm>
              <a:prstGeom prst="ellipse">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Oval 58"/>
              <p:cNvSpPr/>
              <p:nvPr/>
            </p:nvSpPr>
            <p:spPr>
              <a:xfrm>
                <a:off x="4622903" y="2966125"/>
                <a:ext cx="1401634" cy="1401624"/>
              </a:xfrm>
              <a:prstGeom prst="ellipse">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Rectangle 40"/>
              <p:cNvSpPr txBox="1">
                <a:spLocks/>
              </p:cNvSpPr>
              <p:nvPr/>
            </p:nvSpPr>
            <p:spPr>
              <a:xfrm>
                <a:off x="4572370" y="3188703"/>
                <a:ext cx="1486688" cy="8371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85000"/>
                  </a:lnSpc>
                  <a:spcBef>
                    <a:spcPts val="0"/>
                  </a:spcBef>
                  <a:buNone/>
                </a:pPr>
                <a:r>
                  <a:rPr kumimoji="0" lang="fi-FI" altLang="ja-JP" sz="3600" b="1">
                    <a:solidFill>
                      <a:schemeClr val="accent4"/>
                    </a:solidFill>
                    <a:latin typeface="HelveticaNeueLT Std" pitchFamily="34" charset="0"/>
                    <a:ea typeface="+mn-ea"/>
                    <a:cs typeface="+mn-cs"/>
                  </a:rPr>
                  <a:t>IPT  </a:t>
                </a:r>
                <a:r>
                  <a:rPr kumimoji="0" lang="fi-FI" altLang="ja-JP" sz="2800" b="1">
                    <a:solidFill>
                      <a:schemeClr val="accent4"/>
                    </a:solidFill>
                    <a:latin typeface="HelveticaNeueLT Std" pitchFamily="34" charset="0"/>
                    <a:ea typeface="+mn-ea"/>
                    <a:cs typeface="+mn-cs"/>
                  </a:rPr>
                  <a:t>Awam</a:t>
                </a:r>
                <a:endParaRPr kumimoji="0" lang="fi-FI" altLang="ja-JP" sz="2800" b="1" dirty="0">
                  <a:solidFill>
                    <a:schemeClr val="accent4"/>
                  </a:solidFill>
                  <a:latin typeface="HelveticaNeueLT Std" pitchFamily="34" charset="0"/>
                  <a:ea typeface="+mn-ea"/>
                  <a:cs typeface="+mn-cs"/>
                </a:endParaRPr>
              </a:p>
            </p:txBody>
          </p:sp>
          <p:sp>
            <p:nvSpPr>
              <p:cNvPr id="61" name="Rectangle 40"/>
              <p:cNvSpPr txBox="1">
                <a:spLocks/>
              </p:cNvSpPr>
              <p:nvPr/>
            </p:nvSpPr>
            <p:spPr>
              <a:xfrm>
                <a:off x="2889015" y="3188703"/>
                <a:ext cx="1486688" cy="8371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85000"/>
                  </a:lnSpc>
                  <a:spcBef>
                    <a:spcPts val="0"/>
                  </a:spcBef>
                  <a:buNone/>
                </a:pPr>
                <a:r>
                  <a:rPr kumimoji="0" lang="fi-FI" altLang="ja-JP" sz="3600" b="1">
                    <a:solidFill>
                      <a:schemeClr val="accent4"/>
                    </a:solidFill>
                    <a:latin typeface="HelveticaNeueLT Std" pitchFamily="34" charset="0"/>
                    <a:ea typeface="+mn-ea"/>
                    <a:cs typeface="+mn-cs"/>
                  </a:rPr>
                  <a:t>IPT</a:t>
                </a:r>
                <a:r>
                  <a:rPr kumimoji="0" lang="fi-FI" altLang="ja-JP" sz="2800" b="1">
                    <a:solidFill>
                      <a:schemeClr val="accent4"/>
                    </a:solidFill>
                    <a:latin typeface="HelveticaNeueLT Std" pitchFamily="34" charset="0"/>
                    <a:ea typeface="+mn-ea"/>
                    <a:cs typeface="+mn-cs"/>
                  </a:rPr>
                  <a:t> Swasta</a:t>
                </a:r>
                <a:endParaRPr kumimoji="0" lang="fi-FI" altLang="ja-JP" sz="2800" b="1" dirty="0">
                  <a:solidFill>
                    <a:schemeClr val="accent4"/>
                  </a:solidFill>
                  <a:latin typeface="HelveticaNeueLT Std" pitchFamily="34" charset="0"/>
                  <a:ea typeface="+mn-ea"/>
                  <a:cs typeface="+mn-cs"/>
                </a:endParaRPr>
              </a:p>
            </p:txBody>
          </p:sp>
        </p:grpSp>
        <p:grpSp>
          <p:nvGrpSpPr>
            <p:cNvPr id="18" name="Group 17"/>
            <p:cNvGrpSpPr/>
            <p:nvPr/>
          </p:nvGrpSpPr>
          <p:grpSpPr>
            <a:xfrm>
              <a:off x="705621" y="2274696"/>
              <a:ext cx="2346545" cy="3860205"/>
              <a:chOff x="705621" y="2274696"/>
              <a:chExt cx="2346545" cy="3860205"/>
            </a:xfrm>
          </p:grpSpPr>
          <p:grpSp>
            <p:nvGrpSpPr>
              <p:cNvPr id="13" name="Group 12"/>
              <p:cNvGrpSpPr/>
              <p:nvPr/>
            </p:nvGrpSpPr>
            <p:grpSpPr>
              <a:xfrm>
                <a:off x="705621" y="2274696"/>
                <a:ext cx="2063939" cy="1227855"/>
                <a:chOff x="705621" y="2274696"/>
                <a:chExt cx="2063939" cy="1227855"/>
              </a:xfrm>
            </p:grpSpPr>
            <p:sp>
              <p:nvSpPr>
                <p:cNvPr id="62" name="Rectangle 40"/>
                <p:cNvSpPr txBox="1">
                  <a:spLocks/>
                </p:cNvSpPr>
                <p:nvPr/>
              </p:nvSpPr>
              <p:spPr>
                <a:xfrm>
                  <a:off x="705621" y="2274696"/>
                  <a:ext cx="2063939" cy="8771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chemeClr val="accent4"/>
                      </a:solidFill>
                      <a:latin typeface="HelveticaNeueLT Std" pitchFamily="34" charset="0"/>
                      <a:ea typeface="+mn-ea"/>
                      <a:cs typeface="+mn-cs"/>
                    </a:rPr>
                    <a:t>Pengharmonian piawaian dan peraturan</a:t>
                  </a:r>
                  <a:endParaRPr kumimoji="0" lang="fi-FI" altLang="ja-JP" sz="2000" b="1" dirty="0">
                    <a:solidFill>
                      <a:schemeClr val="accent4"/>
                    </a:solidFill>
                    <a:latin typeface="HelveticaNeueLT Std" pitchFamily="34" charset="0"/>
                    <a:ea typeface="+mn-ea"/>
                    <a:cs typeface="+mn-cs"/>
                  </a:endParaRPr>
                </a:p>
              </p:txBody>
            </p:sp>
            <p:grpSp>
              <p:nvGrpSpPr>
                <p:cNvPr id="130" name="Group 129"/>
                <p:cNvGrpSpPr/>
                <p:nvPr/>
              </p:nvGrpSpPr>
              <p:grpSpPr>
                <a:xfrm rot="18656135">
                  <a:off x="2060294" y="2900430"/>
                  <a:ext cx="459072" cy="745170"/>
                  <a:chOff x="4191168" y="2865515"/>
                  <a:chExt cx="459072" cy="745170"/>
                </a:xfrm>
              </p:grpSpPr>
              <p:pic>
                <p:nvPicPr>
                  <p:cNvPr id="131" name="Picture 130"/>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132" name="Group 131"/>
                  <p:cNvGrpSpPr/>
                  <p:nvPr/>
                </p:nvGrpSpPr>
                <p:grpSpPr>
                  <a:xfrm>
                    <a:off x="4321574" y="3050241"/>
                    <a:ext cx="267510" cy="267508"/>
                    <a:chOff x="7766137" y="3063389"/>
                    <a:chExt cx="250738" cy="250736"/>
                  </a:xfrm>
                </p:grpSpPr>
                <p:sp>
                  <p:nvSpPr>
                    <p:cNvPr id="133" name="Oval 13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4" name="Rectangle 40"/>
                    <p:cNvSpPr txBox="1">
                      <a:spLocks/>
                    </p:cNvSpPr>
                    <p:nvPr/>
                  </p:nvSpPr>
                  <p:spPr>
                    <a:xfrm>
                      <a:off x="7795249" y="3065647"/>
                      <a:ext cx="192516"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grpSp>
            <p:nvGrpSpPr>
              <p:cNvPr id="14" name="Group 13"/>
              <p:cNvGrpSpPr/>
              <p:nvPr/>
            </p:nvGrpSpPr>
            <p:grpSpPr>
              <a:xfrm>
                <a:off x="705621" y="4591866"/>
                <a:ext cx="2346545" cy="1543035"/>
                <a:chOff x="705621" y="4591866"/>
                <a:chExt cx="2346545" cy="1543035"/>
              </a:xfrm>
            </p:grpSpPr>
            <p:sp>
              <p:nvSpPr>
                <p:cNvPr id="64" name="Rectangle 40"/>
                <p:cNvSpPr txBox="1">
                  <a:spLocks/>
                </p:cNvSpPr>
                <p:nvPr/>
              </p:nvSpPr>
              <p:spPr>
                <a:xfrm>
                  <a:off x="705621" y="5257738"/>
                  <a:ext cx="2346545" cy="8771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chemeClr val="accent4"/>
                      </a:solidFill>
                      <a:latin typeface="HelveticaNeueLT Std" pitchFamily="34" charset="0"/>
                      <a:ea typeface="+mn-ea"/>
                      <a:cs typeface="+mn-cs"/>
                    </a:rPr>
                    <a:t>Memperkemas proses melibatkan IPT swasta</a:t>
                  </a:r>
                  <a:endParaRPr kumimoji="0" lang="fi-FI" altLang="ja-JP" sz="2000" b="1" dirty="0">
                    <a:solidFill>
                      <a:schemeClr val="accent4"/>
                    </a:solidFill>
                    <a:latin typeface="HelveticaNeueLT Std" pitchFamily="34" charset="0"/>
                    <a:ea typeface="+mn-ea"/>
                    <a:cs typeface="+mn-cs"/>
                  </a:endParaRPr>
                </a:p>
              </p:txBody>
            </p:sp>
            <p:grpSp>
              <p:nvGrpSpPr>
                <p:cNvPr id="135" name="Group 134"/>
                <p:cNvGrpSpPr/>
                <p:nvPr/>
              </p:nvGrpSpPr>
              <p:grpSpPr>
                <a:xfrm rot="14945695">
                  <a:off x="1953041" y="4546661"/>
                  <a:ext cx="654758" cy="745168"/>
                  <a:chOff x="4896551" y="2832720"/>
                  <a:chExt cx="654758" cy="745168"/>
                </a:xfrm>
              </p:grpSpPr>
              <p:pic>
                <p:nvPicPr>
                  <p:cNvPr id="136" name="Picture 135"/>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137" name="Group 136"/>
                  <p:cNvGrpSpPr/>
                  <p:nvPr/>
                </p:nvGrpSpPr>
                <p:grpSpPr>
                  <a:xfrm>
                    <a:off x="5072676" y="3050241"/>
                    <a:ext cx="303666" cy="267508"/>
                    <a:chOff x="7749193" y="3063389"/>
                    <a:chExt cx="284627" cy="250736"/>
                  </a:xfrm>
                </p:grpSpPr>
                <p:sp>
                  <p:nvSpPr>
                    <p:cNvPr id="138" name="Oval 13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9" name="Rectangle 40"/>
                    <p:cNvSpPr txBox="1">
                      <a:spLocks/>
                    </p:cNvSpPr>
                    <p:nvPr/>
                  </p:nvSpPr>
                  <p:spPr>
                    <a:xfrm>
                      <a:off x="7749193" y="3065648"/>
                      <a:ext cx="284627"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grpSp>
        <p:grpSp>
          <p:nvGrpSpPr>
            <p:cNvPr id="19" name="Group 18"/>
            <p:cNvGrpSpPr/>
            <p:nvPr/>
          </p:nvGrpSpPr>
          <p:grpSpPr>
            <a:xfrm>
              <a:off x="5539232" y="1975278"/>
              <a:ext cx="3209923" cy="4301540"/>
              <a:chOff x="5539232" y="1975278"/>
              <a:chExt cx="3209923" cy="4301540"/>
            </a:xfrm>
          </p:grpSpPr>
          <p:grpSp>
            <p:nvGrpSpPr>
              <p:cNvPr id="16" name="Group 15"/>
              <p:cNvGrpSpPr/>
              <p:nvPr/>
            </p:nvGrpSpPr>
            <p:grpSpPr>
              <a:xfrm>
                <a:off x="6526187" y="3443921"/>
                <a:ext cx="2222968" cy="877163"/>
                <a:chOff x="6526187" y="3443921"/>
                <a:chExt cx="2222968" cy="877163"/>
              </a:xfrm>
            </p:grpSpPr>
            <p:sp>
              <p:nvSpPr>
                <p:cNvPr id="58" name="Rectangle 40"/>
                <p:cNvSpPr txBox="1">
                  <a:spLocks/>
                </p:cNvSpPr>
                <p:nvPr/>
              </p:nvSpPr>
              <p:spPr>
                <a:xfrm>
                  <a:off x="7225529" y="3443921"/>
                  <a:ext cx="1523626" cy="8771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chemeClr val="accent4"/>
                      </a:solidFill>
                      <a:latin typeface="HelveticaNeueLT Std" pitchFamily="34" charset="0"/>
                      <a:ea typeface="+mn-ea"/>
                      <a:cs typeface="+mn-cs"/>
                    </a:rPr>
                    <a:t>Kerjasama IPT awam dan swasta</a:t>
                  </a:r>
                  <a:endParaRPr kumimoji="0" lang="fi-FI" altLang="ja-JP" sz="2000" b="1" dirty="0">
                    <a:solidFill>
                      <a:schemeClr val="accent4"/>
                    </a:solidFill>
                    <a:latin typeface="HelveticaNeueLT Std" pitchFamily="34" charset="0"/>
                    <a:ea typeface="+mn-ea"/>
                    <a:cs typeface="+mn-cs"/>
                  </a:endParaRPr>
                </a:p>
              </p:txBody>
            </p:sp>
            <p:grpSp>
              <p:nvGrpSpPr>
                <p:cNvPr id="120" name="Group 119"/>
                <p:cNvGrpSpPr/>
                <p:nvPr/>
              </p:nvGrpSpPr>
              <p:grpSpPr>
                <a:xfrm rot="5400000">
                  <a:off x="6571392" y="3621121"/>
                  <a:ext cx="654758" cy="745168"/>
                  <a:chOff x="4896551" y="2832720"/>
                  <a:chExt cx="654758" cy="745168"/>
                </a:xfrm>
              </p:grpSpPr>
              <p:pic>
                <p:nvPicPr>
                  <p:cNvPr id="121" name="Picture 120"/>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122" name="Group 121"/>
                  <p:cNvGrpSpPr/>
                  <p:nvPr/>
                </p:nvGrpSpPr>
                <p:grpSpPr>
                  <a:xfrm>
                    <a:off x="5072675" y="3050241"/>
                    <a:ext cx="303666" cy="267508"/>
                    <a:chOff x="7749192" y="3063389"/>
                    <a:chExt cx="284627" cy="250736"/>
                  </a:xfrm>
                </p:grpSpPr>
                <p:sp>
                  <p:nvSpPr>
                    <p:cNvPr id="123" name="Oval 12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Rectangle 40"/>
                    <p:cNvSpPr txBox="1">
                      <a:spLocks/>
                    </p:cNvSpPr>
                    <p:nvPr/>
                  </p:nvSpPr>
                  <p:spPr>
                    <a:xfrm>
                      <a:off x="7749192" y="3065647"/>
                      <a:ext cx="284627"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grpSp>
            <p:nvGrpSpPr>
              <p:cNvPr id="15" name="Group 14"/>
              <p:cNvGrpSpPr/>
              <p:nvPr/>
            </p:nvGrpSpPr>
            <p:grpSpPr>
              <a:xfrm>
                <a:off x="5539232" y="1975278"/>
                <a:ext cx="2752025" cy="973332"/>
                <a:chOff x="5539232" y="1975278"/>
                <a:chExt cx="2752025" cy="973332"/>
              </a:xfrm>
            </p:grpSpPr>
            <p:sp>
              <p:nvSpPr>
                <p:cNvPr id="57" name="Rectangle 40"/>
                <p:cNvSpPr txBox="1">
                  <a:spLocks/>
                </p:cNvSpPr>
                <p:nvPr/>
              </p:nvSpPr>
              <p:spPr>
                <a:xfrm>
                  <a:off x="6106370" y="1975278"/>
                  <a:ext cx="2184887" cy="8771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a:solidFill>
                        <a:schemeClr val="accent4"/>
                      </a:solidFill>
                      <a:latin typeface="HelveticaNeueLT Std" pitchFamily="34" charset="0"/>
                      <a:ea typeface="+mn-ea"/>
                      <a:cs typeface="+mn-cs"/>
                    </a:rPr>
                    <a:t>Program mobiliti pelajar dan staf akademik</a:t>
                  </a:r>
                  <a:endParaRPr kumimoji="0" lang="fi-FI" altLang="ja-JP" sz="2000" b="1" dirty="0">
                    <a:solidFill>
                      <a:schemeClr val="accent4"/>
                    </a:solidFill>
                    <a:latin typeface="HelveticaNeueLT Std" pitchFamily="34" charset="0"/>
                    <a:ea typeface="+mn-ea"/>
                    <a:cs typeface="+mn-cs"/>
                  </a:endParaRPr>
                </a:p>
              </p:txBody>
            </p:sp>
            <p:grpSp>
              <p:nvGrpSpPr>
                <p:cNvPr id="125" name="Group 124"/>
                <p:cNvGrpSpPr/>
                <p:nvPr/>
              </p:nvGrpSpPr>
              <p:grpSpPr>
                <a:xfrm rot="1069412">
                  <a:off x="5539232" y="2203440"/>
                  <a:ext cx="510328" cy="745170"/>
                  <a:chOff x="6136370" y="2832717"/>
                  <a:chExt cx="510328" cy="745170"/>
                </a:xfrm>
              </p:grpSpPr>
              <p:pic>
                <p:nvPicPr>
                  <p:cNvPr id="126" name="Picture 125"/>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27" name="Group 126"/>
                  <p:cNvGrpSpPr/>
                  <p:nvPr/>
                </p:nvGrpSpPr>
                <p:grpSpPr>
                  <a:xfrm>
                    <a:off x="6198482" y="3050241"/>
                    <a:ext cx="267510" cy="267508"/>
                    <a:chOff x="7766137" y="3063389"/>
                    <a:chExt cx="250738" cy="250736"/>
                  </a:xfrm>
                </p:grpSpPr>
                <p:sp>
                  <p:nvSpPr>
                    <p:cNvPr id="128" name="Oval 12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9" name="Rectangle 40"/>
                    <p:cNvSpPr txBox="1">
                      <a:spLocks/>
                    </p:cNvSpPr>
                    <p:nvPr/>
                  </p:nvSpPr>
                  <p:spPr>
                    <a:xfrm>
                      <a:off x="7795248" y="3065647"/>
                      <a:ext cx="192516"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grpSp>
            <p:nvGrpSpPr>
              <p:cNvPr id="17" name="Group 16"/>
              <p:cNvGrpSpPr/>
              <p:nvPr/>
            </p:nvGrpSpPr>
            <p:grpSpPr>
              <a:xfrm>
                <a:off x="6014314" y="4902596"/>
                <a:ext cx="2520086" cy="1374222"/>
                <a:chOff x="6014314" y="4902596"/>
                <a:chExt cx="2520086" cy="1374222"/>
              </a:xfrm>
            </p:grpSpPr>
            <p:sp>
              <p:nvSpPr>
                <p:cNvPr id="63" name="Rectangle 40"/>
                <p:cNvSpPr txBox="1">
                  <a:spLocks/>
                </p:cNvSpPr>
                <p:nvPr/>
              </p:nvSpPr>
              <p:spPr>
                <a:xfrm>
                  <a:off x="6722553" y="4902596"/>
                  <a:ext cx="1811847" cy="13742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5000"/>
                    </a:lnSpc>
                    <a:spcBef>
                      <a:spcPts val="0"/>
                    </a:spcBef>
                    <a:buNone/>
                  </a:pPr>
                  <a:r>
                    <a:rPr kumimoji="0" lang="fi-FI" altLang="ja-JP" sz="2000" b="1" i="1">
                      <a:solidFill>
                        <a:schemeClr val="accent4"/>
                      </a:solidFill>
                      <a:latin typeface="HelveticaNeueLT Std" pitchFamily="34" charset="0"/>
                      <a:ea typeface="+mn-ea"/>
                      <a:cs typeface="+mn-cs"/>
                    </a:rPr>
                    <a:t>Cross-fertilisation </a:t>
                  </a:r>
                  <a:r>
                    <a:rPr kumimoji="0" lang="fi-FI" altLang="ja-JP" sz="1800">
                      <a:solidFill>
                        <a:schemeClr val="accent4"/>
                      </a:solidFill>
                      <a:latin typeface="HelveticaNeueLT Std" pitchFamily="34" charset="0"/>
                      <a:ea typeface="+mn-ea"/>
                      <a:cs typeface="+mn-cs"/>
                    </a:rPr>
                    <a:t>(Pengetahuan, kepakaran, amalan terbaik)</a:t>
                  </a:r>
                  <a:endParaRPr kumimoji="0" lang="fi-FI" altLang="ja-JP" sz="1800" dirty="0">
                    <a:solidFill>
                      <a:schemeClr val="accent4"/>
                    </a:solidFill>
                    <a:latin typeface="HelveticaNeueLT Std" pitchFamily="34" charset="0"/>
                    <a:ea typeface="+mn-ea"/>
                    <a:cs typeface="+mn-cs"/>
                  </a:endParaRPr>
                </a:p>
              </p:txBody>
            </p:sp>
            <p:grpSp>
              <p:nvGrpSpPr>
                <p:cNvPr id="140" name="Group 139"/>
                <p:cNvGrpSpPr/>
                <p:nvPr/>
              </p:nvGrpSpPr>
              <p:grpSpPr>
                <a:xfrm rot="8229086">
                  <a:off x="6014314" y="4985435"/>
                  <a:ext cx="510328" cy="745170"/>
                  <a:chOff x="6136370" y="2832717"/>
                  <a:chExt cx="510328" cy="745170"/>
                </a:xfrm>
              </p:grpSpPr>
              <p:pic>
                <p:nvPicPr>
                  <p:cNvPr id="141" name="Picture 140"/>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142" name="Group 141"/>
                  <p:cNvGrpSpPr/>
                  <p:nvPr/>
                </p:nvGrpSpPr>
                <p:grpSpPr>
                  <a:xfrm>
                    <a:off x="6198482" y="3050241"/>
                    <a:ext cx="267510" cy="267508"/>
                    <a:chOff x="7766137" y="3063389"/>
                    <a:chExt cx="250738" cy="250736"/>
                  </a:xfrm>
                </p:grpSpPr>
                <p:sp>
                  <p:nvSpPr>
                    <p:cNvPr id="143" name="Oval 14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4" name="Rectangle 40"/>
                    <p:cNvSpPr txBox="1">
                      <a:spLocks/>
                    </p:cNvSpPr>
                    <p:nvPr/>
                  </p:nvSpPr>
                  <p:spPr>
                    <a:xfrm>
                      <a:off x="7795248" y="3065648"/>
                      <a:ext cx="192516" cy="2307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grpSp>
            </p:grpSp>
          </p:grpSp>
        </p:grpSp>
      </p:grpSp>
      <p:grpSp>
        <p:nvGrpSpPr>
          <p:cNvPr id="4" name="Group 3"/>
          <p:cNvGrpSpPr/>
          <p:nvPr/>
        </p:nvGrpSpPr>
        <p:grpSpPr>
          <a:xfrm>
            <a:off x="39331" y="-41515"/>
            <a:ext cx="7528200" cy="6762992"/>
            <a:chOff x="39331" y="-41515"/>
            <a:chExt cx="7528200" cy="6762992"/>
          </a:xfrm>
        </p:grpSpPr>
        <p:cxnSp>
          <p:nvCxnSpPr>
            <p:cNvPr id="146" name="Straight Connector 145"/>
            <p:cNvCxnSpPr/>
            <p:nvPr/>
          </p:nvCxnSpPr>
          <p:spPr>
            <a:xfrm>
              <a:off x="3028951" y="1606166"/>
              <a:ext cx="0" cy="5115311"/>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 name="Group 2"/>
            <p:cNvGrpSpPr/>
            <p:nvPr/>
          </p:nvGrpSpPr>
          <p:grpSpPr>
            <a:xfrm>
              <a:off x="39331" y="-41515"/>
              <a:ext cx="7528200" cy="1647679"/>
              <a:chOff x="39331" y="-41515"/>
              <a:chExt cx="7528200" cy="1647679"/>
            </a:xfrm>
          </p:grpSpPr>
          <p:grpSp>
            <p:nvGrpSpPr>
              <p:cNvPr id="109" name="Group 108"/>
              <p:cNvGrpSpPr/>
              <p:nvPr/>
            </p:nvGrpSpPr>
            <p:grpSpPr>
              <a:xfrm flipV="1">
                <a:off x="6504476" y="-3175"/>
                <a:ext cx="1063055" cy="1209844"/>
                <a:chOff x="4896551" y="2832720"/>
                <a:chExt cx="654758" cy="745168"/>
              </a:xfrm>
            </p:grpSpPr>
            <p:pic>
              <p:nvPicPr>
                <p:cNvPr id="112" name="Picture 111"/>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113" name="Group 112"/>
                <p:cNvGrpSpPr/>
                <p:nvPr/>
              </p:nvGrpSpPr>
              <p:grpSpPr>
                <a:xfrm>
                  <a:off x="5064853" y="3050241"/>
                  <a:ext cx="303666" cy="267508"/>
                  <a:chOff x="7741860" y="3063389"/>
                  <a:chExt cx="284627" cy="250736"/>
                </a:xfrm>
              </p:grpSpPr>
              <p:sp>
                <p:nvSpPr>
                  <p:cNvPr id="147" name="Oval 146"/>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8" name="Rectangle 40"/>
                  <p:cNvSpPr txBox="1">
                    <a:spLocks/>
                  </p:cNvSpPr>
                  <p:nvPr/>
                </p:nvSpPr>
                <p:spPr>
                  <a:xfrm rot="10800000">
                    <a:off x="7741860" y="3074431"/>
                    <a:ext cx="284627"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10</a:t>
                    </a:r>
                    <a:endParaRPr kumimoji="0" lang="fi-FI" altLang="ja-JP" sz="2400" b="1" dirty="0">
                      <a:solidFill>
                        <a:schemeClr val="accent4"/>
                      </a:solidFill>
                      <a:latin typeface="HelveticaNeueLT Std" pitchFamily="34" charset="0"/>
                      <a:ea typeface="+mn-ea"/>
                      <a:cs typeface="+mn-cs"/>
                    </a:endParaRPr>
                  </a:p>
                </p:txBody>
              </p:sp>
            </p:grpSp>
          </p:grpSp>
          <p:sp>
            <p:nvSpPr>
              <p:cNvPr id="149" name="Rectangle 148"/>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nvGrpSpPr>
              <p:cNvPr id="150" name="Group 149"/>
              <p:cNvGrpSpPr/>
              <p:nvPr/>
            </p:nvGrpSpPr>
            <p:grpSpPr>
              <a:xfrm>
                <a:off x="39331" y="0"/>
                <a:ext cx="2989620" cy="1606164"/>
                <a:chOff x="39331" y="0"/>
                <a:chExt cx="2989620" cy="1606164"/>
              </a:xfrm>
            </p:grpSpPr>
            <p:sp>
              <p:nvSpPr>
                <p:cNvPr id="151" name="Rectangle 40"/>
                <p:cNvSpPr txBox="1">
                  <a:spLocks/>
                </p:cNvSpPr>
                <p:nvPr/>
              </p:nvSpPr>
              <p:spPr>
                <a:xfrm>
                  <a:off x="39331" y="621279"/>
                  <a:ext cx="286692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Transformasi Penyampaian</a:t>
                  </a:r>
                  <a:endParaRPr kumimoji="0" lang="fi-FI" altLang="ja-JP" sz="3200" b="1" dirty="0">
                    <a:latin typeface="HelveticaNeueLT Std" pitchFamily="34" charset="0"/>
                    <a:ea typeface="+mn-ea"/>
                    <a:cs typeface="+mn-cs"/>
                  </a:endParaRPr>
                </a:p>
              </p:txBody>
            </p:sp>
            <p:cxnSp>
              <p:nvCxnSpPr>
                <p:cNvPr id="152" name="Straight Connector 151"/>
                <p:cNvCxnSpPr/>
                <p:nvPr/>
              </p:nvCxnSpPr>
              <p:spPr>
                <a:xfrm>
                  <a:off x="3028951" y="0"/>
                  <a:ext cx="0" cy="1606164"/>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53" name="Group 152"/>
              <p:cNvGrpSpPr/>
              <p:nvPr/>
            </p:nvGrpSpPr>
            <p:grpSpPr>
              <a:xfrm>
                <a:off x="3123105" y="-41515"/>
                <a:ext cx="459072" cy="745170"/>
                <a:chOff x="724072" y="1111010"/>
                <a:chExt cx="459072" cy="745170"/>
              </a:xfrm>
            </p:grpSpPr>
            <p:pic>
              <p:nvPicPr>
                <p:cNvPr id="154" name="Picture 153"/>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5" name="Oval 15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5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57" name="Group 156"/>
              <p:cNvGrpSpPr/>
              <p:nvPr/>
            </p:nvGrpSpPr>
            <p:grpSpPr>
              <a:xfrm>
                <a:off x="3535835" y="-41515"/>
                <a:ext cx="459072" cy="745170"/>
                <a:chOff x="724072" y="1111010"/>
                <a:chExt cx="459072" cy="745170"/>
              </a:xfrm>
            </p:grpSpPr>
            <p:pic>
              <p:nvPicPr>
                <p:cNvPr id="158" name="Picture 157"/>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59" name="Oval 15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1" name="Group 160"/>
              <p:cNvGrpSpPr/>
              <p:nvPr/>
            </p:nvGrpSpPr>
            <p:grpSpPr>
              <a:xfrm>
                <a:off x="3948565" y="-41515"/>
                <a:ext cx="459072" cy="745170"/>
                <a:chOff x="724072" y="1111010"/>
                <a:chExt cx="459072" cy="745170"/>
              </a:xfrm>
            </p:grpSpPr>
            <p:pic>
              <p:nvPicPr>
                <p:cNvPr id="162" name="Picture 161"/>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3" name="Oval 16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5" name="Group 164"/>
              <p:cNvGrpSpPr/>
              <p:nvPr/>
            </p:nvGrpSpPr>
            <p:grpSpPr>
              <a:xfrm>
                <a:off x="4361295" y="-41515"/>
                <a:ext cx="459072" cy="745170"/>
                <a:chOff x="724072" y="1111010"/>
                <a:chExt cx="459072" cy="745170"/>
              </a:xfrm>
            </p:grpSpPr>
            <p:pic>
              <p:nvPicPr>
                <p:cNvPr id="166" name="Picture 165"/>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67" name="Oval 16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6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69" name="Group 168"/>
              <p:cNvGrpSpPr/>
              <p:nvPr/>
            </p:nvGrpSpPr>
            <p:grpSpPr>
              <a:xfrm>
                <a:off x="4774025" y="-41515"/>
                <a:ext cx="459072" cy="745170"/>
                <a:chOff x="724072" y="1111010"/>
                <a:chExt cx="459072" cy="745170"/>
              </a:xfrm>
            </p:grpSpPr>
            <p:pic>
              <p:nvPicPr>
                <p:cNvPr id="170" name="Picture 169"/>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1" name="Oval 17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7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73" name="Group 172"/>
              <p:cNvGrpSpPr/>
              <p:nvPr/>
            </p:nvGrpSpPr>
            <p:grpSpPr>
              <a:xfrm>
                <a:off x="5186755" y="-41515"/>
                <a:ext cx="459072" cy="745170"/>
                <a:chOff x="724072" y="1111010"/>
                <a:chExt cx="459072" cy="745170"/>
              </a:xfrm>
            </p:grpSpPr>
            <p:pic>
              <p:nvPicPr>
                <p:cNvPr id="174" name="Picture 173"/>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5" name="Oval 174"/>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76"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77" name="Group 176"/>
              <p:cNvGrpSpPr/>
              <p:nvPr/>
            </p:nvGrpSpPr>
            <p:grpSpPr>
              <a:xfrm>
                <a:off x="5599485" y="-41515"/>
                <a:ext cx="459072" cy="745170"/>
                <a:chOff x="724072" y="1111010"/>
                <a:chExt cx="459072" cy="745170"/>
              </a:xfrm>
            </p:grpSpPr>
            <p:pic>
              <p:nvPicPr>
                <p:cNvPr id="178" name="Picture 177"/>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79" name="Oval 17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1" name="Group 180"/>
              <p:cNvGrpSpPr/>
              <p:nvPr/>
            </p:nvGrpSpPr>
            <p:grpSpPr>
              <a:xfrm>
                <a:off x="6012215" y="-41515"/>
                <a:ext cx="459072" cy="745170"/>
                <a:chOff x="724072" y="1111010"/>
                <a:chExt cx="459072" cy="745170"/>
              </a:xfrm>
            </p:grpSpPr>
            <p:pic>
              <p:nvPicPr>
                <p:cNvPr id="182" name="Picture 181"/>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3" name="Oval 18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5" name="Group 184"/>
              <p:cNvGrpSpPr/>
              <p:nvPr/>
            </p:nvGrpSpPr>
            <p:grpSpPr>
              <a:xfrm>
                <a:off x="6424945" y="-41515"/>
                <a:ext cx="459072" cy="745170"/>
                <a:chOff x="724072" y="1111010"/>
                <a:chExt cx="459072" cy="745170"/>
              </a:xfrm>
            </p:grpSpPr>
            <p:pic>
              <p:nvPicPr>
                <p:cNvPr id="186" name="Picture 185"/>
                <p:cNvPicPr>
                  <a:picLocks noChangeAspect="1"/>
                </p:cNvPicPr>
                <p:nvPr/>
              </p:nvPicPr>
              <p:blipFill rotWithShape="1">
                <a:blip r:embed="rId11" cstate="print">
                  <a:duotone>
                    <a:schemeClr val="accent6">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7" name="Oval 18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grpSp>
    </p:spTree>
    <p:extLst>
      <p:ext uri="{BB962C8B-B14F-4D97-AF65-F5344CB8AC3E}">
        <p14:creationId xmlns:p14="http://schemas.microsoft.com/office/powerpoint/2010/main" val="502417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8756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grpSp>
        <p:nvGrpSpPr>
          <p:cNvPr id="18" name="Group 17"/>
          <p:cNvGrpSpPr/>
          <p:nvPr/>
        </p:nvGrpSpPr>
        <p:grpSpPr>
          <a:xfrm>
            <a:off x="337063" y="4099214"/>
            <a:ext cx="7390393" cy="2017475"/>
            <a:chOff x="337061" y="4099212"/>
            <a:chExt cx="7390393" cy="2017475"/>
          </a:xfrm>
        </p:grpSpPr>
        <p:sp>
          <p:nvSpPr>
            <p:cNvPr id="49" name="Rectangle 40"/>
            <p:cNvSpPr txBox="1">
              <a:spLocks/>
            </p:cNvSpPr>
            <p:nvPr/>
          </p:nvSpPr>
          <p:spPr>
            <a:xfrm>
              <a:off x="337061" y="4099212"/>
              <a:ext cx="2552350" cy="20174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2200" b="1">
                  <a:solidFill>
                    <a:schemeClr val="accent4"/>
                  </a:solidFill>
                  <a:latin typeface="HelveticaNeueLT Std" pitchFamily="34" charset="0"/>
                  <a:ea typeface="+mn-ea"/>
                  <a:cs typeface="+mn-cs"/>
                </a:rPr>
                <a:t>Program Transformasi Universiti </a:t>
              </a:r>
            </a:p>
            <a:p>
              <a:pPr marL="1587" lvl="1" indent="0" algn="r">
                <a:lnSpc>
                  <a:spcPct val="95000"/>
                </a:lnSpc>
                <a:spcBef>
                  <a:spcPts val="0"/>
                </a:spcBef>
                <a:buNone/>
              </a:pPr>
              <a:r>
                <a:rPr kumimoji="0" lang="fi-FI" altLang="ja-JP" sz="1800">
                  <a:solidFill>
                    <a:schemeClr val="accent4"/>
                  </a:solidFill>
                  <a:latin typeface="HelveticaNeueLT Std" pitchFamily="34" charset="0"/>
                  <a:ea typeface="+mn-ea"/>
                  <a:cs typeface="+mn-cs"/>
                </a:rPr>
                <a:t>berdasarkan Program Transformasi Syarikat Berkaitan Kerajaan (GLCT)</a:t>
              </a:r>
              <a:endParaRPr kumimoji="0" lang="fi-FI" altLang="ja-JP" sz="1800" dirty="0">
                <a:solidFill>
                  <a:schemeClr val="accent4"/>
                </a:solidFill>
                <a:latin typeface="HelveticaNeueLT Std" pitchFamily="34" charset="0"/>
                <a:ea typeface="+mn-ea"/>
                <a:cs typeface="+mn-cs"/>
              </a:endParaRPr>
            </a:p>
          </p:txBody>
        </p:sp>
        <p:grpSp>
          <p:nvGrpSpPr>
            <p:cNvPr id="17" name="Group 16"/>
            <p:cNvGrpSpPr/>
            <p:nvPr/>
          </p:nvGrpSpPr>
          <p:grpSpPr>
            <a:xfrm>
              <a:off x="3058445" y="4259542"/>
              <a:ext cx="4669009" cy="1586514"/>
              <a:chOff x="3058445" y="4259542"/>
              <a:chExt cx="4669009" cy="1586514"/>
            </a:xfrm>
          </p:grpSpPr>
          <p:sp>
            <p:nvSpPr>
              <p:cNvPr id="120" name="Line 18"/>
              <p:cNvSpPr>
                <a:spLocks noChangeShapeType="1"/>
              </p:cNvSpPr>
              <p:nvPr/>
            </p:nvSpPr>
            <p:spPr bwMode="auto">
              <a:xfrm rot="10800000">
                <a:off x="3058446" y="4665695"/>
                <a:ext cx="796223"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21" name="Line 18"/>
              <p:cNvSpPr>
                <a:spLocks noChangeShapeType="1"/>
              </p:cNvSpPr>
              <p:nvPr/>
            </p:nvSpPr>
            <p:spPr bwMode="auto">
              <a:xfrm rot="10800000">
                <a:off x="3068278" y="5449426"/>
                <a:ext cx="3448882"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46" name="Line 18"/>
              <p:cNvSpPr>
                <a:spLocks noChangeShapeType="1"/>
              </p:cNvSpPr>
              <p:nvPr/>
            </p:nvSpPr>
            <p:spPr bwMode="auto">
              <a:xfrm rot="10800000">
                <a:off x="3068278" y="4259542"/>
                <a:ext cx="528713"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47" name="Line 18"/>
              <p:cNvSpPr>
                <a:spLocks noChangeShapeType="1"/>
              </p:cNvSpPr>
              <p:nvPr/>
            </p:nvSpPr>
            <p:spPr bwMode="auto">
              <a:xfrm rot="10800000">
                <a:off x="3058445" y="5846056"/>
                <a:ext cx="29439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49" name="Line 18"/>
              <p:cNvSpPr>
                <a:spLocks noChangeShapeType="1"/>
              </p:cNvSpPr>
              <p:nvPr/>
            </p:nvSpPr>
            <p:spPr bwMode="auto">
              <a:xfrm rot="10800000">
                <a:off x="3058446" y="5052798"/>
                <a:ext cx="796223"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48" name="Line 18"/>
              <p:cNvSpPr>
                <a:spLocks noChangeShapeType="1"/>
              </p:cNvSpPr>
              <p:nvPr/>
            </p:nvSpPr>
            <p:spPr bwMode="auto">
              <a:xfrm rot="10800000">
                <a:off x="4590831" y="4666142"/>
                <a:ext cx="3136623"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grpSp>
      </p:grpSp>
      <p:grpSp>
        <p:nvGrpSpPr>
          <p:cNvPr id="19" name="Group 18"/>
          <p:cNvGrpSpPr/>
          <p:nvPr/>
        </p:nvGrpSpPr>
        <p:grpSpPr>
          <a:xfrm>
            <a:off x="337061" y="1606164"/>
            <a:ext cx="8377104" cy="5068412"/>
            <a:chOff x="337061" y="1606164"/>
            <a:chExt cx="8377104" cy="5068412"/>
          </a:xfrm>
        </p:grpSpPr>
        <p:sp>
          <p:nvSpPr>
            <p:cNvPr id="48" name="Rectangle 40"/>
            <p:cNvSpPr txBox="1">
              <a:spLocks/>
            </p:cNvSpPr>
            <p:nvPr/>
          </p:nvSpPr>
          <p:spPr>
            <a:xfrm>
              <a:off x="337061" y="2684746"/>
              <a:ext cx="2552350" cy="9648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95000"/>
                </a:lnSpc>
                <a:spcBef>
                  <a:spcPts val="0"/>
                </a:spcBef>
                <a:buNone/>
              </a:pPr>
              <a:r>
                <a:rPr kumimoji="0" lang="fi-FI" altLang="ja-JP" sz="2200" b="1">
                  <a:solidFill>
                    <a:schemeClr val="accent4"/>
                  </a:solidFill>
                  <a:latin typeface="HelveticaNeueLT Std" pitchFamily="34" charset="0"/>
                  <a:ea typeface="+mn-ea"/>
                  <a:cs typeface="+mn-cs"/>
                </a:rPr>
                <a:t>Jawatankuasa Pendidikan Tinggi Putrajaya</a:t>
              </a:r>
              <a:endParaRPr kumimoji="0" lang="fi-FI" altLang="ja-JP" sz="2200" b="1" dirty="0">
                <a:solidFill>
                  <a:schemeClr val="accent4"/>
                </a:solidFill>
                <a:latin typeface="HelveticaNeueLT Std" pitchFamily="34" charset="0"/>
                <a:ea typeface="+mn-ea"/>
                <a:cs typeface="+mn-cs"/>
              </a:endParaRPr>
            </a:p>
          </p:txBody>
        </p:sp>
        <p:sp>
          <p:nvSpPr>
            <p:cNvPr id="119" name="Line 18"/>
            <p:cNvSpPr>
              <a:spLocks noChangeShapeType="1"/>
            </p:cNvSpPr>
            <p:nvPr/>
          </p:nvSpPr>
          <p:spPr bwMode="auto">
            <a:xfrm rot="10800000">
              <a:off x="3058445" y="3167186"/>
              <a:ext cx="1710616"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pic>
          <p:nvPicPr>
            <p:cNvPr id="109" name="Picture 10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1771" y="1606164"/>
              <a:ext cx="5262394" cy="5068412"/>
            </a:xfrm>
            <a:prstGeom prst="rect">
              <a:avLst/>
            </a:prstGeom>
          </p:spPr>
        </p:pic>
        <p:sp>
          <p:nvSpPr>
            <p:cNvPr id="58" name="Oval 57"/>
            <p:cNvSpPr/>
            <p:nvPr/>
          </p:nvSpPr>
          <p:spPr>
            <a:xfrm flipV="1">
              <a:off x="3768999" y="3734145"/>
              <a:ext cx="543562" cy="543556"/>
            </a:xfrm>
            <a:prstGeom prst="ellipse">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Oval 58"/>
            <p:cNvSpPr/>
            <p:nvPr/>
          </p:nvSpPr>
          <p:spPr>
            <a:xfrm flipV="1">
              <a:off x="3956290" y="4283785"/>
              <a:ext cx="543562" cy="543556"/>
            </a:xfrm>
            <a:prstGeom prst="ellipse">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Oval 63"/>
            <p:cNvSpPr/>
            <p:nvPr/>
          </p:nvSpPr>
          <p:spPr>
            <a:xfrm flipV="1">
              <a:off x="6134460" y="5703275"/>
              <a:ext cx="543562" cy="543556"/>
            </a:xfrm>
            <a:prstGeom prst="ellipse">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Oval 64"/>
            <p:cNvSpPr/>
            <p:nvPr/>
          </p:nvSpPr>
          <p:spPr>
            <a:xfrm flipV="1">
              <a:off x="6658972" y="5042734"/>
              <a:ext cx="543562" cy="543556"/>
            </a:xfrm>
            <a:prstGeom prst="ellipse">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Oval 65"/>
            <p:cNvSpPr/>
            <p:nvPr/>
          </p:nvSpPr>
          <p:spPr>
            <a:xfrm flipV="1">
              <a:off x="7808322" y="4259542"/>
              <a:ext cx="543562" cy="543556"/>
            </a:xfrm>
            <a:prstGeom prst="ellipse">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9" name="Picture 4"/>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7904120" y="4344138"/>
              <a:ext cx="366896" cy="389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6164855" y="5744987"/>
              <a:ext cx="482212" cy="44966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2"/>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3888511" y="3850262"/>
              <a:ext cx="317238" cy="362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 name="Picture 3"/>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p:blipFill>
          <p:spPr bwMode="auto">
            <a:xfrm>
              <a:off x="4021029" y="4353663"/>
              <a:ext cx="437244" cy="39987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 name="Picture 5"/>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a:stretch/>
          </p:blipFill>
          <p:spPr bwMode="auto">
            <a:xfrm>
              <a:off x="6775304" y="5107950"/>
              <a:ext cx="317786" cy="417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 name="Rectangle 40"/>
            <p:cNvSpPr txBox="1">
              <a:spLocks/>
            </p:cNvSpPr>
            <p:nvPr/>
          </p:nvSpPr>
          <p:spPr>
            <a:xfrm>
              <a:off x="5536187" y="3206369"/>
              <a:ext cx="1125668" cy="54938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85000"/>
                </a:lnSpc>
                <a:spcBef>
                  <a:spcPts val="0"/>
                </a:spcBef>
                <a:buNone/>
              </a:pPr>
              <a:r>
                <a:rPr kumimoji="0" lang="fi-FI" altLang="ja-JP" sz="1400" b="1">
                  <a:solidFill>
                    <a:schemeClr val="accent3">
                      <a:lumMod val="75000"/>
                    </a:schemeClr>
                  </a:solidFill>
                  <a:latin typeface="HelveticaNeueLT Std" pitchFamily="34" charset="0"/>
                  <a:ea typeface="+mn-ea"/>
                  <a:cs typeface="+mn-cs"/>
                </a:rPr>
                <a:t>Transformasi Pendidikan Tinggi</a:t>
              </a:r>
              <a:endParaRPr kumimoji="0" lang="fi-FI" altLang="ja-JP" sz="1400" b="1" dirty="0">
                <a:solidFill>
                  <a:schemeClr val="accent3">
                    <a:lumMod val="75000"/>
                  </a:schemeClr>
                </a:solidFill>
                <a:latin typeface="HelveticaNeueLT Std" pitchFamily="34" charset="0"/>
                <a:ea typeface="+mn-ea"/>
                <a:cs typeface="+mn-cs"/>
              </a:endParaRPr>
            </a:p>
          </p:txBody>
        </p:sp>
        <p:pic>
          <p:nvPicPr>
            <p:cNvPr id="152" name="Picture 6" descr="http://upload.wikimedia.org/wikipedia/ms/8/8b/KPM_Logo.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a:stretch/>
          </p:blipFill>
          <p:spPr bwMode="auto">
            <a:xfrm>
              <a:off x="5851010" y="2762070"/>
              <a:ext cx="562611" cy="48251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2" name="Group 171"/>
          <p:cNvGrpSpPr/>
          <p:nvPr/>
        </p:nvGrpSpPr>
        <p:grpSpPr>
          <a:xfrm>
            <a:off x="39331" y="-41515"/>
            <a:ext cx="7528200" cy="6762992"/>
            <a:chOff x="39331" y="-41515"/>
            <a:chExt cx="7528200" cy="6762992"/>
          </a:xfrm>
        </p:grpSpPr>
        <p:cxnSp>
          <p:nvCxnSpPr>
            <p:cNvPr id="173" name="Straight Connector 172"/>
            <p:cNvCxnSpPr/>
            <p:nvPr/>
          </p:nvCxnSpPr>
          <p:spPr>
            <a:xfrm>
              <a:off x="3028951" y="1606166"/>
              <a:ext cx="0" cy="5115311"/>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74" name="Group 173"/>
            <p:cNvGrpSpPr/>
            <p:nvPr/>
          </p:nvGrpSpPr>
          <p:grpSpPr>
            <a:xfrm>
              <a:off x="39331" y="-41515"/>
              <a:ext cx="7528200" cy="1647679"/>
              <a:chOff x="39331" y="-41515"/>
              <a:chExt cx="7528200" cy="1647679"/>
            </a:xfrm>
          </p:grpSpPr>
          <p:grpSp>
            <p:nvGrpSpPr>
              <p:cNvPr id="175" name="Group 174"/>
              <p:cNvGrpSpPr/>
              <p:nvPr/>
            </p:nvGrpSpPr>
            <p:grpSpPr>
              <a:xfrm flipV="1">
                <a:off x="6504476" y="-3175"/>
                <a:ext cx="1063055" cy="1209844"/>
                <a:chOff x="4896551" y="2832720"/>
                <a:chExt cx="654758" cy="745168"/>
              </a:xfrm>
            </p:grpSpPr>
            <p:pic>
              <p:nvPicPr>
                <p:cNvPr id="216" name="Picture 215"/>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217" name="Group 216"/>
                <p:cNvGrpSpPr/>
                <p:nvPr/>
              </p:nvGrpSpPr>
              <p:grpSpPr>
                <a:xfrm>
                  <a:off x="5064853" y="3050241"/>
                  <a:ext cx="303666" cy="267508"/>
                  <a:chOff x="7741860" y="3063389"/>
                  <a:chExt cx="284627" cy="250736"/>
                </a:xfrm>
              </p:grpSpPr>
              <p:sp>
                <p:nvSpPr>
                  <p:cNvPr id="218" name="Oval 21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9" name="Rectangle 40"/>
                  <p:cNvSpPr txBox="1">
                    <a:spLocks/>
                  </p:cNvSpPr>
                  <p:nvPr/>
                </p:nvSpPr>
                <p:spPr>
                  <a:xfrm rot="10800000">
                    <a:off x="7741860" y="3074431"/>
                    <a:ext cx="284627" cy="213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400" b="1">
                        <a:solidFill>
                          <a:schemeClr val="accent4"/>
                        </a:solidFill>
                        <a:latin typeface="HelveticaNeueLT Std" pitchFamily="34" charset="0"/>
                        <a:ea typeface="+mn-ea"/>
                        <a:cs typeface="+mn-cs"/>
                      </a:rPr>
                      <a:t>10</a:t>
                    </a:r>
                    <a:endParaRPr kumimoji="0" lang="fi-FI" altLang="ja-JP" sz="2400" b="1" dirty="0">
                      <a:solidFill>
                        <a:schemeClr val="accent4"/>
                      </a:solidFill>
                      <a:latin typeface="HelveticaNeueLT Std" pitchFamily="34" charset="0"/>
                      <a:ea typeface="+mn-ea"/>
                      <a:cs typeface="+mn-cs"/>
                    </a:endParaRPr>
                  </a:p>
                </p:txBody>
              </p:sp>
            </p:grpSp>
          </p:grpSp>
          <p:sp>
            <p:nvSpPr>
              <p:cNvPr id="176" name="Rectangle 175"/>
              <p:cNvSpPr/>
              <p:nvPr/>
            </p:nvSpPr>
            <p:spPr>
              <a:xfrm>
                <a:off x="888892" y="181159"/>
                <a:ext cx="2220861" cy="400110"/>
              </a:xfrm>
              <a:prstGeom prst="rect">
                <a:avLst/>
              </a:prstGeom>
            </p:spPr>
            <p:txBody>
              <a:bodyPr wrap="square">
                <a:spAutoFit/>
              </a:bodyPr>
              <a:lstStyle/>
              <a:p>
                <a:pPr marL="166688" lvl="1">
                  <a:spcBef>
                    <a:spcPts val="0"/>
                  </a:spcBef>
                </a:pPr>
                <a:r>
                  <a:rPr lang="en-US" sz="2000" b="1">
                    <a:solidFill>
                      <a:schemeClr val="bg1">
                        <a:lumMod val="85000"/>
                      </a:schemeClr>
                    </a:solidFill>
                    <a:latin typeface="HelveticaNeueLT Std" panose="020B0604020202020204" pitchFamily="34" charset="0"/>
                  </a:rPr>
                  <a:t>10 LONJAKAN</a:t>
                </a:r>
              </a:p>
            </p:txBody>
          </p:sp>
          <p:grpSp>
            <p:nvGrpSpPr>
              <p:cNvPr id="177" name="Group 176"/>
              <p:cNvGrpSpPr/>
              <p:nvPr/>
            </p:nvGrpSpPr>
            <p:grpSpPr>
              <a:xfrm>
                <a:off x="39331" y="0"/>
                <a:ext cx="2989620" cy="1606164"/>
                <a:chOff x="39331" y="0"/>
                <a:chExt cx="2989620" cy="1606164"/>
              </a:xfrm>
            </p:grpSpPr>
            <p:sp>
              <p:nvSpPr>
                <p:cNvPr id="214" name="Rectangle 40"/>
                <p:cNvSpPr txBox="1">
                  <a:spLocks/>
                </p:cNvSpPr>
                <p:nvPr/>
              </p:nvSpPr>
              <p:spPr>
                <a:xfrm>
                  <a:off x="39331" y="621279"/>
                  <a:ext cx="2866926"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spcBef>
                      <a:spcPct val="10000"/>
                    </a:spcBef>
                    <a:buNone/>
                  </a:pPr>
                  <a:r>
                    <a:rPr kumimoji="0" lang="fi-FI" altLang="ja-JP" sz="3200" b="1">
                      <a:latin typeface="HelveticaNeueLT Std" pitchFamily="34" charset="0"/>
                    </a:rPr>
                    <a:t>Transformasi Penyampaian</a:t>
                  </a:r>
                  <a:endParaRPr kumimoji="0" lang="fi-FI" altLang="ja-JP" sz="3200" b="1" dirty="0">
                    <a:latin typeface="HelveticaNeueLT Std" pitchFamily="34" charset="0"/>
                    <a:ea typeface="+mn-ea"/>
                    <a:cs typeface="+mn-cs"/>
                  </a:endParaRPr>
                </a:p>
              </p:txBody>
            </p:sp>
            <p:cxnSp>
              <p:nvCxnSpPr>
                <p:cNvPr id="215" name="Straight Connector 214"/>
                <p:cNvCxnSpPr/>
                <p:nvPr/>
              </p:nvCxnSpPr>
              <p:spPr>
                <a:xfrm>
                  <a:off x="3028951" y="0"/>
                  <a:ext cx="0" cy="1606164"/>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78" name="Group 177"/>
              <p:cNvGrpSpPr/>
              <p:nvPr/>
            </p:nvGrpSpPr>
            <p:grpSpPr>
              <a:xfrm>
                <a:off x="3123105" y="-41515"/>
                <a:ext cx="459072" cy="745170"/>
                <a:chOff x="724072" y="1111010"/>
                <a:chExt cx="459072" cy="745170"/>
              </a:xfrm>
            </p:grpSpPr>
            <p:pic>
              <p:nvPicPr>
                <p:cNvPr id="211" name="Picture 210"/>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212" name="Oval 211"/>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213"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1</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79" name="Group 178"/>
              <p:cNvGrpSpPr/>
              <p:nvPr/>
            </p:nvGrpSpPr>
            <p:grpSpPr>
              <a:xfrm>
                <a:off x="3535835" y="-41515"/>
                <a:ext cx="459072" cy="745170"/>
                <a:chOff x="724072" y="1111010"/>
                <a:chExt cx="459072" cy="745170"/>
              </a:xfrm>
            </p:grpSpPr>
            <p:pic>
              <p:nvPicPr>
                <p:cNvPr id="208" name="Picture 207"/>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209" name="Oval 208"/>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210"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2</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0" name="Group 179"/>
              <p:cNvGrpSpPr/>
              <p:nvPr/>
            </p:nvGrpSpPr>
            <p:grpSpPr>
              <a:xfrm>
                <a:off x="3948565" y="-41515"/>
                <a:ext cx="459072" cy="745170"/>
                <a:chOff x="724072" y="1111010"/>
                <a:chExt cx="459072" cy="745170"/>
              </a:xfrm>
            </p:grpSpPr>
            <p:pic>
              <p:nvPicPr>
                <p:cNvPr id="205" name="Picture 204"/>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206" name="Oval 205"/>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207"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3</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1" name="Group 180"/>
              <p:cNvGrpSpPr/>
              <p:nvPr/>
            </p:nvGrpSpPr>
            <p:grpSpPr>
              <a:xfrm>
                <a:off x="4361295" y="-41515"/>
                <a:ext cx="459072" cy="745170"/>
                <a:chOff x="724072" y="1111010"/>
                <a:chExt cx="459072" cy="745170"/>
              </a:xfrm>
            </p:grpSpPr>
            <p:pic>
              <p:nvPicPr>
                <p:cNvPr id="202" name="Picture 201"/>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203" name="Oval 202"/>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204"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4</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2" name="Group 181"/>
              <p:cNvGrpSpPr/>
              <p:nvPr/>
            </p:nvGrpSpPr>
            <p:grpSpPr>
              <a:xfrm>
                <a:off x="4774025" y="-41515"/>
                <a:ext cx="459072" cy="745170"/>
                <a:chOff x="724072" y="1111010"/>
                <a:chExt cx="459072" cy="745170"/>
              </a:xfrm>
            </p:grpSpPr>
            <p:pic>
              <p:nvPicPr>
                <p:cNvPr id="199" name="Picture 198"/>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200" name="Oval 199"/>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201"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5</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3" name="Group 182"/>
              <p:cNvGrpSpPr/>
              <p:nvPr/>
            </p:nvGrpSpPr>
            <p:grpSpPr>
              <a:xfrm>
                <a:off x="5186755" y="-41515"/>
                <a:ext cx="459072" cy="745170"/>
                <a:chOff x="724072" y="1111010"/>
                <a:chExt cx="459072" cy="745170"/>
              </a:xfrm>
            </p:grpSpPr>
            <p:pic>
              <p:nvPicPr>
                <p:cNvPr id="196" name="Picture 195"/>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97" name="Oval 196"/>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98"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6</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4" name="Group 183"/>
              <p:cNvGrpSpPr/>
              <p:nvPr/>
            </p:nvGrpSpPr>
            <p:grpSpPr>
              <a:xfrm>
                <a:off x="5599485" y="-41515"/>
                <a:ext cx="459072" cy="745170"/>
                <a:chOff x="724072" y="1111010"/>
                <a:chExt cx="459072" cy="745170"/>
              </a:xfrm>
            </p:grpSpPr>
            <p:pic>
              <p:nvPicPr>
                <p:cNvPr id="193" name="Picture 192"/>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94" name="Oval 193"/>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95"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7</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5" name="Group 184"/>
              <p:cNvGrpSpPr/>
              <p:nvPr/>
            </p:nvGrpSpPr>
            <p:grpSpPr>
              <a:xfrm>
                <a:off x="6012215" y="-41515"/>
                <a:ext cx="459072" cy="745170"/>
                <a:chOff x="724072" y="1111010"/>
                <a:chExt cx="459072" cy="745170"/>
              </a:xfrm>
            </p:grpSpPr>
            <p:pic>
              <p:nvPicPr>
                <p:cNvPr id="190" name="Picture 189"/>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91" name="Oval 190"/>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92"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8</a:t>
                  </a:r>
                  <a:endParaRPr kumimoji="0" lang="fi-FI" altLang="ja-JP" b="1" dirty="0">
                    <a:solidFill>
                      <a:schemeClr val="bg1">
                        <a:lumMod val="85000"/>
                      </a:schemeClr>
                    </a:solidFill>
                    <a:latin typeface="HelveticaNeueLT Std" pitchFamily="34" charset="0"/>
                    <a:ea typeface="+mn-ea"/>
                    <a:cs typeface="+mn-cs"/>
                  </a:endParaRPr>
                </a:p>
              </p:txBody>
            </p:sp>
          </p:grpSp>
          <p:grpSp>
            <p:nvGrpSpPr>
              <p:cNvPr id="186" name="Group 185"/>
              <p:cNvGrpSpPr/>
              <p:nvPr/>
            </p:nvGrpSpPr>
            <p:grpSpPr>
              <a:xfrm>
                <a:off x="6424945" y="-41515"/>
                <a:ext cx="459072" cy="745170"/>
                <a:chOff x="724072" y="1111010"/>
                <a:chExt cx="459072" cy="745170"/>
              </a:xfrm>
            </p:grpSpPr>
            <p:pic>
              <p:nvPicPr>
                <p:cNvPr id="187" name="Picture 186"/>
                <p:cNvPicPr>
                  <a:picLocks noChangeAspect="1"/>
                </p:cNvPicPr>
                <p:nvPr/>
              </p:nvPicPr>
              <p:blipFill rotWithShape="1">
                <a:blip r:embed="rId15" cstate="print">
                  <a:duotone>
                    <a:schemeClr val="accent6">
                      <a:shade val="45000"/>
                      <a:satMod val="135000"/>
                    </a:schemeClr>
                    <a:prstClr val="white"/>
                  </a:duotone>
                  <a:extLst>
                    <a:ext uri="{BEBA8EAE-BF5A-486C-A8C5-ECC9F3942E4B}">
                      <a14:imgProps xmlns:a14="http://schemas.microsoft.com/office/drawing/2010/main">
                        <a14:imgLayer r:embed="rId16">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86544" t="82995"/>
                <a:stretch/>
              </p:blipFill>
              <p:spPr>
                <a:xfrm rot="10800000">
                  <a:off x="724072" y="1111010"/>
                  <a:ext cx="459072" cy="745170"/>
                </a:xfrm>
                <a:prstGeom prst="rect">
                  <a:avLst/>
                </a:prstGeom>
              </p:spPr>
            </p:pic>
            <p:sp>
              <p:nvSpPr>
                <p:cNvPr id="188" name="Oval 187"/>
                <p:cNvSpPr/>
                <p:nvPr/>
              </p:nvSpPr>
              <p:spPr>
                <a:xfrm rot="10800000">
                  <a:off x="785228" y="1402937"/>
                  <a:ext cx="267510" cy="267508"/>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bg1">
                        <a:lumMod val="85000"/>
                      </a:schemeClr>
                    </a:solidFill>
                  </a:endParaRPr>
                </a:p>
              </p:txBody>
            </p:sp>
            <p:sp>
              <p:nvSpPr>
                <p:cNvPr id="189" name="Rectangle 40"/>
                <p:cNvSpPr txBox="1">
                  <a:spLocks/>
                </p:cNvSpPr>
                <p:nvPr/>
              </p:nvSpPr>
              <p:spPr>
                <a:xfrm>
                  <a:off x="816287" y="1413581"/>
                  <a:ext cx="20539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bg1">
                          <a:lumMod val="85000"/>
                        </a:schemeClr>
                      </a:solidFill>
                      <a:latin typeface="HelveticaNeueLT Std" pitchFamily="34" charset="0"/>
                      <a:ea typeface="+mn-ea"/>
                      <a:cs typeface="+mn-cs"/>
                    </a:rPr>
                    <a:t>9</a:t>
                  </a:r>
                  <a:endParaRPr kumimoji="0" lang="fi-FI" altLang="ja-JP" b="1" dirty="0">
                    <a:solidFill>
                      <a:schemeClr val="bg1">
                        <a:lumMod val="85000"/>
                      </a:schemeClr>
                    </a:solidFill>
                    <a:latin typeface="HelveticaNeueLT Std" pitchFamily="34" charset="0"/>
                    <a:ea typeface="+mn-ea"/>
                    <a:cs typeface="+mn-cs"/>
                  </a:endParaRPr>
                </a:p>
              </p:txBody>
            </p:sp>
          </p:grpSp>
        </p:grpSp>
      </p:grpSp>
    </p:spTree>
    <p:extLst>
      <p:ext uri="{BB962C8B-B14F-4D97-AF65-F5344CB8AC3E}">
        <p14:creationId xmlns:p14="http://schemas.microsoft.com/office/powerpoint/2010/main" val="2448548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600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896200840"/>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9267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90" y="1590"/>
                        <a:ext cx="1587" cy="1587"/>
                      </a:xfrm>
                      <a:prstGeom prst="rect">
                        <a:avLst/>
                      </a:prstGeom>
                    </p:spPr>
                  </p:pic>
                </p:oleObj>
              </mc:Fallback>
            </mc:AlternateContent>
          </a:graphicData>
        </a:graphic>
      </p:graphicFrame>
      <p:cxnSp>
        <p:nvCxnSpPr>
          <p:cNvPr id="125" name="Straight Connector 124"/>
          <p:cNvCxnSpPr/>
          <p:nvPr/>
        </p:nvCxnSpPr>
        <p:spPr>
          <a:xfrm>
            <a:off x="3057526" y="-217152"/>
            <a:ext cx="5200" cy="988677"/>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Rectangle 40"/>
          <p:cNvSpPr txBox="1">
            <a:spLocks/>
          </p:cNvSpPr>
          <p:nvPr/>
        </p:nvSpPr>
        <p:spPr>
          <a:xfrm>
            <a:off x="7288631" y="5070263"/>
            <a:ext cx="1493524" cy="4308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800" b="1">
                <a:latin typeface="HelveticaNeueLT Std" pitchFamily="34" charset="0"/>
                <a:ea typeface="+mn-ea"/>
                <a:cs typeface="+mn-cs"/>
              </a:rPr>
              <a:t>2025</a:t>
            </a:r>
            <a:endParaRPr kumimoji="0" lang="fi-FI" altLang="ja-JP" sz="2800" b="1" dirty="0">
              <a:latin typeface="HelveticaNeueLT Std" pitchFamily="34" charset="0"/>
              <a:ea typeface="+mn-ea"/>
              <a:cs typeface="+mn-cs"/>
            </a:endParaRPr>
          </a:p>
        </p:txBody>
      </p:sp>
      <p:sp>
        <p:nvSpPr>
          <p:cNvPr id="26" name="Line 18"/>
          <p:cNvSpPr>
            <a:spLocks noChangeShapeType="1"/>
          </p:cNvSpPr>
          <p:nvPr/>
        </p:nvSpPr>
        <p:spPr bwMode="auto">
          <a:xfrm rot="10800000">
            <a:off x="0" y="5082120"/>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grpSp>
        <p:nvGrpSpPr>
          <p:cNvPr id="31" name="Group 30"/>
          <p:cNvGrpSpPr/>
          <p:nvPr/>
        </p:nvGrpSpPr>
        <p:grpSpPr>
          <a:xfrm>
            <a:off x="5451253" y="4288060"/>
            <a:ext cx="510328" cy="745170"/>
            <a:chOff x="6136370" y="2832717"/>
            <a:chExt cx="510328" cy="745170"/>
          </a:xfrm>
        </p:grpSpPr>
        <p:pic>
          <p:nvPicPr>
            <p:cNvPr id="32" name="Picture 31"/>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33" name="Group 32"/>
            <p:cNvGrpSpPr/>
            <p:nvPr/>
          </p:nvGrpSpPr>
          <p:grpSpPr>
            <a:xfrm>
              <a:off x="6198482" y="3024079"/>
              <a:ext cx="267510" cy="307777"/>
              <a:chOff x="7766137" y="3038863"/>
              <a:chExt cx="250738" cy="288480"/>
            </a:xfrm>
          </p:grpSpPr>
          <p:sp>
            <p:nvSpPr>
              <p:cNvPr id="34" name="Oval 33"/>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2060"/>
                  </a:solidFill>
                </a:endParaRPr>
              </a:p>
            </p:txBody>
          </p:sp>
          <p:sp>
            <p:nvSpPr>
              <p:cNvPr id="36" name="Rectangle 40"/>
              <p:cNvSpPr txBox="1">
                <a:spLocks/>
              </p:cNvSpPr>
              <p:nvPr/>
            </p:nvSpPr>
            <p:spPr>
              <a:xfrm>
                <a:off x="7795248" y="3038863"/>
                <a:ext cx="192516" cy="2884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b="1">
                    <a:solidFill>
                      <a:srgbClr val="002060"/>
                    </a:solidFill>
                    <a:latin typeface="HelveticaNeueLT Std" pitchFamily="34" charset="0"/>
                    <a:ea typeface="+mn-ea"/>
                    <a:cs typeface="+mn-cs"/>
                  </a:rPr>
                  <a:t>2</a:t>
                </a:r>
                <a:endParaRPr kumimoji="0" lang="fi-FI" altLang="ja-JP" sz="2000" b="1" dirty="0">
                  <a:solidFill>
                    <a:srgbClr val="002060"/>
                  </a:solidFill>
                  <a:latin typeface="HelveticaNeueLT Std" pitchFamily="34" charset="0"/>
                  <a:ea typeface="+mn-ea"/>
                  <a:cs typeface="+mn-cs"/>
                </a:endParaRPr>
              </a:p>
            </p:txBody>
          </p:sp>
        </p:grpSp>
      </p:grpSp>
      <p:grpSp>
        <p:nvGrpSpPr>
          <p:cNvPr id="37" name="Group 36"/>
          <p:cNvGrpSpPr/>
          <p:nvPr/>
        </p:nvGrpSpPr>
        <p:grpSpPr>
          <a:xfrm>
            <a:off x="7708014" y="4288063"/>
            <a:ext cx="654758" cy="745168"/>
            <a:chOff x="4896551" y="2832720"/>
            <a:chExt cx="654758" cy="745168"/>
          </a:xfrm>
        </p:grpSpPr>
        <p:pic>
          <p:nvPicPr>
            <p:cNvPr id="38" name="Picture 37"/>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896551" y="2832720"/>
              <a:ext cx="654758" cy="745168"/>
            </a:xfrm>
            <a:prstGeom prst="rect">
              <a:avLst/>
            </a:prstGeom>
          </p:spPr>
        </p:pic>
        <p:grpSp>
          <p:nvGrpSpPr>
            <p:cNvPr id="39" name="Group 38"/>
            <p:cNvGrpSpPr/>
            <p:nvPr/>
          </p:nvGrpSpPr>
          <p:grpSpPr>
            <a:xfrm>
              <a:off x="5072675" y="3024079"/>
              <a:ext cx="303666" cy="307777"/>
              <a:chOff x="7749192" y="3038863"/>
              <a:chExt cx="284627" cy="288480"/>
            </a:xfrm>
          </p:grpSpPr>
          <p:sp>
            <p:nvSpPr>
              <p:cNvPr id="41" name="Oval 40"/>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2060"/>
                  </a:solidFill>
                </a:endParaRPr>
              </a:p>
            </p:txBody>
          </p:sp>
          <p:sp>
            <p:nvSpPr>
              <p:cNvPr id="42" name="Rectangle 40"/>
              <p:cNvSpPr txBox="1">
                <a:spLocks/>
              </p:cNvSpPr>
              <p:nvPr/>
            </p:nvSpPr>
            <p:spPr>
              <a:xfrm>
                <a:off x="7749192" y="3038863"/>
                <a:ext cx="284627" cy="2884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b="1">
                    <a:solidFill>
                      <a:srgbClr val="002060"/>
                    </a:solidFill>
                    <a:latin typeface="HelveticaNeueLT Std" pitchFamily="34" charset="0"/>
                    <a:ea typeface="+mn-ea"/>
                    <a:cs typeface="+mn-cs"/>
                  </a:rPr>
                  <a:t>3</a:t>
                </a:r>
                <a:endParaRPr kumimoji="0" lang="fi-FI" altLang="ja-JP" sz="2000" b="1" dirty="0">
                  <a:solidFill>
                    <a:srgbClr val="002060"/>
                  </a:solidFill>
                  <a:latin typeface="HelveticaNeueLT Std" pitchFamily="34" charset="0"/>
                  <a:ea typeface="+mn-ea"/>
                  <a:cs typeface="+mn-cs"/>
                </a:endParaRPr>
              </a:p>
            </p:txBody>
          </p:sp>
        </p:grpSp>
      </p:grpSp>
      <p:grpSp>
        <p:nvGrpSpPr>
          <p:cNvPr id="50" name="Group 49"/>
          <p:cNvGrpSpPr/>
          <p:nvPr/>
        </p:nvGrpSpPr>
        <p:grpSpPr>
          <a:xfrm>
            <a:off x="767698" y="4288060"/>
            <a:ext cx="510328" cy="745170"/>
            <a:chOff x="6136370" y="2832717"/>
            <a:chExt cx="510328" cy="745170"/>
          </a:xfrm>
        </p:grpSpPr>
        <p:pic>
          <p:nvPicPr>
            <p:cNvPr id="51" name="Picture 50"/>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136370" y="2832717"/>
              <a:ext cx="510328" cy="745170"/>
            </a:xfrm>
            <a:prstGeom prst="rect">
              <a:avLst/>
            </a:prstGeom>
          </p:spPr>
        </p:pic>
        <p:grpSp>
          <p:nvGrpSpPr>
            <p:cNvPr id="52" name="Group 51"/>
            <p:cNvGrpSpPr/>
            <p:nvPr/>
          </p:nvGrpSpPr>
          <p:grpSpPr>
            <a:xfrm>
              <a:off x="6198482" y="3024079"/>
              <a:ext cx="267510" cy="307777"/>
              <a:chOff x="7766137" y="3038863"/>
              <a:chExt cx="250738" cy="288480"/>
            </a:xfrm>
          </p:grpSpPr>
          <p:sp>
            <p:nvSpPr>
              <p:cNvPr id="53" name="Oval 5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2060"/>
                  </a:solidFill>
                </a:endParaRPr>
              </a:p>
            </p:txBody>
          </p:sp>
          <p:sp>
            <p:nvSpPr>
              <p:cNvPr id="64" name="Rectangle 40"/>
              <p:cNvSpPr txBox="1">
                <a:spLocks/>
              </p:cNvSpPr>
              <p:nvPr/>
            </p:nvSpPr>
            <p:spPr>
              <a:xfrm>
                <a:off x="7795248" y="3038863"/>
                <a:ext cx="192516" cy="2884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b="1">
                    <a:solidFill>
                      <a:srgbClr val="002060"/>
                    </a:solidFill>
                    <a:latin typeface="HelveticaNeueLT Std" pitchFamily="34" charset="0"/>
                    <a:ea typeface="+mn-ea"/>
                    <a:cs typeface="+mn-cs"/>
                  </a:rPr>
                  <a:t>0</a:t>
                </a:r>
                <a:endParaRPr kumimoji="0" lang="fi-FI" altLang="ja-JP" sz="2000" b="1" dirty="0">
                  <a:solidFill>
                    <a:srgbClr val="002060"/>
                  </a:solidFill>
                  <a:latin typeface="HelveticaNeueLT Std" pitchFamily="34" charset="0"/>
                  <a:ea typeface="+mn-ea"/>
                  <a:cs typeface="+mn-cs"/>
                </a:endParaRPr>
              </a:p>
            </p:txBody>
          </p:sp>
        </p:grpSp>
      </p:grpSp>
      <p:grpSp>
        <p:nvGrpSpPr>
          <p:cNvPr id="65" name="Group 64"/>
          <p:cNvGrpSpPr/>
          <p:nvPr/>
        </p:nvGrpSpPr>
        <p:grpSpPr>
          <a:xfrm>
            <a:off x="3062175" y="4320858"/>
            <a:ext cx="459072" cy="745170"/>
            <a:chOff x="4191168" y="2865515"/>
            <a:chExt cx="459072" cy="745170"/>
          </a:xfrm>
        </p:grpSpPr>
        <p:pic>
          <p:nvPicPr>
            <p:cNvPr id="66" name="Picture 65"/>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4191168" y="2865515"/>
              <a:ext cx="459072" cy="745170"/>
            </a:xfrm>
            <a:prstGeom prst="rect">
              <a:avLst/>
            </a:prstGeom>
          </p:spPr>
        </p:pic>
        <p:grpSp>
          <p:nvGrpSpPr>
            <p:cNvPr id="67" name="Group 66"/>
            <p:cNvGrpSpPr/>
            <p:nvPr/>
          </p:nvGrpSpPr>
          <p:grpSpPr>
            <a:xfrm>
              <a:off x="4321574" y="3033604"/>
              <a:ext cx="267510" cy="307777"/>
              <a:chOff x="7766137" y="3047791"/>
              <a:chExt cx="250738" cy="288480"/>
            </a:xfrm>
          </p:grpSpPr>
          <p:sp>
            <p:nvSpPr>
              <p:cNvPr id="68" name="Oval 6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2060"/>
                  </a:solidFill>
                </a:endParaRPr>
              </a:p>
            </p:txBody>
          </p:sp>
          <p:sp>
            <p:nvSpPr>
              <p:cNvPr id="69" name="Rectangle 40"/>
              <p:cNvSpPr txBox="1">
                <a:spLocks/>
              </p:cNvSpPr>
              <p:nvPr/>
            </p:nvSpPr>
            <p:spPr>
              <a:xfrm>
                <a:off x="7795248" y="3047791"/>
                <a:ext cx="192516" cy="2884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b="1">
                    <a:solidFill>
                      <a:srgbClr val="002060"/>
                    </a:solidFill>
                    <a:latin typeface="HelveticaNeueLT Std" pitchFamily="34" charset="0"/>
                    <a:ea typeface="+mn-ea"/>
                    <a:cs typeface="+mn-cs"/>
                  </a:rPr>
                  <a:t>1</a:t>
                </a:r>
                <a:endParaRPr kumimoji="0" lang="fi-FI" altLang="ja-JP" sz="2000" b="1" dirty="0">
                  <a:solidFill>
                    <a:srgbClr val="002060"/>
                  </a:solidFill>
                  <a:latin typeface="HelveticaNeueLT Std" pitchFamily="34" charset="0"/>
                  <a:ea typeface="+mn-ea"/>
                  <a:cs typeface="+mn-cs"/>
                </a:endParaRPr>
              </a:p>
            </p:txBody>
          </p:sp>
        </p:grpSp>
      </p:grpSp>
      <p:sp>
        <p:nvSpPr>
          <p:cNvPr id="115" name="Rectangle 40"/>
          <p:cNvSpPr txBox="1">
            <a:spLocks/>
          </p:cNvSpPr>
          <p:nvPr/>
        </p:nvSpPr>
        <p:spPr>
          <a:xfrm>
            <a:off x="2096991" y="4762486"/>
            <a:ext cx="1493524" cy="3077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a:solidFill>
                  <a:srgbClr val="0070C0"/>
                </a:solidFill>
                <a:latin typeface="HelveticaNeueLT Std" pitchFamily="34" charset="0"/>
                <a:ea typeface="+mn-ea"/>
                <a:cs typeface="+mn-cs"/>
              </a:rPr>
              <a:t>Wave</a:t>
            </a:r>
            <a:endParaRPr kumimoji="0" lang="fi-FI" altLang="ja-JP" sz="2000" dirty="0">
              <a:solidFill>
                <a:srgbClr val="0070C0"/>
              </a:solidFill>
              <a:latin typeface="HelveticaNeueLT Std" pitchFamily="34" charset="0"/>
              <a:ea typeface="+mn-ea"/>
              <a:cs typeface="+mn-cs"/>
            </a:endParaRPr>
          </a:p>
        </p:txBody>
      </p:sp>
      <p:sp>
        <p:nvSpPr>
          <p:cNvPr id="116" name="Rectangle 40"/>
          <p:cNvSpPr txBox="1">
            <a:spLocks/>
          </p:cNvSpPr>
          <p:nvPr/>
        </p:nvSpPr>
        <p:spPr>
          <a:xfrm>
            <a:off x="4422086" y="4762486"/>
            <a:ext cx="1493524" cy="3077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a:solidFill>
                  <a:srgbClr val="0070C0"/>
                </a:solidFill>
                <a:latin typeface="HelveticaNeueLT Std" pitchFamily="34" charset="0"/>
                <a:ea typeface="+mn-ea"/>
                <a:cs typeface="+mn-cs"/>
              </a:rPr>
              <a:t>Wave</a:t>
            </a:r>
            <a:endParaRPr kumimoji="0" lang="fi-FI" altLang="ja-JP" sz="2000" dirty="0">
              <a:solidFill>
                <a:srgbClr val="0070C0"/>
              </a:solidFill>
              <a:latin typeface="HelveticaNeueLT Std" pitchFamily="34" charset="0"/>
              <a:ea typeface="+mn-ea"/>
              <a:cs typeface="+mn-cs"/>
            </a:endParaRPr>
          </a:p>
        </p:txBody>
      </p:sp>
      <p:sp>
        <p:nvSpPr>
          <p:cNvPr id="117" name="Rectangle 40"/>
          <p:cNvSpPr txBox="1">
            <a:spLocks/>
          </p:cNvSpPr>
          <p:nvPr/>
        </p:nvSpPr>
        <p:spPr>
          <a:xfrm>
            <a:off x="6833932" y="4762486"/>
            <a:ext cx="1493524" cy="3077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000">
                <a:solidFill>
                  <a:srgbClr val="0070C0"/>
                </a:solidFill>
                <a:latin typeface="HelveticaNeueLT Std" pitchFamily="34" charset="0"/>
                <a:ea typeface="+mn-ea"/>
                <a:cs typeface="+mn-cs"/>
              </a:rPr>
              <a:t>Wave</a:t>
            </a:r>
            <a:endParaRPr kumimoji="0" lang="fi-FI" altLang="ja-JP" sz="2000" dirty="0">
              <a:solidFill>
                <a:srgbClr val="0070C0"/>
              </a:solidFill>
              <a:latin typeface="HelveticaNeueLT Std" pitchFamily="34" charset="0"/>
              <a:ea typeface="+mn-ea"/>
              <a:cs typeface="+mn-cs"/>
            </a:endParaRPr>
          </a:p>
        </p:txBody>
      </p:sp>
      <p:sp>
        <p:nvSpPr>
          <p:cNvPr id="118" name="Rectangle 40"/>
          <p:cNvSpPr txBox="1">
            <a:spLocks/>
          </p:cNvSpPr>
          <p:nvPr/>
        </p:nvSpPr>
        <p:spPr>
          <a:xfrm>
            <a:off x="1230653" y="5625893"/>
            <a:ext cx="1976063" cy="70634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85000"/>
              </a:lnSpc>
              <a:spcBef>
                <a:spcPct val="10000"/>
              </a:spcBef>
              <a:buNone/>
            </a:pPr>
            <a:r>
              <a:rPr kumimoji="0" lang="fi-FI" altLang="ja-JP" sz="1800" b="1">
                <a:solidFill>
                  <a:srgbClr val="0070C0"/>
                </a:solidFill>
                <a:latin typeface="HelveticaNeueLT Std" pitchFamily="34" charset="0"/>
                <a:ea typeface="+mn-ea"/>
                <a:cs typeface="+mn-cs"/>
              </a:rPr>
              <a:t>Build momentum and lay foundations</a:t>
            </a:r>
            <a:endParaRPr kumimoji="0" lang="fi-FI" altLang="ja-JP" sz="1800" b="1" dirty="0">
              <a:solidFill>
                <a:srgbClr val="0070C0"/>
              </a:solidFill>
              <a:latin typeface="HelveticaNeueLT Std" pitchFamily="34" charset="0"/>
              <a:ea typeface="+mn-ea"/>
              <a:cs typeface="+mn-cs"/>
            </a:endParaRPr>
          </a:p>
        </p:txBody>
      </p:sp>
      <p:sp>
        <p:nvSpPr>
          <p:cNvPr id="119" name="Rectangle 40"/>
          <p:cNvSpPr txBox="1">
            <a:spLocks/>
          </p:cNvSpPr>
          <p:nvPr/>
        </p:nvSpPr>
        <p:spPr>
          <a:xfrm>
            <a:off x="3600963" y="5625893"/>
            <a:ext cx="1940979" cy="70634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85000"/>
              </a:lnSpc>
              <a:spcBef>
                <a:spcPct val="10000"/>
              </a:spcBef>
              <a:buNone/>
            </a:pPr>
            <a:r>
              <a:rPr kumimoji="0" lang="fi-FI" altLang="ja-JP" sz="1800" b="1">
                <a:solidFill>
                  <a:srgbClr val="0070C0"/>
                </a:solidFill>
                <a:latin typeface="HelveticaNeueLT Std" pitchFamily="34" charset="0"/>
                <a:ea typeface="+mn-ea"/>
                <a:cs typeface="+mn-cs"/>
              </a:rPr>
              <a:t>Accelerate system improvement</a:t>
            </a:r>
            <a:endParaRPr kumimoji="0" lang="fi-FI" altLang="ja-JP" sz="1800" b="1" dirty="0">
              <a:solidFill>
                <a:srgbClr val="0070C0"/>
              </a:solidFill>
              <a:latin typeface="HelveticaNeueLT Std" pitchFamily="34" charset="0"/>
              <a:ea typeface="+mn-ea"/>
              <a:cs typeface="+mn-cs"/>
            </a:endParaRPr>
          </a:p>
        </p:txBody>
      </p:sp>
      <p:sp>
        <p:nvSpPr>
          <p:cNvPr id="120" name="Rectangle 40"/>
          <p:cNvSpPr txBox="1">
            <a:spLocks/>
          </p:cNvSpPr>
          <p:nvPr/>
        </p:nvSpPr>
        <p:spPr>
          <a:xfrm>
            <a:off x="5999479" y="5625893"/>
            <a:ext cx="2782676" cy="70634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r">
              <a:lnSpc>
                <a:spcPct val="85000"/>
              </a:lnSpc>
              <a:spcBef>
                <a:spcPct val="10000"/>
              </a:spcBef>
              <a:buNone/>
            </a:pPr>
            <a:r>
              <a:rPr kumimoji="0" lang="fi-FI" altLang="ja-JP" sz="1800" b="1">
                <a:solidFill>
                  <a:srgbClr val="0070C0"/>
                </a:solidFill>
                <a:latin typeface="HelveticaNeueLT Std" pitchFamily="34" charset="0"/>
                <a:ea typeface="+mn-ea"/>
                <a:cs typeface="+mn-cs"/>
              </a:rPr>
              <a:t>Move towards excellence with increased operational flexibility</a:t>
            </a:r>
            <a:endParaRPr kumimoji="0" lang="fi-FI" altLang="ja-JP" sz="1800" b="1" dirty="0">
              <a:solidFill>
                <a:srgbClr val="0070C0"/>
              </a:solidFill>
              <a:latin typeface="HelveticaNeueLT Std" pitchFamily="34" charset="0"/>
              <a:ea typeface="+mn-ea"/>
              <a:cs typeface="+mn-cs"/>
            </a:endParaRPr>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0524" y="518807"/>
            <a:ext cx="3732225" cy="3732225"/>
          </a:xfrm>
          <a:prstGeom prst="rect">
            <a:avLst/>
          </a:prstGeom>
          <a:ln>
            <a:noFill/>
          </a:ln>
          <a:effectLst>
            <a:outerShdw blurRad="190500" algn="tl" rotWithShape="0">
              <a:srgbClr val="000000">
                <a:alpha val="70000"/>
              </a:srgbClr>
            </a:outerShdw>
          </a:effectLst>
        </p:spPr>
      </p:pic>
      <p:pic>
        <p:nvPicPr>
          <p:cNvPr id="4" name="Picture 3"/>
          <p:cNvPicPr>
            <a:picLocks noChangeAspect="1"/>
          </p:cNvPicPr>
          <p:nvPr/>
        </p:nvPicPr>
        <p:blipFill rotWithShape="1">
          <a:blip r:embed="rId11" cstate="print">
            <a:extLst>
              <a:ext uri="{28A0092B-C50C-407E-A947-70E740481C1C}">
                <a14:useLocalDpi xmlns:a14="http://schemas.microsoft.com/office/drawing/2010/main" val="0"/>
              </a:ext>
            </a:extLst>
          </a:blip>
          <a:srcRect b="738"/>
          <a:stretch/>
        </p:blipFill>
        <p:spPr>
          <a:xfrm>
            <a:off x="4647329" y="518807"/>
            <a:ext cx="3743147" cy="3732225"/>
          </a:xfrm>
          <a:prstGeom prst="rect">
            <a:avLst/>
          </a:prstGeom>
          <a:ln>
            <a:noFill/>
          </a:ln>
          <a:effectLst>
            <a:outerShdw blurRad="190500" algn="tl" rotWithShape="0">
              <a:srgbClr val="000000">
                <a:alpha val="70000"/>
              </a:srgbClr>
            </a:outerShdw>
          </a:effectLst>
        </p:spPr>
      </p:pic>
      <p:grpSp>
        <p:nvGrpSpPr>
          <p:cNvPr id="5" name="Group 4"/>
          <p:cNvGrpSpPr/>
          <p:nvPr/>
        </p:nvGrpSpPr>
        <p:grpSpPr>
          <a:xfrm>
            <a:off x="951413" y="5066030"/>
            <a:ext cx="4705350" cy="1515747"/>
            <a:chOff x="951413" y="4846953"/>
            <a:chExt cx="4705350" cy="1809750"/>
          </a:xfrm>
        </p:grpSpPr>
        <p:cxnSp>
          <p:nvCxnSpPr>
            <p:cNvPr id="121" name="Straight Connector 120"/>
            <p:cNvCxnSpPr/>
            <p:nvPr/>
          </p:nvCxnSpPr>
          <p:spPr>
            <a:xfrm>
              <a:off x="3323138" y="4846953"/>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2" name="Straight Connector 121"/>
            <p:cNvCxnSpPr/>
            <p:nvPr/>
          </p:nvCxnSpPr>
          <p:spPr>
            <a:xfrm>
              <a:off x="951413" y="4846953"/>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 name="Straight Connector 122"/>
            <p:cNvCxnSpPr/>
            <p:nvPr/>
          </p:nvCxnSpPr>
          <p:spPr>
            <a:xfrm>
              <a:off x="5656763" y="4846953"/>
              <a:ext cx="0" cy="1809750"/>
            </a:xfrm>
            <a:prstGeom prst="line">
              <a:avLst/>
            </a:prstGeom>
            <a:noFill/>
            <a:ln w="28575">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4" name="Rectangle 40"/>
          <p:cNvSpPr txBox="1">
            <a:spLocks/>
          </p:cNvSpPr>
          <p:nvPr/>
        </p:nvSpPr>
        <p:spPr>
          <a:xfrm>
            <a:off x="199000" y="5070263"/>
            <a:ext cx="1493524" cy="4308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800" b="1">
                <a:latin typeface="HelveticaNeueLT Std" pitchFamily="34" charset="0"/>
                <a:ea typeface="+mn-ea"/>
                <a:cs typeface="+mn-cs"/>
              </a:rPr>
              <a:t>2013</a:t>
            </a:r>
            <a:endParaRPr kumimoji="0" lang="fi-FI" altLang="ja-JP" sz="2800" b="1" dirty="0">
              <a:latin typeface="HelveticaNeueLT Std" pitchFamily="34" charset="0"/>
              <a:ea typeface="+mn-ea"/>
              <a:cs typeface="+mn-cs"/>
            </a:endParaRPr>
          </a:p>
        </p:txBody>
      </p:sp>
      <p:sp>
        <p:nvSpPr>
          <p:cNvPr id="55" name="Rectangle 40"/>
          <p:cNvSpPr txBox="1">
            <a:spLocks/>
          </p:cNvSpPr>
          <p:nvPr/>
        </p:nvSpPr>
        <p:spPr>
          <a:xfrm>
            <a:off x="2562210" y="5070263"/>
            <a:ext cx="1493524" cy="4308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sz="2800" b="1">
                <a:latin typeface="HelveticaNeueLT Std" pitchFamily="34" charset="0"/>
                <a:ea typeface="+mn-ea"/>
                <a:cs typeface="+mn-cs"/>
              </a:rPr>
              <a:t>2015</a:t>
            </a:r>
            <a:endParaRPr kumimoji="0" lang="fi-FI" altLang="ja-JP" sz="2800" b="1" dirty="0" err="1">
              <a:latin typeface="HelveticaNeueLT Std" pitchFamily="34" charset="0"/>
              <a:ea typeface="+mn-ea"/>
              <a:cs typeface="+mn-cs"/>
            </a:endParaRPr>
          </a:p>
        </p:txBody>
      </p:sp>
      <p:sp>
        <p:nvSpPr>
          <p:cNvPr id="56" name="Rectangle 40"/>
          <p:cNvSpPr txBox="1">
            <a:spLocks/>
          </p:cNvSpPr>
          <p:nvPr/>
        </p:nvSpPr>
        <p:spPr>
          <a:xfrm>
            <a:off x="4925420" y="5070263"/>
            <a:ext cx="1493524" cy="4308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sv-SE" altLang="ja-JP" sz="2800" b="1">
                <a:latin typeface="HelveticaNeueLT Std" pitchFamily="34" charset="0"/>
                <a:ea typeface="+mn-ea"/>
                <a:cs typeface="+mn-cs"/>
              </a:rPr>
              <a:t>2020</a:t>
            </a:r>
            <a:endParaRPr kumimoji="0" lang="sv-SE" altLang="ja-JP" sz="2800" b="1" dirty="0">
              <a:latin typeface="HelveticaNeueLT Std" pitchFamily="34" charset="0"/>
              <a:ea typeface="+mn-ea"/>
              <a:cs typeface="+mn-cs"/>
            </a:endParaRPr>
          </a:p>
        </p:txBody>
      </p:sp>
    </p:spTree>
    <p:extLst>
      <p:ext uri="{BB962C8B-B14F-4D97-AF65-F5344CB8AC3E}">
        <p14:creationId xmlns:p14="http://schemas.microsoft.com/office/powerpoint/2010/main" val="43705099"/>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437" y="1559"/>
          <a:ext cx="1436" cy="1555"/>
        </p:xfrm>
        <a:graphic>
          <a:graphicData uri="http://schemas.openxmlformats.org/presentationml/2006/ole">
            <mc:AlternateContent xmlns:mc="http://schemas.openxmlformats.org/markup-compatibility/2006">
              <mc:Choice xmlns:v="urn:schemas-microsoft-com:vml" Requires="v">
                <p:oleObj spid="_x0000_s1393687"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437" y="1559"/>
                        <a:ext cx="1436" cy="1555"/>
                      </a:xfrm>
                      <a:prstGeom prst="rect">
                        <a:avLst/>
                      </a:prstGeom>
                    </p:spPr>
                  </p:pic>
                </p:oleObj>
              </mc:Fallback>
            </mc:AlternateContent>
          </a:graphicData>
        </a:graphic>
      </p:graphicFrame>
      <p:sp>
        <p:nvSpPr>
          <p:cNvPr id="2" name="AutoShape 4" descr="data:image/png;base64,iVBORw0KGgoAAAANSUhEUgAAAaEAAAB5CAMAAACnbG4GAAAA51BMVEX///8nPYj+wiMAJn8AKIC3u9H/yRYTNYskO4cgOIb/xhwAIX0AD3kcOIr/xR8RL4IWMoNZZp0VMYNjbqFoc6QAH30LLIGkhmE1Q4YGMozOoUx2aXSGjbSWm7z4+fva2+bAxNenrcjn6fBxe6jj5e0AGHvJzd2hp8SLk7Z9hq9SX5l6g66ts8tAUZLz9PjU1+QALI4+T5EACniZoMDEmlJVYptLWpddWX1pYHlwZHcAAHYAKo7Ro0q1kVrfrUCril/xuTFMT4GVfGnpszlWVX5DSoN9bXKyj1uOd2z3vSzaqUS/l1X/zwCSMmFkAAAfYElEQVR4nO2deYObRrLAwaCZbqMZ0AErJxIgJNCFkGWtlDzn2ORlk81u3vf/PK9P+uAQGs/YeS9Tf9gaxKX60d3V1VWFYTxVkkM8n23Gg/0EmOZxO9qtV71sGT75fK/yfJLEp/HEsQJ36EEIAAJkmgBC6LmB7bjnaR69cvpyEs3HrhV4kGCpE4BA2c5+HRdf+lb/glL0FoHtwiY2skAvcPan6Evf8V9KwnzgB81Np5aSBdevkD6TZAu/W+PRujzPmqxeu7uXl7lpPwEPg+T6i9eG9KISzgL3ls6tKtC5ZF/6V/w/lpk1/DQ+hJG1f2X0MjIPnoEPZbR97etkiZ/lLNkkeBY8RFx/12Eim59WQmYJ3rSc8b9PuZEP9ueBItse2mew36KPl0Q/XXTBm88b41Q9LjOSyQVtPO+kA3ZnesSMHqqLkYwu+vYRvu3y9KPxdCX1F9HosiVXu4yUJ7T4KN9r77jlv4R/T4477wdtfU+4cDq1H6+TFWHNoGf3Wi5HZXr2nCEVy9ov8abDkW4K0mCD/x55EJoTIgi7G8zIgTMbQvZRPp0LoXWgv3kvHWf7np1j78gFHWYpt3UIoIuVmVnQ8lMkEJ0Y/++4MMA75BbaQs8zgb5NNxrhFp3eTY8DMw3sIJdOuEP3EEy1G8v9lfRXsZx76HBHMXtPtndufabjwOvUNqzTathlLyMApj3oYHqf6Ok86dHGV/Am7CGMbNMtNVAsrDX9tIUmgPq5LGB67HsjC8ygfCKTgUXPMQ1MoGpmba3o74fUL2Kxyy0XgUV2OAJwLPfu2U55W94Ga3S59UxLbpcBAK5+Yxd41LbsoQm3yhbTWuqHybJwOvFBbcOYXUeJ9sKETGjHbRelYpFDbOn2sHLH/I/QMd259MvY43lCd2FrfUIP9dIubyFL2wykqw/ZQzxGmjkrB6XkLL0PS347/HK7PlUNBBOxe/6xclvoYbGkO7xATfXoAXFMR1N/CIAZzOUt49RolqXZrQER1V8nRJ5zTAg9r7uWy1KhxoklPdgT4KzFX5ZCKF+w/9GUGo4NRc7ozkoqiaUQmrEzHmxEVu6V4j7pFueLyuXCj6TX2XgyIeMj64pQ02bQkf6BIzqoAdTvC/cTnt4lr9HN+vLotLOMRun5HS04DOg6IdoRBfScw+O1no6Oa+InhnvPl1VoK4SWA/p/bo+g6SvnTtIBbCSUbdj/NkD6lDSTUUInvq/0QFzI6acqIf57XMAJ4XYZiMGthtAEdcmmtm3tARPupQ1T22iSaccejgK6SojuxQmZfOhuFKASSkzPUXovtQ0ZrJfL/ThQvzBOfuw2EipO9P/MPqLGdxFfMEJT3gtJl9uRbRqhU5VQjprIptyhSihyLsDU1bAeHlE/JxkQzYQGXW1spvorhGzWnIOyXSotoipqG4psD6pWtEaIa6Vf7JUBAp3oWFiNhLhkaTZRRgBGqGzC0uXoNo0QF4kQelYkKFVC6zRBdoVm3639yFf6uSZC4bHjEGQGrCdvJzTkA48gZDqn+mtTUQjFvrvXbM5GQrmrPJhZOu9CqH9QNcMINV/u0wkFA9wRDtWN676xdk3JxmsgVJhdnaTeiB3SSkj8GImQaa1rL05FJrTyg5H+vayyqGyOeT9B5hQUnYuxSMOkiVBcfsr6GZo2SSPAbYSE7iVCc1cY+TWEsn4PQ9QsT0TIwK25fHrrCRWwsxfb5Y92KyHxUMuETFufwkkiEdpYVnVHWWVx2W8jQtgOFvZPmI6NRkKr8hMmpGjmNkLik0QI2SyS+iuE0KOD7B3gqWYtJrTErZkPgLWEbgFU3nYbIWkmoBAy7eZWJAgN3GHNkCWrbFp+woQyW0x/jBzNaxoJDcpPhFAkaeYmQkthkQlCS0ex1CqEUmzIbyBQCWBCxikQvU4doRB0BgSC8qg2QkJhGiHTWlWvT4URIiOiG1e/l1S2TOVeDpmBQFhle89oJHT4UJ6XEDJmQTkC3ERoIIYNQQi1yFQ6h06oR66Y2dqwSAhh14LLHt46QsfuC3VQNNFGQkDxDGiETD+u3gARehNBhNsz8CveUKQyOFoTGVuuSgjNBPlcfdmfVQjBMTlsOrCFcighopkZ23CdkEmvvwOemMAgQmS/aAKhL7v6dEID2hMPtQk2JZTg1kz9WzWEBl2tOPBgesIcayIEf53IngGdEPAb1iPYY0JdC7BqNlkIXx9L6kCNEJrN8yF6Tf5WCZk2P65CaFlqpgMhE/TpiVwoE4K7OJ/tLeiPlMdKI1T06dC69qRZucEJGfOAd5FVQtOu8yDw6+8PQ9FJNRAC929+BS2ETADrXbeMkMd8EBU3kWUOqcqKaOyohJA2ePdr4xFQI8T6zCI6O3wrJ2Ss+AjQvZcLk7kl93Km209tAI7az9IIzfv0yYwseQwoCWGvnksYVgjFXT0J4N1P/7i/Sgi8//FuAizxNFUImd7AqBNKCG5YZJGjr1nIKjsqlgKZiVAkcYoPa7QUxPjGCRkXNgLcNA7lsi2HH5z1sOK/1QjtuRGBHlFZAZxQYQHTx7egE0q6rQZh1f/n7m/3kuOvlhB4//1bRMgWPVmVkOLjEMItBfbIKE4zXWUrjRC6Cv3ZI5/8qCZCm/JTSahACsD93E2EClBuZpaCB3SPm0po2ec/euUpfkROyOjZtJ/TCe27WglI9W8RITFPqSX03Vdv31wlJGx/WUpre+OST/pSSvN8iKiPuAeKPpm6NhKalw2zJGTkVDO3zYcq1naM9lddJiqhUzBaUEGzpqF05pIQnk5ht55GaNZ1EMKqv07o/d/v3nQgVOs+EfMhZlu6G+V7WWVFeX5GCPXuQ6SgFe3sGwktJSdP2SkNkMqmNxISPRq3ts9QWxJUCZkQx7hjMaHiyxaEQsTCyTRC2JTpJO//QKq/Suj9v9BeHQjpjxsRQYj3vGJcr1UZEUbI2AOAeh6T6rCRkBCJUGGjVn34VL8cspeh4qlSCB36Yg6O5waiBxeEcDsEUCN06djHvfsbVv01Qu9+x3t1IWTWzHckr0+PrrfKBsc1QnPXtA9Rn+5xGyGimUmWfqLndOaalmwsKISmfdG+lg5p70wkQsbCQ/3cTCaEBqdOcv8bUf0VQvffkr06EYIVx6jiOd3RoAVlKNJVFpG/OCHsPt1xPbQSyshfMiFj7KFL2bcSoquxwqcAVGNBIWTLv1dZLpEJIXvD9I5ydEPHkPn7b6jq2wk9fPP2TWdCplNZz1NWHyZsKJIcqLrKxkTFnJCxgCbwmEpaCR3JAQqhEE2Twa2EMnoxQShTjQWZUNaXbwG1d6tUkEIoQ3YskJYnVm4nQA//ZKpvJQR+ZXt1I6Qs/BJR1lj5ACkNReoquLGkoRwlocwWISVthDKP6UzukbBmbiW0p2dVfduSHS0TWvjykYUjrVIohIyNpxDqZscBk2m+ndC7v99EyKyE/1BnAveIzOnNSUORprIt/fklIdQhAI99bCNkUt2ohHC3eiOh3kcKwzbLWTyycKTJqEQoTBeGLMisKSPIVEJoPisRmndrQvC/7joR+urxJkKVRhSosT5sogZNhgwNNJJDwzildGqzSvmlTsMhn05HthKNJXtZdjToyojTWLk61Hq50JJ9kORIZCWLvxKHedMdKXzn5Eqz8b3AtdICANaeeGp2qeItOvgSIdBtFHohQqrhQz2cSMrowx57fuCEMkNaFwFuycZmBuvC4j818ctYtDhQIhph+QQvxwGLRDxZqv4PvkoIX05d3jkCyWXfc9mQg/cTVgDqcMp+Gf0eTtQNVBfWyRNTwqOlepLXbkko7mjIvRQh2TsVRfGRxwTlB4SkyAZ8IgCDFdJdcRlC6DmT4/E4Ab7vevQXxr434a1uy9eIEtODkCl8OcFhuxY5DqLjhiOmWDhUNTNVrO3wgsN1Y2nLyUazTR+i8xxNN7Uh9YiT/cSiQ+ZDmNLEqU0AIY1nTgZDbyJ7UZYQHRSMyH2vrOFAdblOyiW4Uce50EsRkudEl48ffS4fPqD+//Qx9cWWj6vxdqTKAA8Su9EZfdyO6YARU0XN2b7n0dqoOQ7vtB7hzduRsuDrCkJxeQrW+pLFYKCfCG3u6fsZU/zNdhstzmT/wXmx7F3wp+2lZHRm93SZhWNy2u1YfhQiFs1qFF3dCV0IPQBkKdxKqBJ++WWl+LPkdXKU3ewEpPoOhO5/n4Db2xAAxqu0yLZLJ3f/27/uH75+e4XQwzf/8xRCptWw2voqWIouC3cPP9/97Tqhh58f755E6E/Wzf3JJO4wXX34FUO5Rgjt9eZphEQ+TnQ4RKUsl3+WEaG7vEC+7vR6+AicvOlACO31+ERCwkeSTwcfbSo47c2yjlP6m+fIThojYQYU/hQj029ANko/ZzUaoA04d3E0wJ+wLBabU0/uSE/sqwEyveYjeg683249z6SHImJfof+WifiMz7RgJ9ATM0v7i0hvS25UokZPg/65geTk6nQVTv79eJ0QMNFeTyUku2MiOj0b9vLZMQC4aAZLc9wOoXc8b5GcLxM/wJP2ZTZCE49AMZbRxIeFNsQOmrlYKdwf7dS3bLmuwwGgmQibKic4f9L17eMeoN38i5xOunD5ZMYIp2hi444ZwRBNr4JJRc9rJcasiE62B71Amees7eH5lr4hvDoMgYefHq+3IfDul8c3TyakDETUdCGLI2R9CLCwxUhx22xYeH7umDTwopTY4o1qh9OHiHqWMxt6vhQ2JHsbDoEJp6QxhPE+QIqXZpVyiiN6CsWSzcZz9awgJENP2xhOoIhwp6Kudl2V6KpD4f2Pj2+uE/ru+7dvnk5IWSVaCEJsKkBdaIUlJbAaxp6nXgw1c32Zcj8OOroMSQvPrjkUaUIybuXEK9+EEvE9EC6msbycA13VCUokC9QYOHzyITDVXOZRW/ZjVXrXZkPfUVf1FULf/VEu2j2FkJIjvPEEIYPUQ6ELYjhTVCKUsxaBewElSD3pc1907soKG3tS/Jfs6VZPHCu5KsrSgZSQerKU5NdyDzUGDsvaM+WwQbRTc25dnZyuJHK//6FctGsh9O4fd28+hZDy5CmEWIPCjUgjtGTtDkdRmXKWXlES6qmP9B6aNv8KEyqPUU+8CqQ1XZnQzisJHdK6hfAQ3QrUyeEgYiXVeBcYt8imfb5K4xKuEXr47e7NpxGSM78VQifyB1kb0wgZrC8rfKR5MBQkGgnhnASL/d1CCAdtlBUR6gkVdlA32PfsPdByaTGho5rlfSOhdrcp+Fly9DQTUlxxTyIUSGO9QogORGRQ1wkxKfo57r/G0oYGQkjF5fJ0G6GDJUa2ekKTtNYLcnaX1TCXqZ79eCOhS6uxDb/9XIRicUsKIVpOg4TENBJaGQijGI2bCUVWOeK1ESIrQOzLWkLbtLa6StKfquUwiExp9qNYp7yRUPt06LMRksdXhRCdUJOVcoXQQQKywgHEwC7KDU2EsL3MfICthNBjwX9fHaFxWu+lwmGUK1evZTHtk3gYUdLmRkJtfDoSOnUj9NB2IVlDCiGynkdzHxVCPRF2igOhd0OxENhCCI26LNyjldDBLpc+awht/JqJEJaJSeIZNS/jtC/nvhhfhNCwEyGztQ01EDqQJXFqgSmENqK0DwlVB6CsLNJCCKcA02lMKyFswLMDq4Rm/sWolYjcyBlqkfWYkMh9Mb4EoZXbidDxCYRC0gmzmj4yoaSv9HI4vKBMkmghhGMVqH5bCRl2GYpQITT3Jw0Vq0hOGZ5gqoEOhBDJfWEqe15C/9WBUO4qUJoItQYe145DRQ/i6ESfOQ9wNOmCFp5b2IFGiIzGF7ahkdDB5glu7YSwfUzVrBEaxX7jUom7ZXep1rKghEjuCz3ls1oKCpRPJNTahoIKIZCmqR8Etr3hAy/ue1h6pO+5OiGcKEEz7lsIRTY35toJoWkN+1YlBCZWTcoZlYw16zFqLfJ2SohkBdFLP6u13YnQatiJULu1LfkEKCG4Xq9P81iad+Bejikn2fkVQmUtgiuE6EznOqH6NoSaquao5bJg8W5xoPwaTsgYeWwMfNYZaydCa68Lofa1XLtpxiqJYikcNUvBEN6atl4u4KuF7YSwF5veuUbojNOxgV3nnC7DSW0AZacqJxS6LIbuWb0+nQhtYRdC7Wu5skO+E6FTlRDJ0V23EsIFd6g7r52QU8a8Vm05XEpLrzyGr1WG2a09IFeG44RITDgu5HIjoVPrEmsXQqhxdCHUnoXpSLfUiZA2H6KfaI5uCyE8FaV2RyuhwiorelQJFThzRC+6iOunkMXF7fa8V6rLCULY6YSXim4k1L760IUQGhk7ENq1XkeZQnQiVJQTd0EIL/ihM7UQGpcVAVsJZWVTq5uxLpFZVlkcKtItS09d7NQkb0GIuDR6txI6tHY+HQjtArMDoVF7vIqygteJkKQbQYjm6IbNhNA8h21oJbT2Sv9nndcn80XVPC7z/lI+XHJwS4TwpM0KN7cRah/ArxIqLrhtXCOUXav4PJR/7ycQCsmCpt9ESKr71kpoKGJbaj2nc2Rz+6rNPZHWiyJlMVgihBMo4Wh6G6F2Z8w1Qj2HqP4KofXVsqlKYk9nQjGb/ki5Kng0hm4TITRp5il/bYTQYeWibf3qAy7fotjcUV9eczClAlAKIWJmgIfKT2uVXZupcIXQwqKqbyVU7K+HHStFLToTohEfCiFjM5QKq2mEYlsEdbQRgkDk2zessY40m3vdl9ftkPklfpFCCE/abiXUaiq0EhIln1sILSPretSxWsp815FQRnsLlRDuEwQhJU6hCIBYomghNPZMq/yzgRApYG6Kc7tKAZylJSV5K4RISuGNhJK2gaiZEFxn4qVEzYTgFROBilqtcEzO61TuVCfE7GaNUOQLQkokCa4PKlKDlo2RJJvADMT9nNVIkrLzCqFcezlL9RmvsE43avYjmrTdSKjVX9ZMyISSF6eZULeqqWqONh0Z7aV+o2iWIqdHjnzaBpapWu5x5paE0PSnBB2LV0BgOUjRWIlUpaoYuMCRaqCgh6xsN8rCAqKPEDH+W0ddFV9Idb7HavYjmrTdSqhtztpCSJYWQp3El35DsghITRXvqHu/kCUG9kmIpUjivccm7nmgJcIey7CNMzK+1/GyKJb5xfL8kTRW4LkrbymoM4SDPCqKJNs5wwDGYjdk6oIyZBTZ6iKsKsajAwSETGxrtTQGUsVzL1AjU3vOrYSWLd3c5yEkzYaml0v5FprLRVJ9Eq38wHWD/gci/dS2RmTzPA388UFucMlHQmh5WPiu6zppH+/uw2kknyxFJ0sX6LgkyvGJbZ/sllojYUWHUTzBX5lxFIZRtrfR9b0eedtsEXvoG/T3h1F8WKduYIt32oTZBl/YBr3EiLKLFQS9SLYjxjda263+mM9DqK6Yiy7ZPO9pEonNuRJfsyJ9oXJApvg645x9l+fqiTOla034V/k8KaTP6KvlKmcyR0L+X/GmVszZ2fJDyG9P7gTDW9sQ6VFfhtCvnQiB22Iw/4piNyqyidC/uhH6Zyc7wWsrj/4qWNaNtkIToR+6EWr1V5RSUx7rNjnc/B7ym/KwlllGO6nWN4okn/or2qTZN9dA6O5btXHUEnp8/LY1AIuLUk9is5mumejF6gv+zXSzU8M6taLcPLULGRsNWjuIPKxiy/K7BvyVcyeSSjYaMPMlB2m/3w/WhZER229TZoepvtOdWqbwmWXaFF5fS+jtv/+pNqFaQnc/mp0AqZU0k6jnDT0ivvagryy6PdhmavZkVIlf6znIWnebG8pUPvcKv+kOSiZxuB3C4MLG9oXjrLNsvk+tMWS9cYxLXkA9LNiuvEntOSW0GrqjOkJ3X93rw0sNobt/vO9oauvqTdjNQK2SMKunX62+N/X0nB2yDtTSk9mevLyDva3KWBjZpftuGgT0AULQy33QDLKSgxIHeong55Wm8mVVQo93/11VfYXQ45tv33XiUzcKQVbeVC1Tmzk0pMKr1N92q/pCOrSaMxHjAOgB90pkQWRxP2Hkl5W7Dk5JCL/3RG9CY+jVZHw9ozSM6RVCb3/6+b66m07o7nvYrYczzWHVkDMXNGlIDTsbuJlIg5AFL4jqi9I4+a75x6ovQaOxbJaEbFWWy1p4IrvvZEk1nHSfVOiboOW1dc8gWb2xoBG6u/vjXZ0BrRL6vq6ZNUj1BZ2GMRlFJBYYyFpL+jO6HFwhtPC01QvjCqHQB1oXqr04ULzMwZb7YL+FUB6AThPvT5BFrcWtEvrt7ut61SuE7n/4pmsPp+bOcZkMmDdXzsRZ95OsllCIE7zclbqxlVAeVPKwPGCKCszzD/ymCkcmueBtuobQZYL9+I2XfA4J3TrdK4TAz7oNV0vIrBgSzVLbdyNCOYEhx5fYI6OeUC897Cs5O62ELt5SK8SprKoatqheZ8nrS71mQkn/NPMq2XfPLFldiSzV0dP4dqInuLOJ1JdcQoRYgKowj/A7e+oJna2anJ02Qkl/jdcUVIc4arTcMDl9EFGYvmxqRpxhldCpv1SDE15EpjX2XLMr7lkI1b/fBhOiVTREH3MBRj0hnPeWOHrOThuhUz/SapEbpLwvu1ghlyLFb18r21bIrYsqIVyAXQlOeBmp8XG/LCGr/pnDhFjRO67GCBcDrCVEXh9whlprbCOEtZkotcixDHiQybQvoTuhp9bd6rOtCqEDjiNB1D/Zf3VFimrs+4sSchv8JJgQWwrnODZ4nbKWEImCquTstBAi2jQu2qtbcYgH6fiSD4qNj19TBXXvRIUQKcC+VCvkvohElaHoJQk1vH2IEaLJd2xhIkwxzDpCNO+tkrPTQoiWs89dvagdmrbavcqa9SHFv8dZ6HliKiGL/JQK9ReQno7odkLdloTM6jtrhBBCrM+lg29OBu86QjTvDddzUdxiLYRscnalFrlBt+BXekQftFeFZCTWz1NrqWuEYpo5NK9QfwFZaRPX5iWhJkLfdC1razYuGVBCPWpwk6dyQobgOkIutYz1nJ1mQjwPC8cPq9+gMcfNR5XVRBZzZklTV53QmBaiR2PnZ1jqmlkNhB7/eFZCsCkZ1OCEDGpaYoObvZuzhhDXN351lzy1aibEtFnzTmE85nh1xsuOvGPHAyUUjVCYMnNvBOtcJM8tM6UVNS/a1RN6+1PLXpJ4LYA4IWZwj8pSRTWEFrzM1NRTfESNhEptVt8pjFtt/UCSDUl9NotT0Qjl/IVFNdRfQlbyWFQSevtL23opJ3T31X2nYcjTX8auCCPEDG4/KfrsRalVQik3ByNbcYY2EuqV5V4QU71Hg029VEjCn8u8Lo3QpXR9uAC+6DoeE9lc4ITufnjXpnpK6PHt7908ptWXsSvCCLGyWN5s/oF6U6qEevaep1V5ijO0kdBW5GFVXZ0m8PSFXS4xjuXgcXgqocSfsHMOTPB5omIOItyXEnp8/LrdF0oI1S9M1IjT8tZ2LJwQ83CbEzZIVwmd4Y6nVW2h5PtsJJRIeVgA6IuHLYSMBN0I7wNVQieLnxK/e/CFHdz8biZlfWZM6O7HyRXVY0J3f69dmKgI8OuT3YVwQszgBjyWt0Ko+CA+R0pRqiZCKykPa+rp9RSrhKRmWdilQ1wlZEoePrtC/aVkzFaiMaEO69nvvnr7+Fu3Hk4yiZqkJCQb3EYNIfbCSCqm7AytEGIlgGVt4shtPR5eJyQvyq2GfGVVIaRkDm0q1F9Mcpq69fD13b87rPa8+88v15oZFWB1eMRKQvRdUaUaK4TkvDfVGVohRH2aah4WANrabJWQ7DJPrFpC8qsHlXj9l5Zkj/Xx8Nsv9x3Ws+HXD50aELS63L4ghEt8irFXJ6TqW3kxo05oSU+paBOXsFUd3FVCcmlFw+IjnUJIefWgAUGliubLycpHzQi22nBC9V32Atag0xKXIIQD+YTSdEJq3huuvVe2KZ3QiLZD1YjEQ5eWHKZb28oqksNXFGVC6qsHtSTjl5bk3BSk9SQZevHVSxIxxfi886SIn1gjFKjLMTi+hzu4566aHvmRtJVYK634oM1QYaUNQVsccbB5BU6Z0CjVnaov7uCWJTa7vov6qpQVrq5KaIm1nsiROg2azwm5JyB31DOKeiPEHyHFS8U+ffgvWh7WGKo+AKsSvAeB8IVeIHfk4cUOtjnxVQcwrpWh+fteWOZut7cYXhHoLzq3/Y0nvcz0Ur7djiyymdLKOdTKw2OA/JV6F2iCfS+OsyzunbY2S1y3tShHNIeSGxEuDq/51aDr8tT/hVu6I1DL5g1lANUjErs2wOxFZeXWxpjcIMDzF1dNbCZZvvddN93OY/p3zBydSdzb4rQpnDnlzeMozE3bTRdxyT3KbZIAtj4Y0WGMdw38lIiPdkRni9ZpoOZh7UgeltkjPWARkZwt65zJ7Sw4nSb9YDrP10OLvXxteZim5EJRYsTonqxLr/xxSTyx0TnTcfaZTG4mSBndo3eqfFxn2n1xWEq9osI0GuVSHlaeZwn9My/V2RMHVnPBeiHO6lJTwaQ8LPznUmRwSdrFvWM0hf0P6XFVXohdOo8Negr0gd8sv/L8c7+WJxv5T2tI+M0n88/7PP1VpZgfneGtLQkG9qY15+ZVnlWWq4sfeJ0XuYf2cPMZFkteRZEi3phOcK2MEoCubZ1Xr28f/EJSxLMRdGzX82DlbdXQ8wLbmSzmr33bl5bi0DvtzmbgWHbAxLYsb7s40XIDr/JnkTCJYiqH/4PvfXyVV3mVV3mVV3mVV3mVV3lR+V/M+X7OBMiI1gAAAABJRU5ErkJggg=="/>
          <p:cNvSpPr>
            <a:spLocks noChangeAspect="1" noChangeArrowheads="1"/>
          </p:cNvSpPr>
          <p:nvPr/>
        </p:nvSpPr>
        <p:spPr bwMode="auto">
          <a:xfrm>
            <a:off x="155575" y="-1592263"/>
            <a:ext cx="11458575" cy="33242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02854" name="Picture 6" descr="http://upload.wikimedia.org/wikipedia/ms/8/8b/KPM_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0310" y="2319867"/>
            <a:ext cx="6878202" cy="1991812"/>
          </a:xfrm>
          <a:prstGeom prst="rect">
            <a:avLst/>
          </a:prstGeom>
          <a:noFill/>
          <a:extLst>
            <a:ext uri="{909E8E84-426E-40DD-AFC4-6F175D3DCCD1}">
              <a14:hiddenFill xmlns:a14="http://schemas.microsoft.com/office/drawing/2010/main">
                <a:solidFill>
                  <a:srgbClr val="FFFFFF"/>
                </a:solidFill>
              </a14:hiddenFill>
            </a:ext>
          </a:extLst>
        </p:spPr>
      </p:pic>
      <p:sp>
        <p:nvSpPr>
          <p:cNvPr id="10" name="Line 18"/>
          <p:cNvSpPr>
            <a:spLocks noChangeShapeType="1"/>
          </p:cNvSpPr>
          <p:nvPr/>
        </p:nvSpPr>
        <p:spPr bwMode="auto">
          <a:xfrm rot="10800000">
            <a:off x="0" y="5082120"/>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Tree>
    <p:extLst>
      <p:ext uri="{BB962C8B-B14F-4D97-AF65-F5344CB8AC3E}">
        <p14:creationId xmlns:p14="http://schemas.microsoft.com/office/powerpoint/2010/main" val="232365232"/>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089722692"/>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284183"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90" y="1590"/>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Line 18"/>
          <p:cNvSpPr>
            <a:spLocks noChangeShapeType="1"/>
          </p:cNvSpPr>
          <p:nvPr/>
        </p:nvSpPr>
        <p:spPr bwMode="auto">
          <a:xfrm rot="10800000">
            <a:off x="0" y="3558197"/>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74" name="Rectangle 3"/>
          <p:cNvSpPr>
            <a:spLocks noChangeArrowheads="1"/>
          </p:cNvSpPr>
          <p:nvPr/>
        </p:nvSpPr>
        <p:spPr bwMode="gray">
          <a:xfrm>
            <a:off x="275485" y="2358954"/>
            <a:ext cx="2645516" cy="3102394"/>
          </a:xfrm>
          <a:prstGeom prst="rect">
            <a:avLst/>
          </a:prstGeom>
          <a:solidFill>
            <a:srgbClr val="0070C0"/>
          </a:solidFill>
          <a:ln>
            <a:noFill/>
          </a:ln>
          <a:effectLst/>
          <a:extLst/>
        </p:spPr>
        <p:txBody>
          <a:bodyPr wrap="none" anchor="ctr"/>
          <a:lstStyle/>
          <a:p>
            <a:pPr algn="ctr"/>
            <a:endParaRPr lang="en-US" sz="1200">
              <a:latin typeface="Calibri" pitchFamily="34" charset="0"/>
            </a:endParaRPr>
          </a:p>
        </p:txBody>
      </p:sp>
      <p:sp>
        <p:nvSpPr>
          <p:cNvPr id="75" name="Rectangle 3"/>
          <p:cNvSpPr>
            <a:spLocks noChangeArrowheads="1"/>
          </p:cNvSpPr>
          <p:nvPr/>
        </p:nvSpPr>
        <p:spPr bwMode="gray">
          <a:xfrm>
            <a:off x="3157633" y="2358954"/>
            <a:ext cx="2645516" cy="3102394"/>
          </a:xfrm>
          <a:prstGeom prst="rect">
            <a:avLst/>
          </a:prstGeom>
          <a:solidFill>
            <a:srgbClr val="FFC000"/>
          </a:solidFill>
          <a:ln>
            <a:noFill/>
          </a:ln>
          <a:effectLst/>
          <a:extLst/>
        </p:spPr>
        <p:txBody>
          <a:bodyPr wrap="none" anchor="ctr"/>
          <a:lstStyle/>
          <a:p>
            <a:pPr algn="ctr"/>
            <a:endParaRPr lang="en-US" sz="1200">
              <a:latin typeface="Calibri" pitchFamily="34" charset="0"/>
            </a:endParaRPr>
          </a:p>
        </p:txBody>
      </p:sp>
      <p:sp>
        <p:nvSpPr>
          <p:cNvPr id="76" name="Rectangle 3"/>
          <p:cNvSpPr>
            <a:spLocks noChangeArrowheads="1"/>
          </p:cNvSpPr>
          <p:nvPr/>
        </p:nvSpPr>
        <p:spPr bwMode="gray">
          <a:xfrm>
            <a:off x="6039781" y="2358954"/>
            <a:ext cx="2645516" cy="3102394"/>
          </a:xfrm>
          <a:prstGeom prst="rect">
            <a:avLst/>
          </a:prstGeom>
          <a:solidFill>
            <a:srgbClr val="91AFFF"/>
          </a:solidFill>
          <a:ln>
            <a:noFill/>
          </a:ln>
          <a:effectLst/>
          <a:extLst/>
        </p:spPr>
        <p:txBody>
          <a:bodyPr wrap="none" anchor="ctr"/>
          <a:lstStyle/>
          <a:p>
            <a:pPr algn="ctr"/>
            <a:endParaRPr lang="en-US" sz="1200">
              <a:latin typeface="Calibri" pitchFamily="34" charset="0"/>
            </a:endParaRPr>
          </a:p>
        </p:txBody>
      </p:sp>
      <p:sp>
        <p:nvSpPr>
          <p:cNvPr id="71" name="Rectangle 3"/>
          <p:cNvSpPr txBox="1"/>
          <p:nvPr/>
        </p:nvSpPr>
        <p:spPr>
          <a:xfrm>
            <a:off x="366700" y="3710199"/>
            <a:ext cx="2645516" cy="160659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30000"/>
              </a:spcBef>
              <a:buNone/>
            </a:pPr>
            <a:r>
              <a:rPr lang="en-US" sz="2200">
                <a:solidFill>
                  <a:schemeClr val="bg1"/>
                </a:solidFill>
                <a:latin typeface="HelveticaNeueLT Std" pitchFamily="34" charset="0"/>
              </a:rPr>
              <a:t>Peningkatan enrolmen ke </a:t>
            </a:r>
            <a:r>
              <a:rPr lang="en-US" sz="2400" b="1">
                <a:solidFill>
                  <a:schemeClr val="bg1"/>
                </a:solidFill>
                <a:latin typeface="HelveticaNeueLT Std" pitchFamily="34" charset="0"/>
              </a:rPr>
              <a:t>Institusi </a:t>
            </a:r>
            <a:r>
              <a:rPr lang="en-US" sz="2400" b="1" dirty="0" err="1">
                <a:solidFill>
                  <a:schemeClr val="bg1"/>
                </a:solidFill>
                <a:latin typeface="HelveticaNeueLT Std" pitchFamily="34" charset="0"/>
              </a:rPr>
              <a:t>Pendidikan</a:t>
            </a:r>
            <a:r>
              <a:rPr lang="en-US" sz="2400" b="1" dirty="0">
                <a:solidFill>
                  <a:schemeClr val="bg1"/>
                </a:solidFill>
                <a:latin typeface="HelveticaNeueLT Std" pitchFamily="34" charset="0"/>
              </a:rPr>
              <a:t> </a:t>
            </a:r>
            <a:r>
              <a:rPr lang="en-US" sz="2400" b="1" dirty="0" err="1">
                <a:solidFill>
                  <a:schemeClr val="bg1"/>
                </a:solidFill>
                <a:latin typeface="HelveticaNeueLT Std" pitchFamily="34" charset="0"/>
              </a:rPr>
              <a:t>Tinggi</a:t>
            </a:r>
            <a:r>
              <a:rPr lang="en-US" sz="2400" b="1" dirty="0">
                <a:solidFill>
                  <a:schemeClr val="bg1"/>
                </a:solidFill>
                <a:latin typeface="HelveticaNeueLT Std" pitchFamily="34" charset="0"/>
              </a:rPr>
              <a:t> </a:t>
            </a:r>
            <a:r>
              <a:rPr lang="en-US" sz="1400" dirty="0">
                <a:solidFill>
                  <a:schemeClr val="bg1"/>
                </a:solidFill>
                <a:latin typeface="HelveticaNeueLT Std" pitchFamily="34" charset="0"/>
              </a:rPr>
              <a:t>(2004-2014)</a:t>
            </a:r>
          </a:p>
        </p:txBody>
      </p:sp>
      <p:sp>
        <p:nvSpPr>
          <p:cNvPr id="77" name="Rectangle 76"/>
          <p:cNvSpPr/>
          <p:nvPr/>
        </p:nvSpPr>
        <p:spPr>
          <a:xfrm>
            <a:off x="316598" y="2193129"/>
            <a:ext cx="2075891" cy="1473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8000" b="1" dirty="0">
                <a:solidFill>
                  <a:schemeClr val="bg1"/>
                </a:solidFill>
                <a:latin typeface="HelveticaNeueLT Std" pitchFamily="34" charset="0"/>
                <a:cs typeface="Clear Sans" panose="020B0503030202020304" pitchFamily="34" charset="0"/>
              </a:rPr>
              <a:t>70</a:t>
            </a:r>
            <a:r>
              <a:rPr lang="ms-MY" sz="4800" dirty="0">
                <a:solidFill>
                  <a:schemeClr val="bg1"/>
                </a:solidFill>
                <a:latin typeface="HelveticaNeueLT Std" pitchFamily="34" charset="0"/>
                <a:cs typeface="Clear Sans" panose="020B0503030202020304" pitchFamily="34" charset="0"/>
              </a:rPr>
              <a:t>%</a:t>
            </a:r>
            <a:r>
              <a:rPr lang="ms-MY" sz="4800" b="1" dirty="0">
                <a:solidFill>
                  <a:schemeClr val="bg1"/>
                </a:solidFill>
                <a:latin typeface="HelveticaNeueLT Std" pitchFamily="34" charset="0"/>
                <a:cs typeface="Clear Sans" panose="020B0503030202020304" pitchFamily="34" charset="0"/>
              </a:rPr>
              <a:t> </a:t>
            </a:r>
          </a:p>
        </p:txBody>
      </p:sp>
      <p:sp>
        <p:nvSpPr>
          <p:cNvPr id="79" name="Rectangle 78"/>
          <p:cNvSpPr/>
          <p:nvPr/>
        </p:nvSpPr>
        <p:spPr>
          <a:xfrm>
            <a:off x="2782926" y="2149696"/>
            <a:ext cx="2129843" cy="1473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8000" b="1" dirty="0" smtClean="0">
                <a:solidFill>
                  <a:schemeClr val="bg1"/>
                </a:solidFill>
                <a:latin typeface="HelveticaNeueLT Std" pitchFamily="34" charset="0"/>
                <a:cs typeface="Clear Sans" panose="020B0503030202020304" pitchFamily="34" charset="0"/>
              </a:rPr>
              <a:t>6</a:t>
            </a:r>
            <a:r>
              <a:rPr lang="ms-MY" sz="8000" dirty="0" smtClean="0">
                <a:solidFill>
                  <a:schemeClr val="bg1"/>
                </a:solidFill>
                <a:latin typeface="HelveticaNeueLT Std" pitchFamily="34" charset="0"/>
                <a:cs typeface="Clear Sans" panose="020B0503030202020304" pitchFamily="34" charset="0"/>
              </a:rPr>
              <a:t>x</a:t>
            </a:r>
            <a:r>
              <a:rPr lang="ms-MY" sz="6600" dirty="0" smtClean="0">
                <a:solidFill>
                  <a:schemeClr val="bg1"/>
                </a:solidFill>
                <a:latin typeface="HelveticaNeueLT Std" pitchFamily="34" charset="0"/>
                <a:cs typeface="Clear Sans" panose="020B0503030202020304" pitchFamily="34" charset="0"/>
              </a:rPr>
              <a:t> </a:t>
            </a:r>
            <a:endParaRPr lang="ms-MY" sz="6600" dirty="0">
              <a:solidFill>
                <a:schemeClr val="bg1"/>
              </a:solidFill>
              <a:latin typeface="HelveticaNeueLT Std" pitchFamily="34" charset="0"/>
              <a:cs typeface="Clear Sans" panose="020B0503030202020304" pitchFamily="34" charset="0"/>
            </a:endParaRPr>
          </a:p>
        </p:txBody>
      </p:sp>
      <p:sp>
        <p:nvSpPr>
          <p:cNvPr id="80" name="Rectangle 79"/>
          <p:cNvSpPr/>
          <p:nvPr/>
        </p:nvSpPr>
        <p:spPr>
          <a:xfrm>
            <a:off x="5951278" y="2149696"/>
            <a:ext cx="2129843" cy="1473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8000" b="1" dirty="0">
                <a:solidFill>
                  <a:schemeClr val="bg1"/>
                </a:solidFill>
                <a:latin typeface="HelveticaNeueLT Std" pitchFamily="34" charset="0"/>
                <a:cs typeface="Clear Sans" panose="020B0503030202020304" pitchFamily="34" charset="0"/>
              </a:rPr>
              <a:t>10</a:t>
            </a:r>
            <a:r>
              <a:rPr lang="ms-MY" sz="8000" dirty="0">
                <a:solidFill>
                  <a:schemeClr val="bg1"/>
                </a:solidFill>
                <a:latin typeface="HelveticaNeueLT Std" pitchFamily="34" charset="0"/>
                <a:cs typeface="Clear Sans" panose="020B0503030202020304" pitchFamily="34" charset="0"/>
              </a:rPr>
              <a:t>x</a:t>
            </a:r>
            <a:r>
              <a:rPr lang="ms-MY" sz="6600" dirty="0">
                <a:solidFill>
                  <a:schemeClr val="bg1"/>
                </a:solidFill>
                <a:latin typeface="HelveticaNeueLT Std" pitchFamily="34" charset="0"/>
                <a:cs typeface="Clear Sans" panose="020B0503030202020304" pitchFamily="34" charset="0"/>
              </a:rPr>
              <a:t> </a:t>
            </a:r>
          </a:p>
        </p:txBody>
      </p:sp>
      <p:sp>
        <p:nvSpPr>
          <p:cNvPr id="81" name="Rectangle 3"/>
          <p:cNvSpPr txBox="1"/>
          <p:nvPr/>
        </p:nvSpPr>
        <p:spPr>
          <a:xfrm>
            <a:off x="3324043" y="3710199"/>
            <a:ext cx="2529210" cy="149579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30000"/>
              </a:spcBef>
              <a:buNone/>
            </a:pPr>
            <a:r>
              <a:rPr lang="en-US" sz="2200" dirty="0" err="1">
                <a:solidFill>
                  <a:schemeClr val="bg1"/>
                </a:solidFill>
                <a:latin typeface="HelveticaNeueLT Std" pitchFamily="34" charset="0"/>
              </a:rPr>
              <a:t>Peningkatan</a:t>
            </a:r>
            <a:r>
              <a:rPr lang="en-US" sz="2200" dirty="0">
                <a:solidFill>
                  <a:schemeClr val="bg1"/>
                </a:solidFill>
                <a:latin typeface="HelveticaNeueLT Std" pitchFamily="34" charset="0"/>
              </a:rPr>
              <a:t> </a:t>
            </a:r>
            <a:r>
              <a:rPr lang="en-US" sz="2200" dirty="0" err="1">
                <a:solidFill>
                  <a:schemeClr val="bg1"/>
                </a:solidFill>
                <a:latin typeface="HelveticaNeueLT Std" pitchFamily="34" charset="0"/>
              </a:rPr>
              <a:t>enrolmen</a:t>
            </a:r>
            <a:r>
              <a:rPr lang="en-US" sz="2200" dirty="0">
                <a:solidFill>
                  <a:schemeClr val="bg1"/>
                </a:solidFill>
                <a:latin typeface="HelveticaNeueLT Std" pitchFamily="34" charset="0"/>
              </a:rPr>
              <a:t> </a:t>
            </a:r>
            <a:r>
              <a:rPr lang="en-US" sz="2200" dirty="0" err="1">
                <a:solidFill>
                  <a:schemeClr val="bg1"/>
                </a:solidFill>
                <a:latin typeface="HelveticaNeueLT Std" pitchFamily="34" charset="0"/>
              </a:rPr>
              <a:t>untuk</a:t>
            </a:r>
            <a:r>
              <a:rPr lang="en-US" sz="2200" dirty="0">
                <a:solidFill>
                  <a:schemeClr val="bg1"/>
                </a:solidFill>
                <a:latin typeface="HelveticaNeueLT Std" pitchFamily="34" charset="0"/>
              </a:rPr>
              <a:t> program </a:t>
            </a:r>
            <a:r>
              <a:rPr lang="en-US" sz="2200" dirty="0" err="1">
                <a:solidFill>
                  <a:schemeClr val="bg1"/>
                </a:solidFill>
                <a:latin typeface="HelveticaNeueLT Std" pitchFamily="34" charset="0"/>
              </a:rPr>
              <a:t>ijazah</a:t>
            </a:r>
            <a:r>
              <a:rPr lang="en-US" sz="2200" dirty="0">
                <a:solidFill>
                  <a:schemeClr val="bg1"/>
                </a:solidFill>
                <a:latin typeface="HelveticaNeueLT Std" pitchFamily="34" charset="0"/>
              </a:rPr>
              <a:t> </a:t>
            </a:r>
            <a:r>
              <a:rPr lang="en-US" sz="2400" b="1" dirty="0" err="1">
                <a:solidFill>
                  <a:schemeClr val="bg1"/>
                </a:solidFill>
                <a:latin typeface="HelveticaNeueLT Std" pitchFamily="34" charset="0"/>
              </a:rPr>
              <a:t>Sarjana</a:t>
            </a:r>
            <a:r>
              <a:rPr lang="en-US" sz="2400" b="1" dirty="0">
                <a:solidFill>
                  <a:schemeClr val="bg1"/>
                </a:solidFill>
                <a:latin typeface="HelveticaNeueLT Std" pitchFamily="34" charset="0"/>
              </a:rPr>
              <a:t> </a:t>
            </a:r>
            <a:r>
              <a:rPr lang="en-US" sz="2400" b="1" dirty="0" err="1">
                <a:solidFill>
                  <a:schemeClr val="bg1"/>
                </a:solidFill>
                <a:latin typeface="HelveticaNeueLT Std" pitchFamily="34" charset="0"/>
              </a:rPr>
              <a:t>Muda</a:t>
            </a:r>
            <a:r>
              <a:rPr lang="en-US" sz="2400" b="1" dirty="0">
                <a:solidFill>
                  <a:schemeClr val="bg1"/>
                </a:solidFill>
                <a:latin typeface="HelveticaNeueLT Std" pitchFamily="34" charset="0"/>
              </a:rPr>
              <a:t>   </a:t>
            </a:r>
            <a:r>
              <a:rPr lang="en-US" dirty="0">
                <a:solidFill>
                  <a:schemeClr val="bg1"/>
                </a:solidFill>
                <a:latin typeface="HelveticaNeueLT Std" pitchFamily="34" charset="0"/>
              </a:rPr>
              <a:t>(1990-2010)</a:t>
            </a:r>
          </a:p>
        </p:txBody>
      </p:sp>
      <p:sp>
        <p:nvSpPr>
          <p:cNvPr id="82" name="Rectangle 3"/>
          <p:cNvSpPr txBox="1"/>
          <p:nvPr/>
        </p:nvSpPr>
        <p:spPr>
          <a:xfrm>
            <a:off x="6089887" y="3710199"/>
            <a:ext cx="2645515" cy="152349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90000"/>
              </a:lnSpc>
              <a:spcBef>
                <a:spcPct val="30000"/>
              </a:spcBef>
              <a:buNone/>
            </a:pPr>
            <a:r>
              <a:rPr lang="en-US" sz="2200" dirty="0" err="1">
                <a:solidFill>
                  <a:schemeClr val="bg1"/>
                </a:solidFill>
                <a:latin typeface="HelveticaNeueLT Std" pitchFamily="34" charset="0"/>
              </a:rPr>
              <a:t>Peningkatan</a:t>
            </a:r>
            <a:r>
              <a:rPr lang="en-US" sz="2200" dirty="0">
                <a:solidFill>
                  <a:schemeClr val="bg1"/>
                </a:solidFill>
                <a:latin typeface="HelveticaNeueLT Std" pitchFamily="34" charset="0"/>
              </a:rPr>
              <a:t> </a:t>
            </a:r>
            <a:r>
              <a:rPr lang="en-US" sz="2200" dirty="0" err="1">
                <a:solidFill>
                  <a:schemeClr val="bg1"/>
                </a:solidFill>
                <a:latin typeface="HelveticaNeueLT Std" pitchFamily="34" charset="0"/>
              </a:rPr>
              <a:t>enrolmen</a:t>
            </a:r>
            <a:r>
              <a:rPr lang="en-US" sz="2200" dirty="0">
                <a:solidFill>
                  <a:schemeClr val="bg1"/>
                </a:solidFill>
                <a:latin typeface="HelveticaNeueLT Std" pitchFamily="34" charset="0"/>
              </a:rPr>
              <a:t> </a:t>
            </a:r>
            <a:r>
              <a:rPr lang="en-US" sz="2400" b="1" dirty="0" err="1">
                <a:solidFill>
                  <a:schemeClr val="bg1"/>
                </a:solidFill>
                <a:latin typeface="HelveticaNeueLT Std" pitchFamily="34" charset="0"/>
              </a:rPr>
              <a:t>Sarjana</a:t>
            </a:r>
            <a:r>
              <a:rPr lang="en-US" sz="2400" b="1" dirty="0">
                <a:solidFill>
                  <a:schemeClr val="bg1"/>
                </a:solidFill>
                <a:latin typeface="HelveticaNeueLT Std" pitchFamily="34" charset="0"/>
              </a:rPr>
              <a:t> </a:t>
            </a:r>
            <a:r>
              <a:rPr lang="en-US" sz="2200" dirty="0" err="1">
                <a:solidFill>
                  <a:schemeClr val="bg1"/>
                </a:solidFill>
                <a:latin typeface="HelveticaNeueLT Std" pitchFamily="34" charset="0"/>
              </a:rPr>
              <a:t>dan</a:t>
            </a:r>
            <a:r>
              <a:rPr lang="en-US" sz="2200" dirty="0">
                <a:solidFill>
                  <a:schemeClr val="bg1"/>
                </a:solidFill>
                <a:latin typeface="HelveticaNeueLT Std" pitchFamily="34" charset="0"/>
              </a:rPr>
              <a:t> program </a:t>
            </a:r>
            <a:r>
              <a:rPr lang="en-US" sz="2400" b="1" dirty="0" err="1">
                <a:solidFill>
                  <a:schemeClr val="bg1"/>
                </a:solidFill>
                <a:latin typeface="HelveticaNeueLT Std" pitchFamily="34" charset="0"/>
              </a:rPr>
              <a:t>Kedoktoran</a:t>
            </a:r>
            <a:r>
              <a:rPr lang="en-US" sz="2400" b="1" dirty="0">
                <a:solidFill>
                  <a:schemeClr val="bg1"/>
                </a:solidFill>
                <a:latin typeface="HelveticaNeueLT Std" pitchFamily="34" charset="0"/>
              </a:rPr>
              <a:t>      </a:t>
            </a:r>
            <a:r>
              <a:rPr lang="en-US" dirty="0">
                <a:solidFill>
                  <a:schemeClr val="bg1"/>
                </a:solidFill>
                <a:latin typeface="HelveticaNeueLT Std" pitchFamily="34" charset="0"/>
              </a:rPr>
              <a:t>(1990-2010)</a:t>
            </a:r>
          </a:p>
        </p:txBody>
      </p:sp>
      <p:sp>
        <p:nvSpPr>
          <p:cNvPr id="84" name="Line 18"/>
          <p:cNvSpPr>
            <a:spLocks noChangeShapeType="1"/>
          </p:cNvSpPr>
          <p:nvPr/>
        </p:nvSpPr>
        <p:spPr bwMode="auto">
          <a:xfrm rot="10800000">
            <a:off x="275484" y="3565180"/>
            <a:ext cx="2645516" cy="0"/>
          </a:xfrm>
          <a:prstGeom prst="line">
            <a:avLst/>
          </a:prstGeom>
          <a:noFill/>
          <a:ln w="5715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03" name="Rectangle 102"/>
          <p:cNvSpPr/>
          <p:nvPr/>
        </p:nvSpPr>
        <p:spPr>
          <a:xfrm>
            <a:off x="184788" y="1413313"/>
            <a:ext cx="2635626" cy="830997"/>
          </a:xfrm>
          <a:prstGeom prst="rect">
            <a:avLst/>
          </a:prstGeom>
        </p:spPr>
        <p:txBody>
          <a:bodyPr wrap="square">
            <a:spAutoFit/>
          </a:bodyPr>
          <a:lstStyle/>
          <a:p>
            <a:pPr marL="166688" lvl="1">
              <a:spcBef>
                <a:spcPts val="0"/>
              </a:spcBef>
            </a:pPr>
            <a:r>
              <a:rPr lang="en-US" sz="4800" b="1" dirty="0" err="1">
                <a:solidFill>
                  <a:schemeClr val="bg1">
                    <a:lumMod val="75000"/>
                  </a:schemeClr>
                </a:solidFill>
                <a:latin typeface="HelveticaNeueLT Std" pitchFamily="34" charset="0"/>
              </a:rPr>
              <a:t>AKSES</a:t>
            </a:r>
            <a:endParaRPr lang="en-US" sz="4800" b="1" dirty="0">
              <a:solidFill>
                <a:schemeClr val="bg1">
                  <a:lumMod val="75000"/>
                </a:schemeClr>
              </a:solidFill>
              <a:latin typeface="HelveticaNeueLT Std" pitchFamily="34" charset="0"/>
            </a:endParaRPr>
          </a:p>
        </p:txBody>
      </p:sp>
      <p:sp>
        <p:nvSpPr>
          <p:cNvPr id="25" name="Line 18"/>
          <p:cNvSpPr>
            <a:spLocks noChangeShapeType="1"/>
          </p:cNvSpPr>
          <p:nvPr/>
        </p:nvSpPr>
        <p:spPr bwMode="auto">
          <a:xfrm rot="10800000">
            <a:off x="3157633" y="3565180"/>
            <a:ext cx="2645516" cy="0"/>
          </a:xfrm>
          <a:prstGeom prst="line">
            <a:avLst/>
          </a:prstGeom>
          <a:noFill/>
          <a:ln w="5715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26" name="Line 18"/>
          <p:cNvSpPr>
            <a:spLocks noChangeShapeType="1"/>
          </p:cNvSpPr>
          <p:nvPr/>
        </p:nvSpPr>
        <p:spPr bwMode="auto">
          <a:xfrm rot="10800000">
            <a:off x="6039781" y="3565180"/>
            <a:ext cx="2645516" cy="0"/>
          </a:xfrm>
          <a:prstGeom prst="line">
            <a:avLst/>
          </a:prstGeom>
          <a:noFill/>
          <a:ln w="5715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grpSp>
        <p:nvGrpSpPr>
          <p:cNvPr id="27" name="Group 26"/>
          <p:cNvGrpSpPr/>
          <p:nvPr/>
        </p:nvGrpSpPr>
        <p:grpSpPr>
          <a:xfrm>
            <a:off x="2281479" y="2473601"/>
            <a:ext cx="533976" cy="533976"/>
            <a:chOff x="480945" y="2422111"/>
            <a:chExt cx="596385" cy="596385"/>
          </a:xfrm>
        </p:grpSpPr>
        <p:sp>
          <p:nvSpPr>
            <p:cNvPr id="28" name="Oval 27"/>
            <p:cNvSpPr/>
            <p:nvPr/>
          </p:nvSpPr>
          <p:spPr>
            <a:xfrm>
              <a:off x="480945" y="2422111"/>
              <a:ext cx="596385" cy="596385"/>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9" name="Picture 50" descr="http://icons.iconarchive.com/icons/icons8/windows-8/128/City-Students-icon.png"/>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89803" y="2494785"/>
              <a:ext cx="416323" cy="416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Group 29"/>
          <p:cNvGrpSpPr/>
          <p:nvPr/>
        </p:nvGrpSpPr>
        <p:grpSpPr>
          <a:xfrm>
            <a:off x="5159069" y="2473601"/>
            <a:ext cx="533976" cy="533976"/>
            <a:chOff x="480945" y="3788830"/>
            <a:chExt cx="596385" cy="596385"/>
          </a:xfrm>
        </p:grpSpPr>
        <p:sp>
          <p:nvSpPr>
            <p:cNvPr id="31" name="Oval 30"/>
            <p:cNvSpPr/>
            <p:nvPr/>
          </p:nvSpPr>
          <p:spPr>
            <a:xfrm>
              <a:off x="480945" y="3788830"/>
              <a:ext cx="596385" cy="596385"/>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2" name="Picture 52" descr="http://icons.iconarchive.com/icons/icons8/android/512/Users-Student-icon.png"/>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13475" y="3918460"/>
              <a:ext cx="354996" cy="35499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Group 32"/>
          <p:cNvGrpSpPr/>
          <p:nvPr/>
        </p:nvGrpSpPr>
        <p:grpSpPr>
          <a:xfrm>
            <a:off x="8054377" y="2473601"/>
            <a:ext cx="533976" cy="533976"/>
            <a:chOff x="480945" y="4652150"/>
            <a:chExt cx="596385" cy="596385"/>
          </a:xfrm>
        </p:grpSpPr>
        <p:sp>
          <p:nvSpPr>
            <p:cNvPr id="34" name="Oval 33"/>
            <p:cNvSpPr/>
            <p:nvPr/>
          </p:nvSpPr>
          <p:spPr>
            <a:xfrm>
              <a:off x="480945" y="4652150"/>
              <a:ext cx="596385" cy="596385"/>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5" name="Picture 55" descr="http://cdn.flaticon.com/png/256/16755.png"/>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60358" y="4738709"/>
              <a:ext cx="437558" cy="4375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18334056"/>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576628200"/>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spid="_x0000_s1338416"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90" y="1590"/>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 name="Rectangle 34"/>
          <p:cNvSpPr/>
          <p:nvPr/>
        </p:nvSpPr>
        <p:spPr>
          <a:xfrm>
            <a:off x="3535234" y="1413313"/>
            <a:ext cx="5124840" cy="830997"/>
          </a:xfrm>
          <a:prstGeom prst="rect">
            <a:avLst/>
          </a:prstGeom>
        </p:spPr>
        <p:txBody>
          <a:bodyPr wrap="square">
            <a:spAutoFit/>
          </a:bodyPr>
          <a:lstStyle/>
          <a:p>
            <a:pPr marL="166688" lvl="1" algn="r">
              <a:spcBef>
                <a:spcPts val="0"/>
              </a:spcBef>
            </a:pPr>
            <a:r>
              <a:rPr lang="en-US" sz="4800" b="1" dirty="0" err="1">
                <a:solidFill>
                  <a:schemeClr val="bg1">
                    <a:lumMod val="75000"/>
                  </a:schemeClr>
                </a:solidFill>
                <a:latin typeface="HelveticaNeueLT Std" pitchFamily="34" charset="0"/>
              </a:rPr>
              <a:t>PENYELIDIKAN</a:t>
            </a:r>
            <a:endParaRPr lang="en-US" sz="4800" b="1" dirty="0">
              <a:solidFill>
                <a:schemeClr val="bg1">
                  <a:lumMod val="75000"/>
                </a:schemeClr>
              </a:solidFill>
              <a:latin typeface="HelveticaNeueLT Std" pitchFamily="34" charset="0"/>
            </a:endParaRPr>
          </a:p>
        </p:txBody>
      </p:sp>
      <p:sp>
        <p:nvSpPr>
          <p:cNvPr id="33" name="Line 18"/>
          <p:cNvSpPr>
            <a:spLocks noChangeShapeType="1"/>
          </p:cNvSpPr>
          <p:nvPr/>
        </p:nvSpPr>
        <p:spPr bwMode="auto">
          <a:xfrm rot="10800000">
            <a:off x="0" y="3558197"/>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36" name="Rectangle 3"/>
          <p:cNvSpPr>
            <a:spLocks noChangeArrowheads="1"/>
          </p:cNvSpPr>
          <p:nvPr/>
        </p:nvSpPr>
        <p:spPr bwMode="gray">
          <a:xfrm>
            <a:off x="275485" y="2358954"/>
            <a:ext cx="2645516" cy="3102394"/>
          </a:xfrm>
          <a:prstGeom prst="rect">
            <a:avLst/>
          </a:prstGeom>
          <a:solidFill>
            <a:srgbClr val="FF0000"/>
          </a:solidFill>
          <a:ln>
            <a:noFill/>
          </a:ln>
          <a:effectLst/>
          <a:extLst/>
        </p:spPr>
        <p:txBody>
          <a:bodyPr wrap="none" anchor="ctr"/>
          <a:lstStyle/>
          <a:p>
            <a:pPr algn="ctr"/>
            <a:endParaRPr lang="en-US" sz="1200">
              <a:latin typeface="Calibri" pitchFamily="34" charset="0"/>
            </a:endParaRPr>
          </a:p>
        </p:txBody>
      </p:sp>
      <p:sp>
        <p:nvSpPr>
          <p:cNvPr id="38" name="Rectangle 3"/>
          <p:cNvSpPr>
            <a:spLocks noChangeArrowheads="1"/>
          </p:cNvSpPr>
          <p:nvPr/>
        </p:nvSpPr>
        <p:spPr bwMode="gray">
          <a:xfrm>
            <a:off x="3157633" y="2358954"/>
            <a:ext cx="2645516" cy="3102394"/>
          </a:xfrm>
          <a:prstGeom prst="rect">
            <a:avLst/>
          </a:prstGeom>
          <a:solidFill>
            <a:srgbClr val="00B050"/>
          </a:solidFill>
          <a:ln>
            <a:noFill/>
          </a:ln>
          <a:effectLst/>
          <a:extLst/>
        </p:spPr>
        <p:txBody>
          <a:bodyPr wrap="none" anchor="ctr"/>
          <a:lstStyle/>
          <a:p>
            <a:pPr algn="ctr"/>
            <a:endParaRPr lang="en-US" sz="1200">
              <a:latin typeface="Calibri" pitchFamily="34" charset="0"/>
            </a:endParaRPr>
          </a:p>
        </p:txBody>
      </p:sp>
      <p:sp>
        <p:nvSpPr>
          <p:cNvPr id="39" name="Rectangle 3"/>
          <p:cNvSpPr>
            <a:spLocks noChangeArrowheads="1"/>
          </p:cNvSpPr>
          <p:nvPr/>
        </p:nvSpPr>
        <p:spPr bwMode="gray">
          <a:xfrm>
            <a:off x="6039781" y="2358954"/>
            <a:ext cx="2645516" cy="3102394"/>
          </a:xfrm>
          <a:prstGeom prst="rect">
            <a:avLst/>
          </a:prstGeom>
          <a:solidFill>
            <a:srgbClr val="7030A0"/>
          </a:solidFill>
          <a:ln>
            <a:noFill/>
          </a:ln>
          <a:effectLst/>
          <a:extLst/>
        </p:spPr>
        <p:txBody>
          <a:bodyPr wrap="none" anchor="ctr"/>
          <a:lstStyle/>
          <a:p>
            <a:pPr algn="ctr"/>
            <a:endParaRPr lang="en-US" sz="1200">
              <a:latin typeface="Calibri" pitchFamily="34" charset="0"/>
            </a:endParaRPr>
          </a:p>
        </p:txBody>
      </p:sp>
      <p:sp>
        <p:nvSpPr>
          <p:cNvPr id="55" name="Line 18"/>
          <p:cNvSpPr>
            <a:spLocks noChangeShapeType="1"/>
          </p:cNvSpPr>
          <p:nvPr/>
        </p:nvSpPr>
        <p:spPr bwMode="auto">
          <a:xfrm rot="10800000">
            <a:off x="275484" y="3565180"/>
            <a:ext cx="2645516" cy="0"/>
          </a:xfrm>
          <a:prstGeom prst="line">
            <a:avLst/>
          </a:prstGeom>
          <a:noFill/>
          <a:ln w="5715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56" name="Line 18"/>
          <p:cNvSpPr>
            <a:spLocks noChangeShapeType="1"/>
          </p:cNvSpPr>
          <p:nvPr/>
        </p:nvSpPr>
        <p:spPr bwMode="auto">
          <a:xfrm rot="10800000">
            <a:off x="3157633" y="3565180"/>
            <a:ext cx="2645516" cy="0"/>
          </a:xfrm>
          <a:prstGeom prst="line">
            <a:avLst/>
          </a:prstGeom>
          <a:noFill/>
          <a:ln w="5715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57" name="Line 18"/>
          <p:cNvSpPr>
            <a:spLocks noChangeShapeType="1"/>
          </p:cNvSpPr>
          <p:nvPr/>
        </p:nvSpPr>
        <p:spPr bwMode="auto">
          <a:xfrm rot="10800000">
            <a:off x="6039781" y="3565180"/>
            <a:ext cx="2645516" cy="0"/>
          </a:xfrm>
          <a:prstGeom prst="line">
            <a:avLst/>
          </a:prstGeom>
          <a:noFill/>
          <a:ln w="57150">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24" name="Rectangle 23"/>
          <p:cNvSpPr/>
          <p:nvPr/>
        </p:nvSpPr>
        <p:spPr>
          <a:xfrm>
            <a:off x="316598" y="2220678"/>
            <a:ext cx="2075891" cy="1473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8000" b="1">
                <a:solidFill>
                  <a:schemeClr val="bg1"/>
                </a:solidFill>
                <a:latin typeface="HelveticaNeueLT Std" pitchFamily="34" charset="0"/>
                <a:cs typeface="Clear Sans" panose="020B0503030202020304" pitchFamily="34" charset="0"/>
              </a:rPr>
              <a:t>3.1</a:t>
            </a:r>
            <a:r>
              <a:rPr lang="ms-MY" sz="4800">
                <a:solidFill>
                  <a:schemeClr val="bg1"/>
                </a:solidFill>
                <a:latin typeface="HelveticaNeueLT Std" pitchFamily="34" charset="0"/>
                <a:cs typeface="Clear Sans" panose="020B0503030202020304" pitchFamily="34" charset="0"/>
              </a:rPr>
              <a:t>X</a:t>
            </a:r>
            <a:endParaRPr lang="ms-MY" sz="6000">
              <a:solidFill>
                <a:schemeClr val="bg1"/>
              </a:solidFill>
              <a:latin typeface="HelveticaNeueLT Std" pitchFamily="34" charset="0"/>
              <a:cs typeface="Clear Sans" panose="020B0503030202020304" pitchFamily="34" charset="0"/>
            </a:endParaRPr>
          </a:p>
        </p:txBody>
      </p:sp>
      <p:sp>
        <p:nvSpPr>
          <p:cNvPr id="25" name="Rectangle 24"/>
          <p:cNvSpPr/>
          <p:nvPr/>
        </p:nvSpPr>
        <p:spPr>
          <a:xfrm>
            <a:off x="2782926" y="2177245"/>
            <a:ext cx="2129843" cy="1473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8000" b="1" dirty="0">
                <a:solidFill>
                  <a:schemeClr val="bg1"/>
                </a:solidFill>
                <a:latin typeface="HelveticaNeueLT Std" pitchFamily="34" charset="0"/>
                <a:cs typeface="Clear Sans" panose="020B0503030202020304" pitchFamily="34" charset="0"/>
              </a:rPr>
              <a:t>4</a:t>
            </a:r>
            <a:r>
              <a:rPr lang="ms-MY" sz="4800" dirty="0" smtClean="0">
                <a:solidFill>
                  <a:schemeClr val="bg1"/>
                </a:solidFill>
                <a:latin typeface="HelveticaNeueLT Std" pitchFamily="34" charset="0"/>
                <a:cs typeface="Clear Sans" panose="020B0503030202020304" pitchFamily="34" charset="0"/>
              </a:rPr>
              <a:t>X</a:t>
            </a:r>
            <a:r>
              <a:rPr lang="ms-MY" sz="6600" dirty="0" smtClean="0">
                <a:solidFill>
                  <a:schemeClr val="bg1"/>
                </a:solidFill>
                <a:latin typeface="HelveticaNeueLT Std" pitchFamily="34" charset="0"/>
                <a:cs typeface="Clear Sans" panose="020B0503030202020304" pitchFamily="34" charset="0"/>
              </a:rPr>
              <a:t> </a:t>
            </a:r>
            <a:endParaRPr lang="ms-MY" sz="6600" dirty="0">
              <a:solidFill>
                <a:schemeClr val="bg1"/>
              </a:solidFill>
              <a:latin typeface="HelveticaNeueLT Std" pitchFamily="34" charset="0"/>
              <a:cs typeface="Clear Sans" panose="020B0503030202020304" pitchFamily="34" charset="0"/>
            </a:endParaRPr>
          </a:p>
        </p:txBody>
      </p:sp>
      <p:sp>
        <p:nvSpPr>
          <p:cNvPr id="26" name="Rectangle 25"/>
          <p:cNvSpPr/>
          <p:nvPr/>
        </p:nvSpPr>
        <p:spPr>
          <a:xfrm>
            <a:off x="5951278" y="2286756"/>
            <a:ext cx="2734021" cy="1473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6600" b="1">
                <a:solidFill>
                  <a:schemeClr val="bg1"/>
                </a:solidFill>
                <a:latin typeface="HelveticaNeueLT Std" pitchFamily="34" charset="0"/>
                <a:cs typeface="Clear Sans" panose="020B0503030202020304" pitchFamily="34" charset="0"/>
              </a:rPr>
              <a:t>1</a:t>
            </a:r>
            <a:r>
              <a:rPr lang="ms-MY" sz="4400" b="1">
                <a:solidFill>
                  <a:schemeClr val="bg1"/>
                </a:solidFill>
                <a:latin typeface="HelveticaNeueLT Std" pitchFamily="34" charset="0"/>
                <a:cs typeface="Clear Sans" panose="020B0503030202020304" pitchFamily="34" charset="0"/>
              </a:rPr>
              <a:t>.25 </a:t>
            </a:r>
            <a:r>
              <a:rPr lang="ms-MY" sz="3200">
                <a:solidFill>
                  <a:schemeClr val="bg1"/>
                </a:solidFill>
                <a:latin typeface="HelveticaNeueLT Std" pitchFamily="34" charset="0"/>
                <a:cs typeface="Clear Sans" panose="020B0503030202020304" pitchFamily="34" charset="0"/>
              </a:rPr>
              <a:t>bilion</a:t>
            </a:r>
            <a:r>
              <a:rPr lang="ms-MY" sz="6600">
                <a:solidFill>
                  <a:schemeClr val="bg1"/>
                </a:solidFill>
                <a:latin typeface="HelveticaNeueLT Std" pitchFamily="34" charset="0"/>
                <a:cs typeface="Clear Sans" panose="020B0503030202020304" pitchFamily="34" charset="0"/>
              </a:rPr>
              <a:t> </a:t>
            </a:r>
          </a:p>
        </p:txBody>
      </p:sp>
      <p:sp>
        <p:nvSpPr>
          <p:cNvPr id="27" name="Rectangle 3"/>
          <p:cNvSpPr txBox="1"/>
          <p:nvPr/>
        </p:nvSpPr>
        <p:spPr>
          <a:xfrm>
            <a:off x="396873" y="3760307"/>
            <a:ext cx="2360101" cy="142705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5000"/>
              </a:lnSpc>
              <a:spcBef>
                <a:spcPct val="30000"/>
              </a:spcBef>
              <a:buNone/>
            </a:pPr>
            <a:r>
              <a:rPr lang="en-US" sz="2200" dirty="0" err="1">
                <a:solidFill>
                  <a:schemeClr val="bg1"/>
                </a:solidFill>
                <a:latin typeface="HelveticaNeueLT Std" pitchFamily="34" charset="0"/>
              </a:rPr>
              <a:t>Peningkatan</a:t>
            </a:r>
            <a:r>
              <a:rPr lang="en-US" sz="2200" dirty="0">
                <a:solidFill>
                  <a:schemeClr val="bg1"/>
                </a:solidFill>
                <a:latin typeface="HelveticaNeueLT Std" pitchFamily="34" charset="0"/>
              </a:rPr>
              <a:t> </a:t>
            </a:r>
            <a:r>
              <a:rPr lang="en-US" sz="2200" dirty="0" err="1">
                <a:solidFill>
                  <a:schemeClr val="bg1"/>
                </a:solidFill>
                <a:latin typeface="HelveticaNeueLT Std" pitchFamily="34" charset="0"/>
              </a:rPr>
              <a:t>dalam</a:t>
            </a:r>
            <a:r>
              <a:rPr lang="en-US" sz="2200" dirty="0">
                <a:solidFill>
                  <a:schemeClr val="bg1"/>
                </a:solidFill>
                <a:latin typeface="HelveticaNeueLT Std" pitchFamily="34" charset="0"/>
              </a:rPr>
              <a:t> </a:t>
            </a:r>
            <a:r>
              <a:rPr lang="en-US" sz="2400" b="1" dirty="0" err="1">
                <a:solidFill>
                  <a:schemeClr val="bg1"/>
                </a:solidFill>
                <a:latin typeface="HelveticaNeueLT Std" pitchFamily="34" charset="0"/>
              </a:rPr>
              <a:t>Penerbitan</a:t>
            </a:r>
            <a:r>
              <a:rPr lang="en-US" sz="2400" b="1" dirty="0">
                <a:solidFill>
                  <a:schemeClr val="bg1"/>
                </a:solidFill>
                <a:latin typeface="HelveticaNeueLT Std" pitchFamily="34" charset="0"/>
              </a:rPr>
              <a:t> </a:t>
            </a:r>
            <a:r>
              <a:rPr lang="en-US" sz="2400" b="1" dirty="0" err="1">
                <a:solidFill>
                  <a:schemeClr val="bg1"/>
                </a:solidFill>
                <a:latin typeface="HelveticaNeueLT Std" pitchFamily="34" charset="0"/>
              </a:rPr>
              <a:t>Jurnal</a:t>
            </a:r>
            <a:r>
              <a:rPr lang="en-US" sz="2400" b="1" dirty="0">
                <a:solidFill>
                  <a:schemeClr val="bg1"/>
                </a:solidFill>
                <a:latin typeface="HelveticaNeueLT Std" pitchFamily="34" charset="0"/>
              </a:rPr>
              <a:t> </a:t>
            </a:r>
            <a:r>
              <a:rPr lang="en-US" dirty="0">
                <a:solidFill>
                  <a:schemeClr val="bg1"/>
                </a:solidFill>
                <a:latin typeface="HelveticaNeueLT Std" pitchFamily="34" charset="0"/>
              </a:rPr>
              <a:t>(</a:t>
            </a:r>
            <a:r>
              <a:rPr lang="en-US" dirty="0" err="1">
                <a:solidFill>
                  <a:schemeClr val="bg1"/>
                </a:solidFill>
                <a:latin typeface="HelveticaNeueLT Std" pitchFamily="34" charset="0"/>
              </a:rPr>
              <a:t>Tertinggi</a:t>
            </a:r>
            <a:r>
              <a:rPr lang="en-US" dirty="0">
                <a:solidFill>
                  <a:schemeClr val="bg1"/>
                </a:solidFill>
                <a:latin typeface="HelveticaNeueLT Std" pitchFamily="34" charset="0"/>
              </a:rPr>
              <a:t> di </a:t>
            </a:r>
            <a:r>
              <a:rPr lang="en-US" dirty="0" err="1">
                <a:solidFill>
                  <a:schemeClr val="bg1"/>
                </a:solidFill>
                <a:latin typeface="HelveticaNeueLT Std" pitchFamily="34" charset="0"/>
              </a:rPr>
              <a:t>Dunia</a:t>
            </a:r>
            <a:r>
              <a:rPr lang="en-US" dirty="0">
                <a:solidFill>
                  <a:schemeClr val="bg1"/>
                </a:solidFill>
                <a:latin typeface="HelveticaNeueLT Std" pitchFamily="34" charset="0"/>
              </a:rPr>
              <a:t> </a:t>
            </a:r>
            <a:r>
              <a:rPr lang="en-US" sz="1400" dirty="0">
                <a:solidFill>
                  <a:schemeClr val="bg1"/>
                </a:solidFill>
                <a:latin typeface="HelveticaNeueLT Std" pitchFamily="34" charset="0"/>
              </a:rPr>
              <a:t>2007-2012</a:t>
            </a:r>
            <a:r>
              <a:rPr lang="en-US" dirty="0">
                <a:solidFill>
                  <a:schemeClr val="bg1"/>
                </a:solidFill>
                <a:latin typeface="HelveticaNeueLT Std" pitchFamily="34" charset="0"/>
              </a:rPr>
              <a:t> )</a:t>
            </a:r>
            <a:endParaRPr lang="en-US" b="1" dirty="0">
              <a:solidFill>
                <a:schemeClr val="bg1"/>
              </a:solidFill>
              <a:latin typeface="HelveticaNeueLT Std" pitchFamily="34" charset="0"/>
            </a:endParaRPr>
          </a:p>
        </p:txBody>
      </p:sp>
      <p:sp>
        <p:nvSpPr>
          <p:cNvPr id="28" name="Rectangle 3"/>
          <p:cNvSpPr txBox="1"/>
          <p:nvPr/>
        </p:nvSpPr>
        <p:spPr>
          <a:xfrm>
            <a:off x="3339845" y="3760307"/>
            <a:ext cx="2172093" cy="13865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5000"/>
              </a:lnSpc>
              <a:spcBef>
                <a:spcPct val="30000"/>
              </a:spcBef>
              <a:buNone/>
            </a:pPr>
            <a:r>
              <a:rPr lang="en-US" sz="2200">
                <a:solidFill>
                  <a:schemeClr val="bg1"/>
                </a:solidFill>
                <a:latin typeface="HelveticaNeueLT Std" pitchFamily="34" charset="0"/>
              </a:rPr>
              <a:t>Peningkatan dalam </a:t>
            </a:r>
            <a:r>
              <a:rPr lang="en-US" sz="2400" b="1">
                <a:solidFill>
                  <a:schemeClr val="bg1"/>
                </a:solidFill>
                <a:latin typeface="HelveticaNeueLT Std" pitchFamily="34" charset="0"/>
              </a:rPr>
              <a:t>Bilangan Sitasi</a:t>
            </a:r>
            <a:r>
              <a:rPr lang="en-US" sz="1800">
                <a:solidFill>
                  <a:schemeClr val="bg1"/>
                </a:solidFill>
                <a:latin typeface="HelveticaNeueLT Std" pitchFamily="34" charset="0"/>
              </a:rPr>
              <a:t>             </a:t>
            </a:r>
            <a:r>
              <a:rPr lang="en-US" sz="1400">
                <a:solidFill>
                  <a:schemeClr val="bg1"/>
                </a:solidFill>
                <a:latin typeface="HelveticaNeueLT Std" pitchFamily="34" charset="0"/>
              </a:rPr>
              <a:t>(2005-2012)</a:t>
            </a:r>
          </a:p>
        </p:txBody>
      </p:sp>
      <p:sp>
        <p:nvSpPr>
          <p:cNvPr id="29" name="Rectangle 3"/>
          <p:cNvSpPr txBox="1"/>
          <p:nvPr/>
        </p:nvSpPr>
        <p:spPr>
          <a:xfrm>
            <a:off x="6156088" y="3705838"/>
            <a:ext cx="2412902" cy="157581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0" rIns="7200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nSpc>
                <a:spcPct val="80000"/>
              </a:lnSpc>
              <a:spcBef>
                <a:spcPts val="0"/>
              </a:spcBef>
              <a:buNone/>
            </a:pPr>
            <a:r>
              <a:rPr lang="en-US" sz="2400" b="1">
                <a:solidFill>
                  <a:schemeClr val="bg1"/>
                </a:solidFill>
                <a:latin typeface="HelveticaNeueLT Std" pitchFamily="34" charset="0"/>
              </a:rPr>
              <a:t>Hasil pendapatan </a:t>
            </a:r>
            <a:r>
              <a:rPr lang="en-US" sz="2200">
                <a:solidFill>
                  <a:schemeClr val="bg1"/>
                </a:solidFill>
                <a:latin typeface="HelveticaNeueLT Std" pitchFamily="34" charset="0"/>
              </a:rPr>
              <a:t>dijana oleh MRU sebagai penyedia penyelesaian </a:t>
            </a:r>
            <a:br>
              <a:rPr lang="en-US" sz="2200">
                <a:solidFill>
                  <a:schemeClr val="bg1"/>
                </a:solidFill>
                <a:latin typeface="HelveticaNeueLT Std" pitchFamily="34" charset="0"/>
              </a:rPr>
            </a:br>
            <a:endParaRPr lang="en-US" sz="1400" dirty="0">
              <a:solidFill>
                <a:schemeClr val="bg1"/>
              </a:solidFill>
              <a:latin typeface="HelveticaNeueLT Std" pitchFamily="34" charset="0"/>
            </a:endParaRPr>
          </a:p>
        </p:txBody>
      </p:sp>
      <p:grpSp>
        <p:nvGrpSpPr>
          <p:cNvPr id="30" name="Group 29"/>
          <p:cNvGrpSpPr/>
          <p:nvPr/>
        </p:nvGrpSpPr>
        <p:grpSpPr>
          <a:xfrm>
            <a:off x="5138306" y="2435272"/>
            <a:ext cx="571509" cy="571509"/>
            <a:chOff x="4395154" y="3137345"/>
            <a:chExt cx="596385" cy="596385"/>
          </a:xfrm>
        </p:grpSpPr>
        <p:sp>
          <p:nvSpPr>
            <p:cNvPr id="31" name="Oval 30"/>
            <p:cNvSpPr/>
            <p:nvPr/>
          </p:nvSpPr>
          <p:spPr>
            <a:xfrm>
              <a:off x="4395154" y="3137345"/>
              <a:ext cx="596385" cy="596385"/>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2" name="Picture 62" descr="http://mobilithink.com/blog/wp-content/uploads/2014/07/write13.png"/>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535136" y="3251623"/>
              <a:ext cx="367829" cy="3678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p:cNvGrpSpPr/>
          <p:nvPr/>
        </p:nvGrpSpPr>
        <p:grpSpPr>
          <a:xfrm>
            <a:off x="8031895" y="2435272"/>
            <a:ext cx="571509" cy="571509"/>
            <a:chOff x="4395154" y="4435284"/>
            <a:chExt cx="596385" cy="596385"/>
          </a:xfrm>
        </p:grpSpPr>
        <p:sp>
          <p:nvSpPr>
            <p:cNvPr id="37" name="Oval 36"/>
            <p:cNvSpPr/>
            <p:nvPr/>
          </p:nvSpPr>
          <p:spPr>
            <a:xfrm>
              <a:off x="4395154" y="4435284"/>
              <a:ext cx="596385" cy="596385"/>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0" name="Picture 67" descr="http://www.codextream.com/wp-content/uploads/2013/12/Ecommerce-Idea-icon.png"/>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515412" y="4569199"/>
              <a:ext cx="339020" cy="3390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oup 41"/>
          <p:cNvGrpSpPr/>
          <p:nvPr/>
        </p:nvGrpSpPr>
        <p:grpSpPr>
          <a:xfrm>
            <a:off x="2253353" y="2435272"/>
            <a:ext cx="571509" cy="571509"/>
            <a:chOff x="4395154" y="3786315"/>
            <a:chExt cx="596385" cy="596385"/>
          </a:xfrm>
        </p:grpSpPr>
        <p:sp>
          <p:nvSpPr>
            <p:cNvPr id="43" name="Oval 42"/>
            <p:cNvSpPr/>
            <p:nvPr/>
          </p:nvSpPr>
          <p:spPr>
            <a:xfrm>
              <a:off x="4395154" y="3786315"/>
              <a:ext cx="596385" cy="596385"/>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4" name="Picture 65" descr="http://www.lundquist.it/wp-content/uploads/2013/02/iconmonstr-newspaper-11-icon.png"/>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446018" y="3870156"/>
              <a:ext cx="474679" cy="47467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6156088" y="5138005"/>
            <a:ext cx="1144544" cy="275460"/>
          </a:xfrm>
          <a:prstGeom prst="rect">
            <a:avLst/>
          </a:prstGeom>
        </p:spPr>
        <p:txBody>
          <a:bodyPr wrap="none">
            <a:spAutoFit/>
          </a:bodyPr>
          <a:lstStyle/>
          <a:p>
            <a:pPr marL="1587" lvl="1">
              <a:lnSpc>
                <a:spcPct val="85000"/>
              </a:lnSpc>
              <a:spcBef>
                <a:spcPts val="0"/>
              </a:spcBef>
            </a:pPr>
            <a:r>
              <a:rPr lang="en-US" sz="1400">
                <a:solidFill>
                  <a:schemeClr val="bg1"/>
                </a:solidFill>
                <a:latin typeface="HelveticaNeueLT Std" pitchFamily="34" charset="0"/>
              </a:rPr>
              <a:t>(2007-2012)</a:t>
            </a:r>
            <a:endParaRPr lang="en-US" sz="1400" dirty="0">
              <a:solidFill>
                <a:schemeClr val="bg1"/>
              </a:solidFill>
              <a:latin typeface="HelveticaNeueLT Std" pitchFamily="34" charset="0"/>
            </a:endParaRPr>
          </a:p>
        </p:txBody>
      </p:sp>
    </p:spTree>
    <p:extLst>
      <p:ext uri="{BB962C8B-B14F-4D97-AF65-F5344CB8AC3E}">
        <p14:creationId xmlns:p14="http://schemas.microsoft.com/office/powerpoint/2010/main" val="1010944329"/>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14" name="Object 2" hidden="1"/>
          <p:cNvGraphicFramePr>
            <a:graphicFrameLocks noChangeAspect="1"/>
          </p:cNvGraphicFramePr>
          <p:nvPr>
            <p:custDataLst>
              <p:tags r:id="rId2"/>
            </p:custDataLst>
            <p:extLst>
              <p:ext uri="{D42A27DB-BD31-4B8C-83A1-F6EECF244321}">
                <p14:modId xmlns:p14="http://schemas.microsoft.com/office/powerpoint/2010/main" val="1216507253"/>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30236"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t="24550" b="23098"/>
          <a:stretch/>
        </p:blipFill>
        <p:spPr>
          <a:xfrm>
            <a:off x="2" y="665444"/>
            <a:ext cx="13411563" cy="5049553"/>
          </a:xfrm>
          <a:prstGeom prst="rect">
            <a:avLst/>
          </a:prstGeom>
        </p:spPr>
      </p:pic>
      <p:cxnSp>
        <p:nvCxnSpPr>
          <p:cNvPr id="6" name="Straight Connector 5"/>
          <p:cNvCxnSpPr/>
          <p:nvPr/>
        </p:nvCxnSpPr>
        <p:spPr>
          <a:xfrm>
            <a:off x="8961438" y="-423333"/>
            <a:ext cx="0" cy="7085542"/>
          </a:xfrm>
          <a:prstGeom prst="line">
            <a:avLst/>
          </a:prstGeom>
          <a:ln w="31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2654219"/>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14" name="Object 2" hidden="1"/>
          <p:cNvGraphicFramePr>
            <a:graphicFrameLocks noChangeAspect="1"/>
          </p:cNvGraphicFramePr>
          <p:nvPr>
            <p:custDataLst>
              <p:tags r:id="rId2"/>
            </p:custDataLst>
            <p:extLst>
              <p:ext uri="{D42A27DB-BD31-4B8C-83A1-F6EECF244321}">
                <p14:modId xmlns:p14="http://schemas.microsoft.com/office/powerpoint/2010/main" val="3304390417"/>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47633"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3" name="Picture 22"/>
          <p:cNvPicPr>
            <a:picLocks noChangeAspect="1"/>
          </p:cNvPicPr>
          <p:nvPr/>
        </p:nvPicPr>
        <p:blipFill rotWithShape="1">
          <a:blip r:embed="rId7" cstate="print">
            <a:extLst>
              <a:ext uri="{28A0092B-C50C-407E-A947-70E740481C1C}">
                <a14:useLocalDpi xmlns:a14="http://schemas.microsoft.com/office/drawing/2010/main" val="0"/>
              </a:ext>
            </a:extLst>
          </a:blip>
          <a:srcRect t="24550" b="23098"/>
          <a:stretch/>
        </p:blipFill>
        <p:spPr>
          <a:xfrm>
            <a:off x="-8999108" y="665442"/>
            <a:ext cx="13411563" cy="5049553"/>
          </a:xfrm>
          <a:prstGeom prst="rect">
            <a:avLst/>
          </a:prstGeom>
        </p:spPr>
      </p:pic>
      <p:sp>
        <p:nvSpPr>
          <p:cNvPr id="9" name="Rectangle 8"/>
          <p:cNvSpPr/>
          <p:nvPr/>
        </p:nvSpPr>
        <p:spPr>
          <a:xfrm>
            <a:off x="4673599" y="2249514"/>
            <a:ext cx="1768502" cy="1504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5800" b="1">
                <a:solidFill>
                  <a:srgbClr val="E2AC00"/>
                </a:solidFill>
                <a:latin typeface="HelveticaNeueLT Std" pitchFamily="34" charset="0"/>
                <a:cs typeface="Clear Sans" panose="020B0503030202020304" pitchFamily="34" charset="0"/>
              </a:rPr>
              <a:t>100</a:t>
            </a:r>
            <a:endParaRPr lang="ms-MY" sz="5800" dirty="0">
              <a:solidFill>
                <a:srgbClr val="E2AC00"/>
              </a:solidFill>
              <a:latin typeface="HelveticaNeueLT Std Lt" pitchFamily="34" charset="0"/>
              <a:cs typeface="Clear Sans" panose="020B0503030202020304" pitchFamily="34" charset="0"/>
            </a:endParaRPr>
          </a:p>
        </p:txBody>
      </p:sp>
      <p:sp>
        <p:nvSpPr>
          <p:cNvPr id="10" name="Rectangle 9"/>
          <p:cNvSpPr/>
          <p:nvPr/>
        </p:nvSpPr>
        <p:spPr>
          <a:xfrm>
            <a:off x="4598622" y="3673988"/>
            <a:ext cx="1986192" cy="1504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90000"/>
              </a:lnSpc>
            </a:pPr>
            <a:r>
              <a:rPr lang="ms-MY" sz="2000" b="1" dirty="0">
                <a:solidFill>
                  <a:schemeClr val="tx1">
                    <a:lumMod val="75000"/>
                    <a:lumOff val="25000"/>
                  </a:schemeClr>
                </a:solidFill>
                <a:latin typeface="HelveticaNeueLT Std" panose="020B0604020202020204" pitchFamily="34" charset="0"/>
                <a:cs typeface="Clear Sans" panose="020B0503030202020304" pitchFamily="34" charset="0"/>
              </a:rPr>
              <a:t>Kumpulan Pemegang Taruh</a:t>
            </a:r>
          </a:p>
        </p:txBody>
      </p:sp>
      <p:sp>
        <p:nvSpPr>
          <p:cNvPr id="11" name="Rectangle 10"/>
          <p:cNvSpPr/>
          <p:nvPr/>
        </p:nvSpPr>
        <p:spPr>
          <a:xfrm>
            <a:off x="6733016" y="3673987"/>
            <a:ext cx="1884880" cy="10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90000"/>
              </a:lnSpc>
            </a:pPr>
            <a:r>
              <a:rPr lang="ms-MY" sz="2000" b="1" dirty="0">
                <a:solidFill>
                  <a:schemeClr val="tx1">
                    <a:lumMod val="75000"/>
                    <a:lumOff val="25000"/>
                  </a:schemeClr>
                </a:solidFill>
                <a:latin typeface="HelveticaNeueLT Std" panose="020B0604020202020204" pitchFamily="34" charset="0"/>
                <a:cs typeface="Clear Sans" panose="020B0503030202020304" pitchFamily="34" charset="0"/>
              </a:rPr>
              <a:t>Peserta Secara Keseluruhan</a:t>
            </a:r>
          </a:p>
        </p:txBody>
      </p:sp>
      <p:grpSp>
        <p:nvGrpSpPr>
          <p:cNvPr id="2" name="Group 1"/>
          <p:cNvGrpSpPr/>
          <p:nvPr/>
        </p:nvGrpSpPr>
        <p:grpSpPr>
          <a:xfrm>
            <a:off x="4768940" y="2565398"/>
            <a:ext cx="1632140" cy="2071718"/>
            <a:chOff x="4768940" y="2401811"/>
            <a:chExt cx="1632140" cy="2277640"/>
          </a:xfrm>
        </p:grpSpPr>
        <p:cxnSp>
          <p:nvCxnSpPr>
            <p:cNvPr id="12" name="Straight Connector 11"/>
            <p:cNvCxnSpPr/>
            <p:nvPr/>
          </p:nvCxnSpPr>
          <p:spPr>
            <a:xfrm>
              <a:off x="4768940" y="2401811"/>
              <a:ext cx="0" cy="2277640"/>
            </a:xfrm>
            <a:prstGeom prst="line">
              <a:avLst/>
            </a:prstGeom>
            <a:ln w="381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401080" y="2401811"/>
              <a:ext cx="0" cy="2277640"/>
            </a:xfrm>
            <a:prstGeom prst="line">
              <a:avLst/>
            </a:prstGeom>
            <a:ln w="381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 name="Rectangle 13"/>
          <p:cNvSpPr/>
          <p:nvPr/>
        </p:nvSpPr>
        <p:spPr>
          <a:xfrm>
            <a:off x="6386876" y="2249514"/>
            <a:ext cx="2577162" cy="1504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5800" b="1" dirty="0">
                <a:solidFill>
                  <a:srgbClr val="FF6600"/>
                </a:solidFill>
                <a:latin typeface="HelveticaNeueLT Std" pitchFamily="34" charset="0"/>
                <a:cs typeface="Clear Sans" panose="020B0503030202020304" pitchFamily="34" charset="0"/>
              </a:rPr>
              <a:t>10,500</a:t>
            </a:r>
            <a:endParaRPr lang="ms-MY" sz="5800" dirty="0">
              <a:solidFill>
                <a:srgbClr val="FF6600"/>
              </a:solidFill>
              <a:latin typeface="HelveticaNeueLT Std Lt" pitchFamily="34" charset="0"/>
              <a:cs typeface="Clear Sans" panose="020B0503030202020304" pitchFamily="34" charset="0"/>
            </a:endParaRPr>
          </a:p>
        </p:txBody>
      </p:sp>
      <p:sp>
        <p:nvSpPr>
          <p:cNvPr id="20" name="Line 18"/>
          <p:cNvSpPr>
            <a:spLocks noChangeShapeType="1"/>
          </p:cNvSpPr>
          <p:nvPr/>
        </p:nvSpPr>
        <p:spPr bwMode="auto">
          <a:xfrm rot="10800000">
            <a:off x="3539066" y="3558198"/>
            <a:ext cx="5422370" cy="1"/>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15" name="Rectangle 14"/>
          <p:cNvSpPr/>
          <p:nvPr/>
        </p:nvSpPr>
        <p:spPr>
          <a:xfrm>
            <a:off x="1274637" y="4133767"/>
            <a:ext cx="3444096" cy="1504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4000" smtClean="0">
                <a:solidFill>
                  <a:srgbClr val="E2AC00"/>
                </a:solidFill>
                <a:latin typeface="Franklin Gothic Medium" panose="020B0603020102020204" pitchFamily="34" charset="0"/>
                <a:cs typeface="Clear Sans" panose="020B0503030202020304" pitchFamily="34" charset="0"/>
              </a:rPr>
              <a:t>UNESCO</a:t>
            </a:r>
            <a:endParaRPr lang="ms-MY" sz="4000" dirty="0">
              <a:solidFill>
                <a:srgbClr val="E2AC00"/>
              </a:solidFill>
              <a:latin typeface="Franklin Gothic Medium" panose="020B0603020102020204" pitchFamily="34" charset="0"/>
              <a:cs typeface="Clear Sans" panose="020B0503030202020304" pitchFamily="34" charset="0"/>
            </a:endParaRPr>
          </a:p>
        </p:txBody>
      </p:sp>
      <p:pic>
        <p:nvPicPr>
          <p:cNvPr id="1347630" name="Picture 4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65250" y="1631950"/>
            <a:ext cx="13906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6552120"/>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9469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grpSp>
        <p:nvGrpSpPr>
          <p:cNvPr id="8" name="Group 7"/>
          <p:cNvGrpSpPr/>
          <p:nvPr/>
        </p:nvGrpSpPr>
        <p:grpSpPr>
          <a:xfrm>
            <a:off x="397623" y="1981853"/>
            <a:ext cx="1124712" cy="1124712"/>
            <a:chOff x="336357" y="2432809"/>
            <a:chExt cx="1124712" cy="1124712"/>
          </a:xfrm>
        </p:grpSpPr>
        <p:sp>
          <p:nvSpPr>
            <p:cNvPr id="11" name="Oval 10"/>
            <p:cNvSpPr/>
            <p:nvPr/>
          </p:nvSpPr>
          <p:spPr bwMode="gray">
            <a:xfrm>
              <a:off x="336357" y="2432809"/>
              <a:ext cx="1124712" cy="1124712"/>
            </a:xfrm>
            <a:prstGeom prst="ellipse">
              <a:avLst/>
            </a:prstGeom>
            <a:solidFill>
              <a:srgbClr val="00BE4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pic>
          <p:nvPicPr>
            <p:cNvPr id="63" name="Picture 62"/>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4509" t="60697" r="90911" b="27762"/>
            <a:stretch/>
          </p:blipFill>
          <p:spPr>
            <a:xfrm>
              <a:off x="694825" y="2642238"/>
              <a:ext cx="410428" cy="680368"/>
            </a:xfrm>
            <a:prstGeom prst="rect">
              <a:avLst/>
            </a:prstGeom>
            <a:effectLst/>
          </p:spPr>
        </p:pic>
      </p:grpSp>
      <p:grpSp>
        <p:nvGrpSpPr>
          <p:cNvPr id="4" name="Group 3"/>
          <p:cNvGrpSpPr/>
          <p:nvPr/>
        </p:nvGrpSpPr>
        <p:grpSpPr>
          <a:xfrm>
            <a:off x="2154319" y="1981853"/>
            <a:ext cx="1124712" cy="1124712"/>
            <a:chOff x="2070127" y="2460945"/>
            <a:chExt cx="1296179" cy="1296178"/>
          </a:xfrm>
        </p:grpSpPr>
        <p:sp>
          <p:nvSpPr>
            <p:cNvPr id="30" name="Oval 29"/>
            <p:cNvSpPr/>
            <p:nvPr/>
          </p:nvSpPr>
          <p:spPr bwMode="gray">
            <a:xfrm>
              <a:off x="2070127" y="2460945"/>
              <a:ext cx="1296179" cy="1296178"/>
            </a:xfrm>
            <a:prstGeom prst="ellipse">
              <a:avLst/>
            </a:prstGeom>
            <a:solidFill>
              <a:srgbClr val="A0E718"/>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pic>
          <p:nvPicPr>
            <p:cNvPr id="64" name="Picture 63"/>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22459" t="61521" r="68264" b="29881"/>
            <a:stretch/>
          </p:blipFill>
          <p:spPr>
            <a:xfrm>
              <a:off x="2302516" y="2855579"/>
              <a:ext cx="831402" cy="506910"/>
            </a:xfrm>
            <a:prstGeom prst="rect">
              <a:avLst/>
            </a:prstGeom>
            <a:effectLst/>
          </p:spPr>
        </p:pic>
      </p:grpSp>
      <p:grpSp>
        <p:nvGrpSpPr>
          <p:cNvPr id="5" name="Group 4"/>
          <p:cNvGrpSpPr/>
          <p:nvPr/>
        </p:nvGrpSpPr>
        <p:grpSpPr>
          <a:xfrm>
            <a:off x="3911015" y="1981853"/>
            <a:ext cx="1124712" cy="1124712"/>
            <a:chOff x="3803897" y="2460945"/>
            <a:chExt cx="1296179" cy="1296178"/>
          </a:xfrm>
        </p:grpSpPr>
        <p:sp>
          <p:nvSpPr>
            <p:cNvPr id="35" name="Oval 34"/>
            <p:cNvSpPr/>
            <p:nvPr/>
          </p:nvSpPr>
          <p:spPr bwMode="gray">
            <a:xfrm>
              <a:off x="3803897" y="2460945"/>
              <a:ext cx="1296179" cy="1296178"/>
            </a:xfrm>
            <a:prstGeom prst="ellipse">
              <a:avLst/>
            </a:prstGeom>
            <a:solidFill>
              <a:srgbClr val="3DC6B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pic>
          <p:nvPicPr>
            <p:cNvPr id="65" name="Picture 6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43501" t="61340" r="48695" b="28481"/>
            <a:stretch/>
          </p:blipFill>
          <p:spPr>
            <a:xfrm>
              <a:off x="4102326" y="2808996"/>
              <a:ext cx="699322" cy="600076"/>
            </a:xfrm>
            <a:prstGeom prst="rect">
              <a:avLst/>
            </a:prstGeom>
            <a:effectLst/>
          </p:spPr>
        </p:pic>
      </p:grpSp>
      <p:grpSp>
        <p:nvGrpSpPr>
          <p:cNvPr id="6" name="Group 5"/>
          <p:cNvGrpSpPr/>
          <p:nvPr/>
        </p:nvGrpSpPr>
        <p:grpSpPr>
          <a:xfrm>
            <a:off x="5667184" y="1981853"/>
            <a:ext cx="1124712" cy="1124712"/>
            <a:chOff x="5537667" y="2460945"/>
            <a:chExt cx="1296179" cy="1296178"/>
          </a:xfrm>
        </p:grpSpPr>
        <p:sp>
          <p:nvSpPr>
            <p:cNvPr id="40" name="Oval 39"/>
            <p:cNvSpPr/>
            <p:nvPr/>
          </p:nvSpPr>
          <p:spPr bwMode="gray">
            <a:xfrm>
              <a:off x="5537667" y="2460945"/>
              <a:ext cx="1296179" cy="1296178"/>
            </a:xfrm>
            <a:prstGeom prst="ellipse">
              <a:avLst/>
            </a:prstGeom>
            <a:solidFill>
              <a:srgbClr val="00A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pic>
          <p:nvPicPr>
            <p:cNvPr id="66" name="Picture 65"/>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64894" t="59913" r="27017" b="26960"/>
            <a:stretch/>
          </p:blipFill>
          <p:spPr>
            <a:xfrm>
              <a:off x="5823317" y="2722081"/>
              <a:ext cx="724881" cy="773906"/>
            </a:xfrm>
            <a:prstGeom prst="rect">
              <a:avLst/>
            </a:prstGeom>
            <a:effectLst/>
          </p:spPr>
        </p:pic>
      </p:grpSp>
      <p:grpSp>
        <p:nvGrpSpPr>
          <p:cNvPr id="7" name="Group 6"/>
          <p:cNvGrpSpPr/>
          <p:nvPr/>
        </p:nvGrpSpPr>
        <p:grpSpPr>
          <a:xfrm>
            <a:off x="7424409" y="1981853"/>
            <a:ext cx="1124712" cy="1124712"/>
            <a:chOff x="7271435" y="2460945"/>
            <a:chExt cx="1296179" cy="1296178"/>
          </a:xfrm>
        </p:grpSpPr>
        <p:sp>
          <p:nvSpPr>
            <p:cNvPr id="45" name="Oval 44"/>
            <p:cNvSpPr/>
            <p:nvPr/>
          </p:nvSpPr>
          <p:spPr bwMode="gray">
            <a:xfrm>
              <a:off x="7271435" y="2460945"/>
              <a:ext cx="1296179" cy="1296178"/>
            </a:xfrm>
            <a:prstGeom prst="ellipse">
              <a:avLst/>
            </a:prstGeom>
            <a:solidFill>
              <a:srgbClr val="0078D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pic>
          <p:nvPicPr>
            <p:cNvPr id="67" name="Picture 66"/>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85885" t="61055" r="6853" b="28080"/>
            <a:stretch/>
          </p:blipFill>
          <p:spPr>
            <a:xfrm>
              <a:off x="7594112" y="2788756"/>
              <a:ext cx="650827" cy="640556"/>
            </a:xfrm>
            <a:prstGeom prst="rect">
              <a:avLst/>
            </a:prstGeom>
            <a:effectLst/>
          </p:spPr>
        </p:pic>
      </p:grpSp>
      <p:sp>
        <p:nvSpPr>
          <p:cNvPr id="47" name="Rectangle 40"/>
          <p:cNvSpPr txBox="1">
            <a:spLocks/>
          </p:cNvSpPr>
          <p:nvPr/>
        </p:nvSpPr>
        <p:spPr>
          <a:xfrm>
            <a:off x="274422" y="3747895"/>
            <a:ext cx="1493524" cy="88639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90000"/>
              </a:lnSpc>
              <a:spcBef>
                <a:spcPct val="10000"/>
              </a:spcBef>
              <a:buNone/>
            </a:pPr>
            <a:r>
              <a:rPr kumimoji="0" lang="fi-FI" altLang="ja-JP" b="1" err="1" smtClean="0">
                <a:solidFill>
                  <a:schemeClr val="accent4"/>
                </a:solidFill>
                <a:latin typeface="HelveticaNeueLT Std" pitchFamily="34" charset="0"/>
                <a:ea typeface="+mn-ea"/>
                <a:cs typeface="+mn-cs"/>
              </a:rPr>
              <a:t>Graduan</a:t>
            </a:r>
            <a:r>
              <a:rPr kumimoji="0" lang="fi-FI" altLang="ja-JP" b="1" smtClean="0">
                <a:solidFill>
                  <a:schemeClr val="accent4"/>
                </a:solidFill>
                <a:latin typeface="HelveticaNeueLT Std" pitchFamily="34" charset="0"/>
                <a:ea typeface="+mn-ea"/>
                <a:cs typeface="+mn-cs"/>
              </a:rPr>
              <a:t> Holistik, Berciri Keusahawanandan </a:t>
            </a:r>
            <a:r>
              <a:rPr kumimoji="0" lang="fi-FI" altLang="ja-JP" b="1" dirty="0" err="1">
                <a:solidFill>
                  <a:schemeClr val="accent4"/>
                </a:solidFill>
                <a:latin typeface="HelveticaNeueLT Std" pitchFamily="34" charset="0"/>
                <a:ea typeface="+mn-ea"/>
                <a:cs typeface="+mn-cs"/>
              </a:rPr>
              <a:t>Seimbang</a:t>
            </a:r>
            <a:endParaRPr lang="en-US" b="1" dirty="0">
              <a:solidFill>
                <a:schemeClr val="accent4"/>
              </a:solidFill>
              <a:latin typeface="HelveticaNeueLT Std" pitchFamily="34" charset="0"/>
              <a:ea typeface="+mn-ea"/>
              <a:cs typeface="+mn-cs"/>
            </a:endParaRPr>
          </a:p>
        </p:txBody>
      </p:sp>
      <p:sp>
        <p:nvSpPr>
          <p:cNvPr id="59" name="Rectangle 40"/>
          <p:cNvSpPr txBox="1">
            <a:spLocks/>
          </p:cNvSpPr>
          <p:nvPr/>
        </p:nvSpPr>
        <p:spPr>
          <a:xfrm>
            <a:off x="1856466" y="3747895"/>
            <a:ext cx="1821326"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Kecemerlangan Bakat</a:t>
            </a:r>
            <a:endParaRPr kumimoji="0" lang="fi-FI" altLang="ja-JP" b="1" dirty="0">
              <a:solidFill>
                <a:schemeClr val="accent4"/>
              </a:solidFill>
              <a:latin typeface="HelveticaNeueLT Std" pitchFamily="34" charset="0"/>
              <a:ea typeface="+mn-ea"/>
              <a:cs typeface="+mn-cs"/>
            </a:endParaRPr>
          </a:p>
        </p:txBody>
      </p:sp>
      <p:sp>
        <p:nvSpPr>
          <p:cNvPr id="60" name="Rectangle 40"/>
          <p:cNvSpPr txBox="1">
            <a:spLocks/>
          </p:cNvSpPr>
          <p:nvPr/>
        </p:nvSpPr>
        <p:spPr>
          <a:xfrm>
            <a:off x="3812626" y="3747895"/>
            <a:ext cx="1493524" cy="88639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90000"/>
              </a:lnSpc>
              <a:spcBef>
                <a:spcPct val="10000"/>
              </a:spcBef>
              <a:buNone/>
            </a:pPr>
            <a:r>
              <a:rPr kumimoji="0" lang="sv-SE" altLang="ja-JP" b="1" smtClean="0">
                <a:solidFill>
                  <a:schemeClr val="accent4"/>
                </a:solidFill>
                <a:latin typeface="HelveticaNeueLT Std" pitchFamily="34" charset="0"/>
                <a:ea typeface="+mn-ea"/>
                <a:cs typeface="+mn-cs"/>
              </a:rPr>
              <a:t>Menghayati Pembelajaran Sepanjang </a:t>
            </a:r>
            <a:r>
              <a:rPr kumimoji="0" lang="sv-SE" altLang="ja-JP" b="1" dirty="0">
                <a:solidFill>
                  <a:schemeClr val="accent4"/>
                </a:solidFill>
                <a:latin typeface="HelveticaNeueLT Std" pitchFamily="34" charset="0"/>
                <a:ea typeface="+mn-ea"/>
                <a:cs typeface="+mn-cs"/>
              </a:rPr>
              <a:t>Hayat</a:t>
            </a:r>
          </a:p>
        </p:txBody>
      </p:sp>
      <p:sp>
        <p:nvSpPr>
          <p:cNvPr id="61" name="Rectangle 40"/>
          <p:cNvSpPr txBox="1">
            <a:spLocks/>
          </p:cNvSpPr>
          <p:nvPr/>
        </p:nvSpPr>
        <p:spPr>
          <a:xfrm>
            <a:off x="5565607" y="3733827"/>
            <a:ext cx="1493524"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dirty="0" err="1">
                <a:solidFill>
                  <a:schemeClr val="accent4"/>
                </a:solidFill>
                <a:latin typeface="HelveticaNeueLT Std" pitchFamily="34" charset="0"/>
                <a:ea typeface="+mn-ea"/>
                <a:cs typeface="+mn-cs"/>
              </a:rPr>
              <a:t>Graduan</a:t>
            </a:r>
            <a:r>
              <a:rPr kumimoji="0" lang="fi-FI" altLang="ja-JP" b="1" dirty="0">
                <a:solidFill>
                  <a:schemeClr val="accent4"/>
                </a:solidFill>
                <a:latin typeface="HelveticaNeueLT Std" pitchFamily="34" charset="0"/>
                <a:ea typeface="+mn-ea"/>
                <a:cs typeface="+mn-cs"/>
              </a:rPr>
              <a:t> </a:t>
            </a:r>
            <a:r>
              <a:rPr kumimoji="0" lang="fi-FI" altLang="ja-JP" b="1" dirty="0" smtClean="0">
                <a:solidFill>
                  <a:schemeClr val="accent4"/>
                </a:solidFill>
                <a:latin typeface="HelveticaNeueLT Std" pitchFamily="34" charset="0"/>
                <a:ea typeface="+mn-ea"/>
                <a:cs typeface="+mn-cs"/>
              </a:rPr>
              <a:t/>
            </a:r>
            <a:br>
              <a:rPr kumimoji="0" lang="fi-FI" altLang="ja-JP" b="1" dirty="0" smtClean="0">
                <a:solidFill>
                  <a:schemeClr val="accent4"/>
                </a:solidFill>
                <a:latin typeface="HelveticaNeueLT Std" pitchFamily="34" charset="0"/>
                <a:ea typeface="+mn-ea"/>
                <a:cs typeface="+mn-cs"/>
              </a:rPr>
            </a:br>
            <a:r>
              <a:rPr kumimoji="0" lang="fi-FI" altLang="ja-JP" b="1" err="1" smtClean="0">
                <a:solidFill>
                  <a:schemeClr val="accent4"/>
                </a:solidFill>
                <a:latin typeface="HelveticaNeueLT Std" pitchFamily="34" charset="0"/>
                <a:ea typeface="+mn-ea"/>
                <a:cs typeface="+mn-cs"/>
              </a:rPr>
              <a:t>TVET</a:t>
            </a:r>
            <a:r>
              <a:rPr kumimoji="0" lang="fi-FI" altLang="ja-JP" b="1" smtClean="0">
                <a:solidFill>
                  <a:schemeClr val="accent4"/>
                </a:solidFill>
                <a:latin typeface="HelveticaNeueLT Std" pitchFamily="34" charset="0"/>
                <a:ea typeface="+mn-ea"/>
                <a:cs typeface="+mn-cs"/>
              </a:rPr>
              <a:t> Berkualiti</a:t>
            </a:r>
            <a:endParaRPr kumimoji="0" lang="fi-FI" altLang="ja-JP" b="1" dirty="0">
              <a:solidFill>
                <a:schemeClr val="accent4"/>
              </a:solidFill>
              <a:latin typeface="HelveticaNeueLT Std" pitchFamily="34" charset="0"/>
              <a:ea typeface="+mn-ea"/>
              <a:cs typeface="+mn-cs"/>
            </a:endParaRPr>
          </a:p>
        </p:txBody>
      </p:sp>
      <p:sp>
        <p:nvSpPr>
          <p:cNvPr id="62" name="Rectangle 40"/>
          <p:cNvSpPr txBox="1">
            <a:spLocks/>
          </p:cNvSpPr>
          <p:nvPr/>
        </p:nvSpPr>
        <p:spPr>
          <a:xfrm>
            <a:off x="7383783" y="3747895"/>
            <a:ext cx="1493524"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dirty="0" err="1" smtClean="0">
                <a:solidFill>
                  <a:schemeClr val="accent4"/>
                </a:solidFill>
                <a:latin typeface="HelveticaNeueLT Std" pitchFamily="34" charset="0"/>
              </a:rPr>
              <a:t>Kemampanan</a:t>
            </a:r>
            <a:r>
              <a:rPr kumimoji="0" lang="fi-FI" altLang="ja-JP" b="1" dirty="0" smtClean="0">
                <a:solidFill>
                  <a:schemeClr val="accent4"/>
                </a:solidFill>
                <a:latin typeface="HelveticaNeueLT Std" pitchFamily="34" charset="0"/>
              </a:rPr>
              <a:t> </a:t>
            </a:r>
            <a:r>
              <a:rPr kumimoji="0" lang="fi-FI" altLang="ja-JP" b="1" dirty="0" err="1">
                <a:solidFill>
                  <a:schemeClr val="accent4"/>
                </a:solidFill>
                <a:latin typeface="HelveticaNeueLT Std" pitchFamily="34" charset="0"/>
              </a:rPr>
              <a:t>Kewangan</a:t>
            </a:r>
            <a:endParaRPr kumimoji="0" lang="fi-FI" altLang="ja-JP" b="1" dirty="0">
              <a:solidFill>
                <a:schemeClr val="accent4"/>
              </a:solidFill>
              <a:latin typeface="HelveticaNeueLT Std" pitchFamily="34" charset="0"/>
              <a:ea typeface="+mn-ea"/>
              <a:cs typeface="+mn-cs"/>
            </a:endParaRPr>
          </a:p>
        </p:txBody>
      </p:sp>
      <p:sp>
        <p:nvSpPr>
          <p:cNvPr id="28" name="Line 18"/>
          <p:cNvSpPr>
            <a:spLocks noChangeShapeType="1"/>
          </p:cNvSpPr>
          <p:nvPr/>
        </p:nvSpPr>
        <p:spPr bwMode="auto">
          <a:xfrm rot="10800000">
            <a:off x="0" y="3558197"/>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31" name="Rectangle 30"/>
          <p:cNvSpPr/>
          <p:nvPr/>
        </p:nvSpPr>
        <p:spPr>
          <a:xfrm>
            <a:off x="86852" y="1069227"/>
            <a:ext cx="5894630" cy="584775"/>
          </a:xfrm>
          <a:prstGeom prst="rect">
            <a:avLst/>
          </a:prstGeom>
        </p:spPr>
        <p:txBody>
          <a:bodyPr wrap="square">
            <a:spAutoFit/>
          </a:bodyPr>
          <a:lstStyle/>
          <a:p>
            <a:pPr marL="166688" lvl="1">
              <a:spcBef>
                <a:spcPts val="0"/>
              </a:spcBef>
            </a:pPr>
            <a:r>
              <a:rPr lang="en-US" sz="3200" b="1">
                <a:solidFill>
                  <a:schemeClr val="bg1">
                    <a:lumMod val="75000"/>
                  </a:schemeClr>
                </a:solidFill>
                <a:latin typeface="HelveticaNeueLT Std" pitchFamily="34" charset="0"/>
              </a:rPr>
              <a:t>10 </a:t>
            </a:r>
            <a:r>
              <a:rPr lang="en-US" sz="3200" b="1" smtClean="0">
                <a:solidFill>
                  <a:schemeClr val="bg1">
                    <a:lumMod val="75000"/>
                  </a:schemeClr>
                </a:solidFill>
                <a:latin typeface="HelveticaNeueLT Std" pitchFamily="34" charset="0"/>
              </a:rPr>
              <a:t>LONJAKAN</a:t>
            </a:r>
            <a:endParaRPr lang="en-US" sz="3200" b="1">
              <a:solidFill>
                <a:schemeClr val="bg1">
                  <a:lumMod val="75000"/>
                </a:schemeClr>
              </a:solidFill>
              <a:latin typeface="HelveticaNeueLT Std" pitchFamily="34" charset="0"/>
            </a:endParaRPr>
          </a:p>
        </p:txBody>
      </p:sp>
      <p:grpSp>
        <p:nvGrpSpPr>
          <p:cNvPr id="10" name="Group 9"/>
          <p:cNvGrpSpPr/>
          <p:nvPr/>
        </p:nvGrpSpPr>
        <p:grpSpPr>
          <a:xfrm>
            <a:off x="6067713" y="2764137"/>
            <a:ext cx="510328" cy="745170"/>
            <a:chOff x="6136370" y="2832717"/>
            <a:chExt cx="510328" cy="745170"/>
          </a:xfrm>
        </p:grpSpPr>
        <p:pic>
          <p:nvPicPr>
            <p:cNvPr id="41" name="Picture 40"/>
            <p:cNvPicPr>
              <a:picLocks noChangeAspect="1"/>
            </p:cNvPicPr>
            <p:nvPr/>
          </p:nvPicPr>
          <p:blipFill rotWithShape="1">
            <a:blip r:embed="rId8" cstate="print">
              <a:extLst>
                <a:ext uri="{28A0092B-C50C-407E-A947-70E740481C1C}">
                  <a14:useLocalDpi xmlns:a14="http://schemas.microsoft.com/office/drawing/2010/main" val="0"/>
                </a:ext>
              </a:extLst>
            </a:blip>
            <a:srcRect t="82995" r="85041"/>
            <a:stretch/>
          </p:blipFill>
          <p:spPr>
            <a:xfrm>
              <a:off x="6136370" y="2832717"/>
              <a:ext cx="510328" cy="745170"/>
            </a:xfrm>
            <a:prstGeom prst="rect">
              <a:avLst/>
            </a:prstGeom>
          </p:spPr>
        </p:pic>
        <p:grpSp>
          <p:nvGrpSpPr>
            <p:cNvPr id="81" name="Group 80"/>
            <p:cNvGrpSpPr/>
            <p:nvPr/>
          </p:nvGrpSpPr>
          <p:grpSpPr>
            <a:xfrm>
              <a:off x="6198482" y="3050241"/>
              <a:ext cx="267510" cy="267508"/>
              <a:chOff x="7766137" y="3063389"/>
              <a:chExt cx="250738" cy="250736"/>
            </a:xfrm>
          </p:grpSpPr>
          <p:sp>
            <p:nvSpPr>
              <p:cNvPr id="82" name="Oval 81"/>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83" name="Rectangle 40"/>
              <p:cNvSpPr txBox="1">
                <a:spLocks/>
              </p:cNvSpPr>
              <p:nvPr/>
            </p:nvSpPr>
            <p:spPr>
              <a:xfrm>
                <a:off x="7795248" y="3065647"/>
                <a:ext cx="192516"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4</a:t>
                </a:r>
                <a:endParaRPr kumimoji="0" lang="fi-FI" altLang="ja-JP" b="1" dirty="0">
                  <a:solidFill>
                    <a:schemeClr val="accent4"/>
                  </a:solidFill>
                  <a:latin typeface="HelveticaNeueLT Std" pitchFamily="34" charset="0"/>
                  <a:ea typeface="+mn-ea"/>
                  <a:cs typeface="+mn-cs"/>
                </a:endParaRPr>
              </a:p>
            </p:txBody>
          </p:sp>
        </p:grpSp>
      </p:grpSp>
      <p:grpSp>
        <p:nvGrpSpPr>
          <p:cNvPr id="12" name="Group 11"/>
          <p:cNvGrpSpPr/>
          <p:nvPr/>
        </p:nvGrpSpPr>
        <p:grpSpPr>
          <a:xfrm>
            <a:off x="7659386" y="2764140"/>
            <a:ext cx="654758" cy="745168"/>
            <a:chOff x="4896551" y="2832720"/>
            <a:chExt cx="654758" cy="745168"/>
          </a:xfrm>
        </p:grpSpPr>
        <p:pic>
          <p:nvPicPr>
            <p:cNvPr id="46" name="Picture 45"/>
            <p:cNvPicPr>
              <a:picLocks noChangeAspect="1"/>
            </p:cNvPicPr>
            <p:nvPr/>
          </p:nvPicPr>
          <p:blipFill rotWithShape="1">
            <a:blip r:embed="rId8" cstate="print">
              <a:extLst>
                <a:ext uri="{28A0092B-C50C-407E-A947-70E740481C1C}">
                  <a14:useLocalDpi xmlns:a14="http://schemas.microsoft.com/office/drawing/2010/main" val="0"/>
                </a:ext>
              </a:extLst>
            </a:blip>
            <a:srcRect l="31563" t="82995" r="49245"/>
            <a:stretch/>
          </p:blipFill>
          <p:spPr>
            <a:xfrm>
              <a:off x="4896551" y="2832720"/>
              <a:ext cx="654758" cy="745168"/>
            </a:xfrm>
            <a:prstGeom prst="rect">
              <a:avLst/>
            </a:prstGeom>
          </p:spPr>
        </p:pic>
        <p:grpSp>
          <p:nvGrpSpPr>
            <p:cNvPr id="84" name="Group 83"/>
            <p:cNvGrpSpPr/>
            <p:nvPr/>
          </p:nvGrpSpPr>
          <p:grpSpPr>
            <a:xfrm>
              <a:off x="5090749" y="3050241"/>
              <a:ext cx="267510" cy="267508"/>
              <a:chOff x="7766137" y="3063389"/>
              <a:chExt cx="250738" cy="250736"/>
            </a:xfrm>
          </p:grpSpPr>
          <p:sp>
            <p:nvSpPr>
              <p:cNvPr id="85" name="Oval 84"/>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86" name="Rectangle 40"/>
              <p:cNvSpPr txBox="1">
                <a:spLocks/>
              </p:cNvSpPr>
              <p:nvPr/>
            </p:nvSpPr>
            <p:spPr>
              <a:xfrm>
                <a:off x="7795248" y="3065647"/>
                <a:ext cx="192516"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5</a:t>
                </a:r>
                <a:endParaRPr kumimoji="0" lang="fi-FI" altLang="ja-JP" b="1" dirty="0">
                  <a:solidFill>
                    <a:schemeClr val="accent4"/>
                  </a:solidFill>
                  <a:latin typeface="HelveticaNeueLT Std" pitchFamily="34" charset="0"/>
                  <a:ea typeface="+mn-ea"/>
                  <a:cs typeface="+mn-cs"/>
                </a:endParaRPr>
              </a:p>
            </p:txBody>
          </p:sp>
        </p:grpSp>
      </p:grpSp>
      <p:grpSp>
        <p:nvGrpSpPr>
          <p:cNvPr id="13" name="Group 12"/>
          <p:cNvGrpSpPr/>
          <p:nvPr/>
        </p:nvGrpSpPr>
        <p:grpSpPr>
          <a:xfrm>
            <a:off x="4229268" y="2796935"/>
            <a:ext cx="459072" cy="745170"/>
            <a:chOff x="4191168" y="2865515"/>
            <a:chExt cx="459072" cy="745170"/>
          </a:xfrm>
        </p:grpSpPr>
        <p:pic>
          <p:nvPicPr>
            <p:cNvPr id="51" name="Picture 50"/>
            <p:cNvPicPr>
              <a:picLocks noChangeAspect="1"/>
            </p:cNvPicPr>
            <p:nvPr/>
          </p:nvPicPr>
          <p:blipFill rotWithShape="1">
            <a:blip r:embed="rId8" cstate="print">
              <a:extLst>
                <a:ext uri="{28A0092B-C50C-407E-A947-70E740481C1C}">
                  <a14:useLocalDpi xmlns:a14="http://schemas.microsoft.com/office/drawing/2010/main" val="0"/>
                </a:ext>
              </a:extLst>
            </a:blip>
            <a:srcRect l="86544" t="82995"/>
            <a:stretch/>
          </p:blipFill>
          <p:spPr>
            <a:xfrm>
              <a:off x="4191168" y="2865515"/>
              <a:ext cx="459072" cy="745170"/>
            </a:xfrm>
            <a:prstGeom prst="rect">
              <a:avLst/>
            </a:prstGeom>
          </p:spPr>
        </p:pic>
        <p:grpSp>
          <p:nvGrpSpPr>
            <p:cNvPr id="87" name="Group 86"/>
            <p:cNvGrpSpPr/>
            <p:nvPr/>
          </p:nvGrpSpPr>
          <p:grpSpPr>
            <a:xfrm>
              <a:off x="4321574" y="3050241"/>
              <a:ext cx="267510" cy="267508"/>
              <a:chOff x="7766137" y="3063389"/>
              <a:chExt cx="250738" cy="250736"/>
            </a:xfrm>
          </p:grpSpPr>
          <p:sp>
            <p:nvSpPr>
              <p:cNvPr id="88" name="Oval 8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89" name="Rectangle 40"/>
              <p:cNvSpPr txBox="1">
                <a:spLocks/>
              </p:cNvSpPr>
              <p:nvPr/>
            </p:nvSpPr>
            <p:spPr>
              <a:xfrm>
                <a:off x="7795248" y="3065647"/>
                <a:ext cx="192516"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3</a:t>
                </a:r>
                <a:endParaRPr kumimoji="0" lang="fi-FI" altLang="ja-JP" b="1" dirty="0">
                  <a:solidFill>
                    <a:schemeClr val="accent4"/>
                  </a:solidFill>
                  <a:latin typeface="HelveticaNeueLT Std" pitchFamily="34" charset="0"/>
                  <a:ea typeface="+mn-ea"/>
                  <a:cs typeface="+mn-cs"/>
                </a:endParaRPr>
              </a:p>
            </p:txBody>
          </p:sp>
        </p:grpSp>
      </p:grpSp>
      <p:grpSp>
        <p:nvGrpSpPr>
          <p:cNvPr id="90" name="Group 89"/>
          <p:cNvGrpSpPr/>
          <p:nvPr/>
        </p:nvGrpSpPr>
        <p:grpSpPr>
          <a:xfrm>
            <a:off x="2537711" y="2764137"/>
            <a:ext cx="510328" cy="745170"/>
            <a:chOff x="6136370" y="2832717"/>
            <a:chExt cx="510328" cy="745170"/>
          </a:xfrm>
        </p:grpSpPr>
        <p:pic>
          <p:nvPicPr>
            <p:cNvPr id="91" name="Picture 90"/>
            <p:cNvPicPr>
              <a:picLocks noChangeAspect="1"/>
            </p:cNvPicPr>
            <p:nvPr/>
          </p:nvPicPr>
          <p:blipFill rotWithShape="1">
            <a:blip r:embed="rId8" cstate="print">
              <a:extLst>
                <a:ext uri="{28A0092B-C50C-407E-A947-70E740481C1C}">
                  <a14:useLocalDpi xmlns:a14="http://schemas.microsoft.com/office/drawing/2010/main" val="0"/>
                </a:ext>
              </a:extLst>
            </a:blip>
            <a:srcRect t="82995" r="85041"/>
            <a:stretch/>
          </p:blipFill>
          <p:spPr>
            <a:xfrm>
              <a:off x="6136370" y="2832717"/>
              <a:ext cx="510328" cy="745170"/>
            </a:xfrm>
            <a:prstGeom prst="rect">
              <a:avLst/>
            </a:prstGeom>
          </p:spPr>
        </p:pic>
        <p:grpSp>
          <p:nvGrpSpPr>
            <p:cNvPr id="92" name="Group 91"/>
            <p:cNvGrpSpPr/>
            <p:nvPr/>
          </p:nvGrpSpPr>
          <p:grpSpPr>
            <a:xfrm>
              <a:off x="6198482" y="3050241"/>
              <a:ext cx="267510" cy="267508"/>
              <a:chOff x="7766137" y="3063389"/>
              <a:chExt cx="250738" cy="250736"/>
            </a:xfrm>
          </p:grpSpPr>
          <p:sp>
            <p:nvSpPr>
              <p:cNvPr id="93" name="Oval 9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94" name="Rectangle 40"/>
              <p:cNvSpPr txBox="1">
                <a:spLocks/>
              </p:cNvSpPr>
              <p:nvPr/>
            </p:nvSpPr>
            <p:spPr>
              <a:xfrm>
                <a:off x="7795248" y="3065647"/>
                <a:ext cx="192516"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2</a:t>
                </a:r>
                <a:endParaRPr kumimoji="0" lang="fi-FI" altLang="ja-JP" b="1" dirty="0">
                  <a:solidFill>
                    <a:schemeClr val="accent4"/>
                  </a:solidFill>
                  <a:latin typeface="HelveticaNeueLT Std" pitchFamily="34" charset="0"/>
                  <a:ea typeface="+mn-ea"/>
                  <a:cs typeface="+mn-cs"/>
                </a:endParaRPr>
              </a:p>
            </p:txBody>
          </p:sp>
        </p:grpSp>
      </p:grpSp>
      <p:grpSp>
        <p:nvGrpSpPr>
          <p:cNvPr id="95" name="Group 94"/>
          <p:cNvGrpSpPr/>
          <p:nvPr/>
        </p:nvGrpSpPr>
        <p:grpSpPr>
          <a:xfrm>
            <a:off x="724072" y="2796935"/>
            <a:ext cx="459072" cy="745170"/>
            <a:chOff x="4191168" y="2865515"/>
            <a:chExt cx="459072" cy="745170"/>
          </a:xfrm>
        </p:grpSpPr>
        <p:pic>
          <p:nvPicPr>
            <p:cNvPr id="96" name="Picture 95"/>
            <p:cNvPicPr>
              <a:picLocks noChangeAspect="1"/>
            </p:cNvPicPr>
            <p:nvPr/>
          </p:nvPicPr>
          <p:blipFill rotWithShape="1">
            <a:blip r:embed="rId8" cstate="print">
              <a:extLst>
                <a:ext uri="{28A0092B-C50C-407E-A947-70E740481C1C}">
                  <a14:useLocalDpi xmlns:a14="http://schemas.microsoft.com/office/drawing/2010/main" val="0"/>
                </a:ext>
              </a:extLst>
            </a:blip>
            <a:srcRect l="86544" t="82995"/>
            <a:stretch/>
          </p:blipFill>
          <p:spPr>
            <a:xfrm>
              <a:off x="4191168" y="2865515"/>
              <a:ext cx="459072" cy="745170"/>
            </a:xfrm>
            <a:prstGeom prst="rect">
              <a:avLst/>
            </a:prstGeom>
          </p:spPr>
        </p:pic>
        <p:grpSp>
          <p:nvGrpSpPr>
            <p:cNvPr id="97" name="Group 96"/>
            <p:cNvGrpSpPr/>
            <p:nvPr/>
          </p:nvGrpSpPr>
          <p:grpSpPr>
            <a:xfrm>
              <a:off x="4321574" y="3050241"/>
              <a:ext cx="267510" cy="267508"/>
              <a:chOff x="7766137" y="3063389"/>
              <a:chExt cx="250738" cy="250736"/>
            </a:xfrm>
          </p:grpSpPr>
          <p:sp>
            <p:nvSpPr>
              <p:cNvPr id="98" name="Oval 9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99" name="Rectangle 40"/>
              <p:cNvSpPr txBox="1">
                <a:spLocks/>
              </p:cNvSpPr>
              <p:nvPr/>
            </p:nvSpPr>
            <p:spPr>
              <a:xfrm>
                <a:off x="7795248" y="3065647"/>
                <a:ext cx="192516"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a:solidFill>
                      <a:schemeClr val="accent4"/>
                    </a:solidFill>
                    <a:latin typeface="HelveticaNeueLT Std" pitchFamily="34" charset="0"/>
                    <a:ea typeface="+mn-ea"/>
                    <a:cs typeface="+mn-cs"/>
                  </a:rPr>
                  <a:t>1</a:t>
                </a:r>
                <a:endParaRPr kumimoji="0" lang="fi-FI" altLang="ja-JP" b="1" dirty="0">
                  <a:solidFill>
                    <a:schemeClr val="accent4"/>
                  </a:solidFill>
                  <a:latin typeface="HelveticaNeueLT Std" pitchFamily="34" charset="0"/>
                  <a:ea typeface="+mn-ea"/>
                  <a:cs typeface="+mn-cs"/>
                </a:endParaRPr>
              </a:p>
            </p:txBody>
          </p:sp>
        </p:grpSp>
      </p:grpSp>
      <p:grpSp>
        <p:nvGrpSpPr>
          <p:cNvPr id="15" name="Group 14"/>
          <p:cNvGrpSpPr/>
          <p:nvPr/>
        </p:nvGrpSpPr>
        <p:grpSpPr>
          <a:xfrm>
            <a:off x="1885041" y="3750103"/>
            <a:ext cx="5373242" cy="916001"/>
            <a:chOff x="1885041" y="3558198"/>
            <a:chExt cx="5373242" cy="1117432"/>
          </a:xfrm>
        </p:grpSpPr>
        <p:cxnSp>
          <p:nvCxnSpPr>
            <p:cNvPr id="100" name="Straight Connector 99"/>
            <p:cNvCxnSpPr/>
            <p:nvPr/>
          </p:nvCxnSpPr>
          <p:spPr>
            <a:xfrm>
              <a:off x="1885041" y="3558198"/>
              <a:ext cx="0" cy="1117432"/>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3667358" y="3558198"/>
              <a:ext cx="0" cy="1117432"/>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5381858" y="3558198"/>
              <a:ext cx="0" cy="1117432"/>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7258283" y="3558198"/>
              <a:ext cx="0" cy="1117432"/>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01464737"/>
      </p:ext>
    </p:extLst>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95718"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4" name="Rectangle 40"/>
          <p:cNvSpPr txBox="1">
            <a:spLocks/>
          </p:cNvSpPr>
          <p:nvPr/>
        </p:nvSpPr>
        <p:spPr>
          <a:xfrm>
            <a:off x="260189" y="3747682"/>
            <a:ext cx="1493524" cy="7632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rPr>
              <a:t>Pemantapan </a:t>
            </a:r>
            <a:r>
              <a:rPr kumimoji="0" lang="fi-FI" altLang="ja-JP" b="1">
                <a:solidFill>
                  <a:schemeClr val="accent4"/>
                </a:solidFill>
                <a:latin typeface="HelveticaNeueLT Std" pitchFamily="34" charset="0"/>
              </a:rPr>
              <a:t>Tadbir Urus</a:t>
            </a:r>
          </a:p>
          <a:p>
            <a:pPr marL="1587" lvl="1" indent="0" algn="ctr">
              <a:spcBef>
                <a:spcPct val="10000"/>
              </a:spcBef>
              <a:buNone/>
            </a:pPr>
            <a:endParaRPr kumimoji="0" lang="fi-FI" altLang="ja-JP" b="1" dirty="0">
              <a:solidFill>
                <a:schemeClr val="accent4"/>
              </a:solidFill>
              <a:latin typeface="HelveticaNeueLT Std" pitchFamily="34" charset="0"/>
              <a:ea typeface="+mn-ea"/>
              <a:cs typeface="+mn-cs"/>
            </a:endParaRPr>
          </a:p>
        </p:txBody>
      </p:sp>
      <p:sp>
        <p:nvSpPr>
          <p:cNvPr id="55" name="Rectangle 40"/>
          <p:cNvSpPr txBox="1">
            <a:spLocks/>
          </p:cNvSpPr>
          <p:nvPr/>
        </p:nvSpPr>
        <p:spPr>
          <a:xfrm>
            <a:off x="1996775" y="3747682"/>
            <a:ext cx="1493524" cy="7632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dirty="0" err="1">
                <a:solidFill>
                  <a:schemeClr val="accent4"/>
                </a:solidFill>
                <a:latin typeface="HelveticaNeueLT Std" pitchFamily="34" charset="0"/>
                <a:ea typeface="+mn-ea"/>
                <a:cs typeface="+mn-cs"/>
              </a:rPr>
              <a:t>Ekosistem</a:t>
            </a:r>
            <a:r>
              <a:rPr kumimoji="0" lang="fi-FI" altLang="ja-JP" b="1" dirty="0">
                <a:solidFill>
                  <a:schemeClr val="accent4"/>
                </a:solidFill>
                <a:latin typeface="HelveticaNeueLT Std" pitchFamily="34" charset="0"/>
                <a:ea typeface="+mn-ea"/>
                <a:cs typeface="+mn-cs"/>
              </a:rPr>
              <a:t> </a:t>
            </a:r>
            <a:r>
              <a:rPr kumimoji="0" lang="fi-FI" altLang="ja-JP" b="1" dirty="0" err="1">
                <a:solidFill>
                  <a:schemeClr val="accent4"/>
                </a:solidFill>
                <a:latin typeface="HelveticaNeueLT Std" pitchFamily="34" charset="0"/>
                <a:ea typeface="+mn-ea"/>
                <a:cs typeface="+mn-cs"/>
              </a:rPr>
              <a:t>Inovasi</a:t>
            </a:r>
            <a:endParaRPr kumimoji="0" lang="fi-FI" altLang="ja-JP" b="1" dirty="0">
              <a:solidFill>
                <a:schemeClr val="accent4"/>
              </a:solidFill>
              <a:latin typeface="HelveticaNeueLT Std" pitchFamily="34" charset="0"/>
              <a:ea typeface="+mn-ea"/>
              <a:cs typeface="+mn-cs"/>
            </a:endParaRPr>
          </a:p>
          <a:p>
            <a:pPr marL="1587" lvl="1" indent="0" algn="ctr">
              <a:spcBef>
                <a:spcPct val="10000"/>
              </a:spcBef>
              <a:buNone/>
            </a:pPr>
            <a:endParaRPr kumimoji="0" lang="fi-FI" altLang="ja-JP" b="1" dirty="0" err="1">
              <a:solidFill>
                <a:schemeClr val="accent4"/>
              </a:solidFill>
              <a:latin typeface="HelveticaNeueLT Std" pitchFamily="34" charset="0"/>
              <a:ea typeface="+mn-ea"/>
              <a:cs typeface="+mn-cs"/>
            </a:endParaRPr>
          </a:p>
        </p:txBody>
      </p:sp>
      <p:sp>
        <p:nvSpPr>
          <p:cNvPr id="56" name="Rectangle 40"/>
          <p:cNvSpPr txBox="1">
            <a:spLocks/>
          </p:cNvSpPr>
          <p:nvPr/>
        </p:nvSpPr>
        <p:spPr>
          <a:xfrm>
            <a:off x="3733361" y="3747682"/>
            <a:ext cx="1493524"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sv-SE" altLang="ja-JP" b="1" smtClean="0">
                <a:solidFill>
                  <a:schemeClr val="accent4"/>
                </a:solidFill>
                <a:latin typeface="HelveticaNeueLT Std" pitchFamily="34" charset="0"/>
                <a:ea typeface="+mn-ea"/>
                <a:cs typeface="+mn-cs"/>
              </a:rPr>
              <a:t>Keunggulan Global</a:t>
            </a:r>
            <a:endParaRPr kumimoji="0" lang="sv-SE" altLang="ja-JP" b="1" dirty="0">
              <a:solidFill>
                <a:schemeClr val="accent4"/>
              </a:solidFill>
              <a:latin typeface="HelveticaNeueLT Std" pitchFamily="34" charset="0"/>
              <a:ea typeface="+mn-ea"/>
              <a:cs typeface="+mn-cs"/>
            </a:endParaRPr>
          </a:p>
        </p:txBody>
      </p:sp>
      <p:sp>
        <p:nvSpPr>
          <p:cNvPr id="57" name="Rectangle 40"/>
          <p:cNvSpPr txBox="1">
            <a:spLocks/>
          </p:cNvSpPr>
          <p:nvPr/>
        </p:nvSpPr>
        <p:spPr>
          <a:xfrm>
            <a:off x="5516817" y="3747682"/>
            <a:ext cx="1493524" cy="7386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dirty="0" err="1">
                <a:solidFill>
                  <a:schemeClr val="accent4"/>
                </a:solidFill>
                <a:latin typeface="HelveticaNeueLT Std" pitchFamily="34" charset="0"/>
                <a:ea typeface="+mn-ea"/>
                <a:cs typeface="+mn-cs"/>
              </a:rPr>
              <a:t>Pembelajaran</a:t>
            </a:r>
            <a:r>
              <a:rPr kumimoji="0" lang="fi-FI" altLang="ja-JP" b="1" dirty="0">
                <a:solidFill>
                  <a:schemeClr val="accent4"/>
                </a:solidFill>
                <a:latin typeface="HelveticaNeueLT Std" pitchFamily="34" charset="0"/>
                <a:ea typeface="+mn-ea"/>
                <a:cs typeface="+mn-cs"/>
              </a:rPr>
              <a:t> </a:t>
            </a:r>
            <a:r>
              <a:rPr kumimoji="0" lang="fi-FI" altLang="ja-JP" b="1" dirty="0" err="1">
                <a:solidFill>
                  <a:schemeClr val="accent4"/>
                </a:solidFill>
                <a:latin typeface="HelveticaNeueLT Std" pitchFamily="34" charset="0"/>
                <a:ea typeface="+mn-ea"/>
                <a:cs typeface="+mn-cs"/>
              </a:rPr>
              <a:t>Dalam</a:t>
            </a:r>
            <a:r>
              <a:rPr kumimoji="0" lang="fi-FI" altLang="ja-JP" b="1" dirty="0">
                <a:solidFill>
                  <a:schemeClr val="accent4"/>
                </a:solidFill>
                <a:latin typeface="HelveticaNeueLT Std" pitchFamily="34" charset="0"/>
                <a:ea typeface="+mn-ea"/>
                <a:cs typeface="+mn-cs"/>
              </a:rPr>
              <a:t> </a:t>
            </a:r>
            <a:r>
              <a:rPr kumimoji="0" lang="fi-FI" altLang="ja-JP" b="1" err="1">
                <a:solidFill>
                  <a:schemeClr val="accent4"/>
                </a:solidFill>
                <a:latin typeface="HelveticaNeueLT Std" pitchFamily="34" charset="0"/>
                <a:ea typeface="+mn-ea"/>
                <a:cs typeface="+mn-cs"/>
              </a:rPr>
              <a:t>Talian</a:t>
            </a:r>
            <a:r>
              <a:rPr kumimoji="0" lang="fi-FI" altLang="ja-JP" b="1">
                <a:solidFill>
                  <a:schemeClr val="accent4"/>
                </a:solidFill>
                <a:latin typeface="HelveticaNeueLT Std" pitchFamily="34" charset="0"/>
                <a:ea typeface="+mn-ea"/>
                <a:cs typeface="+mn-cs"/>
              </a:rPr>
              <a:t> </a:t>
            </a:r>
            <a:r>
              <a:rPr kumimoji="0" lang="fi-FI" altLang="ja-JP" b="1" smtClean="0">
                <a:solidFill>
                  <a:schemeClr val="accent4"/>
                </a:solidFill>
                <a:latin typeface="HelveticaNeueLT Std" pitchFamily="34" charset="0"/>
                <a:ea typeface="+mn-ea"/>
                <a:cs typeface="+mn-cs"/>
              </a:rPr>
              <a:t>Tahap </a:t>
            </a:r>
            <a:r>
              <a:rPr kumimoji="0" lang="fi-FI" altLang="ja-JP" b="1" dirty="0" err="1">
                <a:solidFill>
                  <a:schemeClr val="accent4"/>
                </a:solidFill>
                <a:latin typeface="HelveticaNeueLT Std" pitchFamily="34" charset="0"/>
                <a:ea typeface="+mn-ea"/>
                <a:cs typeface="+mn-cs"/>
              </a:rPr>
              <a:t>Global</a:t>
            </a:r>
            <a:endParaRPr kumimoji="0" lang="fi-FI" altLang="ja-JP" b="1" dirty="0">
              <a:solidFill>
                <a:schemeClr val="accent4"/>
              </a:solidFill>
              <a:latin typeface="HelveticaNeueLT Std" pitchFamily="34" charset="0"/>
              <a:ea typeface="+mn-ea"/>
              <a:cs typeface="+mn-cs"/>
            </a:endParaRPr>
          </a:p>
        </p:txBody>
      </p:sp>
      <p:sp>
        <p:nvSpPr>
          <p:cNvPr id="58" name="Rectangle 40"/>
          <p:cNvSpPr txBox="1">
            <a:spLocks/>
          </p:cNvSpPr>
          <p:nvPr/>
        </p:nvSpPr>
        <p:spPr>
          <a:xfrm>
            <a:off x="7226292" y="3747682"/>
            <a:ext cx="1493524" cy="8371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lnSpc>
                <a:spcPct val="85000"/>
              </a:lnSpc>
              <a:spcBef>
                <a:spcPct val="10000"/>
              </a:spcBef>
              <a:buNone/>
            </a:pPr>
            <a:r>
              <a:rPr kumimoji="0" lang="fi-FI" altLang="ja-JP" b="1" err="1">
                <a:solidFill>
                  <a:schemeClr val="accent4"/>
                </a:solidFill>
                <a:latin typeface="HelveticaNeueLT Std" pitchFamily="34" charset="0"/>
                <a:ea typeface="+mn-ea"/>
                <a:cs typeface="+mn-cs"/>
              </a:rPr>
              <a:t>Transformasi</a:t>
            </a:r>
            <a:r>
              <a:rPr kumimoji="0" lang="fi-FI" altLang="ja-JP" b="1">
                <a:solidFill>
                  <a:schemeClr val="accent4"/>
                </a:solidFill>
                <a:latin typeface="HelveticaNeueLT Std" pitchFamily="34" charset="0"/>
                <a:ea typeface="+mn-ea"/>
                <a:cs typeface="+mn-cs"/>
              </a:rPr>
              <a:t> </a:t>
            </a:r>
            <a:r>
              <a:rPr kumimoji="0" lang="fi-FI" altLang="ja-JP" b="1" smtClean="0">
                <a:solidFill>
                  <a:schemeClr val="accent4"/>
                </a:solidFill>
                <a:latin typeface="HelveticaNeueLT Std" pitchFamily="34" charset="0"/>
                <a:ea typeface="+mn-ea"/>
                <a:cs typeface="+mn-cs"/>
              </a:rPr>
              <a:t>Penyampaian Pendidikan Tinggi </a:t>
            </a:r>
            <a:endParaRPr kumimoji="0" lang="fi-FI" altLang="ja-JP" b="1" dirty="0">
              <a:solidFill>
                <a:schemeClr val="accent4"/>
              </a:solidFill>
              <a:latin typeface="HelveticaNeueLT Std" pitchFamily="34" charset="0"/>
              <a:ea typeface="+mn-ea"/>
              <a:cs typeface="+mn-cs"/>
            </a:endParaRPr>
          </a:p>
        </p:txBody>
      </p:sp>
      <p:grpSp>
        <p:nvGrpSpPr>
          <p:cNvPr id="4" name="Group 3"/>
          <p:cNvGrpSpPr/>
          <p:nvPr/>
        </p:nvGrpSpPr>
        <p:grpSpPr>
          <a:xfrm>
            <a:off x="397623" y="1981853"/>
            <a:ext cx="1124712" cy="1124712"/>
            <a:chOff x="336357" y="2446664"/>
            <a:chExt cx="1296179" cy="1296178"/>
          </a:xfrm>
        </p:grpSpPr>
        <p:sp>
          <p:nvSpPr>
            <p:cNvPr id="11" name="Oval 10"/>
            <p:cNvSpPr/>
            <p:nvPr/>
          </p:nvSpPr>
          <p:spPr bwMode="gray">
            <a:xfrm>
              <a:off x="336357" y="2446664"/>
              <a:ext cx="1296179" cy="1296178"/>
            </a:xfrm>
            <a:prstGeom prst="ellipse">
              <a:avLst/>
            </a:prstGeom>
            <a:solidFill>
              <a:srgbClr val="3335A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pic>
          <p:nvPicPr>
            <p:cNvPr id="59" name="Picture 58"/>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3301" t="88069" r="89651" b="298"/>
            <a:stretch/>
          </p:blipFill>
          <p:spPr>
            <a:xfrm>
              <a:off x="668630" y="2751853"/>
              <a:ext cx="631635" cy="685800"/>
            </a:xfrm>
            <a:prstGeom prst="rect">
              <a:avLst/>
            </a:prstGeom>
            <a:effectLst/>
          </p:spPr>
        </p:pic>
      </p:grpSp>
      <p:grpSp>
        <p:nvGrpSpPr>
          <p:cNvPr id="6" name="Group 5"/>
          <p:cNvGrpSpPr/>
          <p:nvPr/>
        </p:nvGrpSpPr>
        <p:grpSpPr>
          <a:xfrm>
            <a:off x="2143444" y="1981853"/>
            <a:ext cx="1124712" cy="1124712"/>
            <a:chOff x="2070127" y="2446664"/>
            <a:chExt cx="1296179" cy="1296178"/>
          </a:xfrm>
        </p:grpSpPr>
        <p:sp>
          <p:nvSpPr>
            <p:cNvPr id="30" name="Oval 29"/>
            <p:cNvSpPr/>
            <p:nvPr/>
          </p:nvSpPr>
          <p:spPr bwMode="gray">
            <a:xfrm>
              <a:off x="2070127" y="2446664"/>
              <a:ext cx="1296179" cy="1296178"/>
            </a:xfrm>
            <a:prstGeom prst="ellipse">
              <a:avLst/>
            </a:prstGeom>
            <a:solidFill>
              <a:srgbClr val="5C109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pic>
          <p:nvPicPr>
            <p:cNvPr id="60" name="Picture 59"/>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24630" t="87715" r="68959" b="248"/>
            <a:stretch/>
          </p:blipFill>
          <p:spPr>
            <a:xfrm>
              <a:off x="2430943" y="2739946"/>
              <a:ext cx="574549" cy="709614"/>
            </a:xfrm>
            <a:prstGeom prst="rect">
              <a:avLst/>
            </a:prstGeom>
            <a:effectLst/>
          </p:spPr>
        </p:pic>
      </p:grpSp>
      <p:grpSp>
        <p:nvGrpSpPr>
          <p:cNvPr id="7" name="Group 6"/>
          <p:cNvGrpSpPr/>
          <p:nvPr/>
        </p:nvGrpSpPr>
        <p:grpSpPr>
          <a:xfrm>
            <a:off x="3889265" y="1981853"/>
            <a:ext cx="1124712" cy="1124712"/>
            <a:chOff x="3803897" y="2446664"/>
            <a:chExt cx="1296179" cy="1296178"/>
          </a:xfrm>
        </p:grpSpPr>
        <p:sp>
          <p:nvSpPr>
            <p:cNvPr id="35" name="Oval 34"/>
            <p:cNvSpPr/>
            <p:nvPr/>
          </p:nvSpPr>
          <p:spPr bwMode="gray">
            <a:xfrm>
              <a:off x="3803897" y="2446664"/>
              <a:ext cx="1296179" cy="1296178"/>
            </a:xfrm>
            <a:prstGeom prst="ellipse">
              <a:avLst/>
            </a:prstGeom>
            <a:solidFill>
              <a:srgbClr val="B10A9E"/>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3335A3"/>
                  </a:solidFill>
                </a:rPr>
                <a:t> </a:t>
              </a:r>
            </a:p>
          </p:txBody>
        </p:sp>
        <p:pic>
          <p:nvPicPr>
            <p:cNvPr id="61" name="Picture 60"/>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43817" t="87020" r="49755" b="337"/>
            <a:stretch/>
          </p:blipFill>
          <p:spPr>
            <a:xfrm>
              <a:off x="4163967" y="2722088"/>
              <a:ext cx="576041" cy="745331"/>
            </a:xfrm>
            <a:prstGeom prst="rect">
              <a:avLst/>
            </a:prstGeom>
            <a:effectLst/>
          </p:spPr>
        </p:pic>
      </p:grpSp>
      <p:grpSp>
        <p:nvGrpSpPr>
          <p:cNvPr id="12" name="Group 11"/>
          <p:cNvGrpSpPr/>
          <p:nvPr/>
        </p:nvGrpSpPr>
        <p:grpSpPr>
          <a:xfrm>
            <a:off x="5635086" y="1981853"/>
            <a:ext cx="1124712" cy="1124712"/>
            <a:chOff x="5537667" y="2446664"/>
            <a:chExt cx="1296179" cy="1296178"/>
          </a:xfrm>
        </p:grpSpPr>
        <p:sp>
          <p:nvSpPr>
            <p:cNvPr id="40" name="Oval 39"/>
            <p:cNvSpPr/>
            <p:nvPr/>
          </p:nvSpPr>
          <p:spPr bwMode="gray">
            <a:xfrm>
              <a:off x="5537667" y="2446664"/>
              <a:ext cx="1296179" cy="1296178"/>
            </a:xfrm>
            <a:prstGeom prst="ellipse">
              <a:avLst/>
            </a:prstGeom>
            <a:solidFill>
              <a:srgbClr val="F40A98"/>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pic>
          <p:nvPicPr>
            <p:cNvPr id="62" name="Picture 61"/>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65733" t="87794" r="28307" b="-720"/>
            <a:stretch/>
          </p:blipFill>
          <p:spPr>
            <a:xfrm>
              <a:off x="5918692" y="2713753"/>
              <a:ext cx="534131" cy="762000"/>
            </a:xfrm>
            <a:prstGeom prst="rect">
              <a:avLst/>
            </a:prstGeom>
            <a:effectLst/>
          </p:spPr>
        </p:pic>
      </p:grpSp>
      <p:grpSp>
        <p:nvGrpSpPr>
          <p:cNvPr id="13" name="Group 12"/>
          <p:cNvGrpSpPr/>
          <p:nvPr/>
        </p:nvGrpSpPr>
        <p:grpSpPr>
          <a:xfrm>
            <a:off x="7380906" y="1981853"/>
            <a:ext cx="1124712" cy="1124712"/>
            <a:chOff x="7271435" y="2446664"/>
            <a:chExt cx="1296179" cy="1296178"/>
          </a:xfrm>
        </p:grpSpPr>
        <p:sp>
          <p:nvSpPr>
            <p:cNvPr id="45" name="Oval 44"/>
            <p:cNvSpPr/>
            <p:nvPr/>
          </p:nvSpPr>
          <p:spPr bwMode="gray">
            <a:xfrm>
              <a:off x="7271435" y="2446664"/>
              <a:ext cx="1296179" cy="1296178"/>
            </a:xfrm>
            <a:prstGeom prst="ellipse">
              <a:avLst/>
            </a:prstGeom>
            <a:solidFill>
              <a:srgbClr val="D4295B"/>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pic>
          <p:nvPicPr>
            <p:cNvPr id="63" name="Picture 62"/>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84640" t="87503" r="6264" b="2965"/>
            <a:stretch/>
          </p:blipFill>
          <p:spPr>
            <a:xfrm>
              <a:off x="7511930" y="2813765"/>
              <a:ext cx="815191" cy="561976"/>
            </a:xfrm>
            <a:prstGeom prst="rect">
              <a:avLst/>
            </a:prstGeom>
            <a:effectLst/>
          </p:spPr>
        </p:pic>
      </p:grpSp>
      <p:sp>
        <p:nvSpPr>
          <p:cNvPr id="26" name="Line 18"/>
          <p:cNvSpPr>
            <a:spLocks noChangeShapeType="1"/>
          </p:cNvSpPr>
          <p:nvPr/>
        </p:nvSpPr>
        <p:spPr bwMode="auto">
          <a:xfrm rot="10800000">
            <a:off x="0" y="3558197"/>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grpSp>
        <p:nvGrpSpPr>
          <p:cNvPr id="31" name="Group 30"/>
          <p:cNvGrpSpPr/>
          <p:nvPr/>
        </p:nvGrpSpPr>
        <p:grpSpPr>
          <a:xfrm>
            <a:off x="6067713" y="2764137"/>
            <a:ext cx="510328" cy="745170"/>
            <a:chOff x="6136370" y="2832717"/>
            <a:chExt cx="510328" cy="745170"/>
          </a:xfrm>
        </p:grpSpPr>
        <p:pic>
          <p:nvPicPr>
            <p:cNvPr id="32" name="Picture 31"/>
            <p:cNvPicPr>
              <a:picLocks noChangeAspect="1"/>
            </p:cNvPicPr>
            <p:nvPr/>
          </p:nvPicPr>
          <p:blipFill rotWithShape="1">
            <a:blip r:embed="rId8" cstate="print">
              <a:extLst>
                <a:ext uri="{28A0092B-C50C-407E-A947-70E740481C1C}">
                  <a14:useLocalDpi xmlns:a14="http://schemas.microsoft.com/office/drawing/2010/main" val="0"/>
                </a:ext>
              </a:extLst>
            </a:blip>
            <a:srcRect t="82995" r="85041"/>
            <a:stretch/>
          </p:blipFill>
          <p:spPr>
            <a:xfrm>
              <a:off x="6136370" y="2832717"/>
              <a:ext cx="510328" cy="745170"/>
            </a:xfrm>
            <a:prstGeom prst="rect">
              <a:avLst/>
            </a:prstGeom>
          </p:spPr>
        </p:pic>
        <p:grpSp>
          <p:nvGrpSpPr>
            <p:cNvPr id="33" name="Group 32"/>
            <p:cNvGrpSpPr/>
            <p:nvPr/>
          </p:nvGrpSpPr>
          <p:grpSpPr>
            <a:xfrm>
              <a:off x="6198482" y="3050241"/>
              <a:ext cx="267510" cy="267508"/>
              <a:chOff x="7766137" y="3063389"/>
              <a:chExt cx="250738" cy="250736"/>
            </a:xfrm>
          </p:grpSpPr>
          <p:sp>
            <p:nvSpPr>
              <p:cNvPr id="34" name="Oval 33"/>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36" name="Rectangle 40"/>
              <p:cNvSpPr txBox="1">
                <a:spLocks/>
              </p:cNvSpPr>
              <p:nvPr/>
            </p:nvSpPr>
            <p:spPr>
              <a:xfrm>
                <a:off x="7795248" y="3065647"/>
                <a:ext cx="192516"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9</a:t>
                </a:r>
                <a:endParaRPr kumimoji="0" lang="fi-FI" altLang="ja-JP" b="1" dirty="0">
                  <a:solidFill>
                    <a:schemeClr val="accent4"/>
                  </a:solidFill>
                  <a:latin typeface="HelveticaNeueLT Std" pitchFamily="34" charset="0"/>
                  <a:ea typeface="+mn-ea"/>
                  <a:cs typeface="+mn-cs"/>
                </a:endParaRPr>
              </a:p>
            </p:txBody>
          </p:sp>
        </p:grpSp>
      </p:grpSp>
      <p:grpSp>
        <p:nvGrpSpPr>
          <p:cNvPr id="37" name="Group 36"/>
          <p:cNvGrpSpPr/>
          <p:nvPr/>
        </p:nvGrpSpPr>
        <p:grpSpPr>
          <a:xfrm>
            <a:off x="7659386" y="2764140"/>
            <a:ext cx="654758" cy="745168"/>
            <a:chOff x="4896551" y="2832720"/>
            <a:chExt cx="654758" cy="745168"/>
          </a:xfrm>
        </p:grpSpPr>
        <p:pic>
          <p:nvPicPr>
            <p:cNvPr id="38" name="Picture 37"/>
            <p:cNvPicPr>
              <a:picLocks noChangeAspect="1"/>
            </p:cNvPicPr>
            <p:nvPr/>
          </p:nvPicPr>
          <p:blipFill rotWithShape="1">
            <a:blip r:embed="rId8" cstate="print">
              <a:extLst>
                <a:ext uri="{28A0092B-C50C-407E-A947-70E740481C1C}">
                  <a14:useLocalDpi xmlns:a14="http://schemas.microsoft.com/office/drawing/2010/main" val="0"/>
                </a:ext>
              </a:extLst>
            </a:blip>
            <a:srcRect l="31563" t="82995" r="49245"/>
            <a:stretch/>
          </p:blipFill>
          <p:spPr>
            <a:xfrm>
              <a:off x="4896551" y="2832720"/>
              <a:ext cx="654758" cy="745168"/>
            </a:xfrm>
            <a:prstGeom prst="rect">
              <a:avLst/>
            </a:prstGeom>
          </p:spPr>
        </p:pic>
        <p:grpSp>
          <p:nvGrpSpPr>
            <p:cNvPr id="39" name="Group 38"/>
            <p:cNvGrpSpPr/>
            <p:nvPr/>
          </p:nvGrpSpPr>
          <p:grpSpPr>
            <a:xfrm>
              <a:off x="5058386" y="3050241"/>
              <a:ext cx="303666" cy="267508"/>
              <a:chOff x="7735800" y="3063389"/>
              <a:chExt cx="284627" cy="250736"/>
            </a:xfrm>
          </p:grpSpPr>
          <p:sp>
            <p:nvSpPr>
              <p:cNvPr id="41" name="Oval 40"/>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42" name="Rectangle 40"/>
              <p:cNvSpPr txBox="1">
                <a:spLocks/>
              </p:cNvSpPr>
              <p:nvPr/>
            </p:nvSpPr>
            <p:spPr>
              <a:xfrm>
                <a:off x="7735800" y="3065647"/>
                <a:ext cx="284627"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10</a:t>
                </a:r>
                <a:endParaRPr kumimoji="0" lang="fi-FI" altLang="ja-JP" b="1" dirty="0">
                  <a:solidFill>
                    <a:schemeClr val="accent4"/>
                  </a:solidFill>
                  <a:latin typeface="HelveticaNeueLT Std" pitchFamily="34" charset="0"/>
                  <a:ea typeface="+mn-ea"/>
                  <a:cs typeface="+mn-cs"/>
                </a:endParaRPr>
              </a:p>
            </p:txBody>
          </p:sp>
        </p:grpSp>
      </p:grpSp>
      <p:grpSp>
        <p:nvGrpSpPr>
          <p:cNvPr id="43" name="Group 42"/>
          <p:cNvGrpSpPr/>
          <p:nvPr/>
        </p:nvGrpSpPr>
        <p:grpSpPr>
          <a:xfrm>
            <a:off x="4229268" y="2796935"/>
            <a:ext cx="459072" cy="745170"/>
            <a:chOff x="4191168" y="2865515"/>
            <a:chExt cx="459072" cy="745170"/>
          </a:xfrm>
        </p:grpSpPr>
        <p:pic>
          <p:nvPicPr>
            <p:cNvPr id="44" name="Picture 43"/>
            <p:cNvPicPr>
              <a:picLocks noChangeAspect="1"/>
            </p:cNvPicPr>
            <p:nvPr/>
          </p:nvPicPr>
          <p:blipFill rotWithShape="1">
            <a:blip r:embed="rId8" cstate="print">
              <a:extLst>
                <a:ext uri="{28A0092B-C50C-407E-A947-70E740481C1C}">
                  <a14:useLocalDpi xmlns:a14="http://schemas.microsoft.com/office/drawing/2010/main" val="0"/>
                </a:ext>
              </a:extLst>
            </a:blip>
            <a:srcRect l="86544" t="82995"/>
            <a:stretch/>
          </p:blipFill>
          <p:spPr>
            <a:xfrm>
              <a:off x="4191168" y="2865515"/>
              <a:ext cx="459072" cy="745170"/>
            </a:xfrm>
            <a:prstGeom prst="rect">
              <a:avLst/>
            </a:prstGeom>
          </p:spPr>
        </p:pic>
        <p:grpSp>
          <p:nvGrpSpPr>
            <p:cNvPr id="46" name="Group 45"/>
            <p:cNvGrpSpPr/>
            <p:nvPr/>
          </p:nvGrpSpPr>
          <p:grpSpPr>
            <a:xfrm>
              <a:off x="4321574" y="3050241"/>
              <a:ext cx="267510" cy="267508"/>
              <a:chOff x="7766137" y="3063389"/>
              <a:chExt cx="250738" cy="250736"/>
            </a:xfrm>
          </p:grpSpPr>
          <p:sp>
            <p:nvSpPr>
              <p:cNvPr id="47" name="Oval 46"/>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49" name="Rectangle 40"/>
              <p:cNvSpPr txBox="1">
                <a:spLocks/>
              </p:cNvSpPr>
              <p:nvPr/>
            </p:nvSpPr>
            <p:spPr>
              <a:xfrm>
                <a:off x="7795248" y="3065647"/>
                <a:ext cx="192516"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8</a:t>
                </a:r>
                <a:endParaRPr kumimoji="0" lang="fi-FI" altLang="ja-JP" b="1" dirty="0">
                  <a:solidFill>
                    <a:schemeClr val="accent4"/>
                  </a:solidFill>
                  <a:latin typeface="HelveticaNeueLT Std" pitchFamily="34" charset="0"/>
                  <a:ea typeface="+mn-ea"/>
                  <a:cs typeface="+mn-cs"/>
                </a:endParaRPr>
              </a:p>
            </p:txBody>
          </p:sp>
        </p:grpSp>
      </p:grpSp>
      <p:grpSp>
        <p:nvGrpSpPr>
          <p:cNvPr id="50" name="Group 49"/>
          <p:cNvGrpSpPr/>
          <p:nvPr/>
        </p:nvGrpSpPr>
        <p:grpSpPr>
          <a:xfrm>
            <a:off x="2537711" y="2764137"/>
            <a:ext cx="510328" cy="745170"/>
            <a:chOff x="6136370" y="2832717"/>
            <a:chExt cx="510328" cy="745170"/>
          </a:xfrm>
        </p:grpSpPr>
        <p:pic>
          <p:nvPicPr>
            <p:cNvPr id="51" name="Picture 50"/>
            <p:cNvPicPr>
              <a:picLocks noChangeAspect="1"/>
            </p:cNvPicPr>
            <p:nvPr/>
          </p:nvPicPr>
          <p:blipFill rotWithShape="1">
            <a:blip r:embed="rId8" cstate="print">
              <a:extLst>
                <a:ext uri="{28A0092B-C50C-407E-A947-70E740481C1C}">
                  <a14:useLocalDpi xmlns:a14="http://schemas.microsoft.com/office/drawing/2010/main" val="0"/>
                </a:ext>
              </a:extLst>
            </a:blip>
            <a:srcRect t="82995" r="85041"/>
            <a:stretch/>
          </p:blipFill>
          <p:spPr>
            <a:xfrm>
              <a:off x="6136370" y="2832717"/>
              <a:ext cx="510328" cy="745170"/>
            </a:xfrm>
            <a:prstGeom prst="rect">
              <a:avLst/>
            </a:prstGeom>
          </p:spPr>
        </p:pic>
        <p:grpSp>
          <p:nvGrpSpPr>
            <p:cNvPr id="52" name="Group 51"/>
            <p:cNvGrpSpPr/>
            <p:nvPr/>
          </p:nvGrpSpPr>
          <p:grpSpPr>
            <a:xfrm>
              <a:off x="6198482" y="3050241"/>
              <a:ext cx="267510" cy="267508"/>
              <a:chOff x="7766137" y="3063389"/>
              <a:chExt cx="250738" cy="250736"/>
            </a:xfrm>
          </p:grpSpPr>
          <p:sp>
            <p:nvSpPr>
              <p:cNvPr id="53" name="Oval 52"/>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64" name="Rectangle 40"/>
              <p:cNvSpPr txBox="1">
                <a:spLocks/>
              </p:cNvSpPr>
              <p:nvPr/>
            </p:nvSpPr>
            <p:spPr>
              <a:xfrm>
                <a:off x="7795248" y="3065647"/>
                <a:ext cx="192516"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7</a:t>
                </a:r>
                <a:endParaRPr kumimoji="0" lang="fi-FI" altLang="ja-JP" b="1" dirty="0">
                  <a:solidFill>
                    <a:schemeClr val="accent4"/>
                  </a:solidFill>
                  <a:latin typeface="HelveticaNeueLT Std" pitchFamily="34" charset="0"/>
                  <a:ea typeface="+mn-ea"/>
                  <a:cs typeface="+mn-cs"/>
                </a:endParaRPr>
              </a:p>
            </p:txBody>
          </p:sp>
        </p:grpSp>
      </p:grpSp>
      <p:grpSp>
        <p:nvGrpSpPr>
          <p:cNvPr id="65" name="Group 64"/>
          <p:cNvGrpSpPr/>
          <p:nvPr/>
        </p:nvGrpSpPr>
        <p:grpSpPr>
          <a:xfrm>
            <a:off x="724072" y="2796935"/>
            <a:ext cx="459072" cy="745170"/>
            <a:chOff x="4191168" y="2865515"/>
            <a:chExt cx="459072" cy="745170"/>
          </a:xfrm>
        </p:grpSpPr>
        <p:pic>
          <p:nvPicPr>
            <p:cNvPr id="66" name="Picture 65"/>
            <p:cNvPicPr>
              <a:picLocks noChangeAspect="1"/>
            </p:cNvPicPr>
            <p:nvPr/>
          </p:nvPicPr>
          <p:blipFill rotWithShape="1">
            <a:blip r:embed="rId8" cstate="print">
              <a:extLst>
                <a:ext uri="{28A0092B-C50C-407E-A947-70E740481C1C}">
                  <a14:useLocalDpi xmlns:a14="http://schemas.microsoft.com/office/drawing/2010/main" val="0"/>
                </a:ext>
              </a:extLst>
            </a:blip>
            <a:srcRect l="86544" t="82995"/>
            <a:stretch/>
          </p:blipFill>
          <p:spPr>
            <a:xfrm>
              <a:off x="4191168" y="2865515"/>
              <a:ext cx="459072" cy="745170"/>
            </a:xfrm>
            <a:prstGeom prst="rect">
              <a:avLst/>
            </a:prstGeom>
          </p:spPr>
        </p:pic>
        <p:grpSp>
          <p:nvGrpSpPr>
            <p:cNvPr id="67" name="Group 66"/>
            <p:cNvGrpSpPr/>
            <p:nvPr/>
          </p:nvGrpSpPr>
          <p:grpSpPr>
            <a:xfrm>
              <a:off x="4321574" y="3050241"/>
              <a:ext cx="267510" cy="267508"/>
              <a:chOff x="7766137" y="3063389"/>
              <a:chExt cx="250738" cy="250736"/>
            </a:xfrm>
          </p:grpSpPr>
          <p:sp>
            <p:nvSpPr>
              <p:cNvPr id="68" name="Oval 67"/>
              <p:cNvSpPr/>
              <p:nvPr/>
            </p:nvSpPr>
            <p:spPr>
              <a:xfrm>
                <a:off x="7766137" y="3063389"/>
                <a:ext cx="250738" cy="250736"/>
              </a:xfrm>
              <a:prstGeom prst="ellipse">
                <a:avLst/>
              </a:prstGeom>
              <a:solidFill>
                <a:schemeClr val="bg1"/>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solidFill>
                    <a:schemeClr val="tx1"/>
                  </a:solidFill>
                </a:endParaRPr>
              </a:p>
            </p:txBody>
          </p:sp>
          <p:sp>
            <p:nvSpPr>
              <p:cNvPr id="69" name="Rectangle 40"/>
              <p:cNvSpPr txBox="1">
                <a:spLocks/>
              </p:cNvSpPr>
              <p:nvPr/>
            </p:nvSpPr>
            <p:spPr>
              <a:xfrm>
                <a:off x="7795248" y="3065647"/>
                <a:ext cx="192516" cy="2307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kumimoji="1" baseline="0">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kumimoji="1"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kumimoji="1"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kumimoji="1"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kumimoji="1" baseline="0">
                    <a:latin typeface="+mn-lt"/>
                  </a:defRPr>
                </a:lvl6pPr>
                <a:lvl7pPr marL="749808" indent="-130175" defTabSz="895350" fontAlgn="base">
                  <a:spcBef>
                    <a:spcPct val="0"/>
                  </a:spcBef>
                  <a:spcAft>
                    <a:spcPct val="0"/>
                  </a:spcAft>
                  <a:buClr>
                    <a:schemeClr val="tx2"/>
                  </a:buClr>
                  <a:buSzPct val="89000"/>
                  <a:buFont typeface="Arial" charset="0"/>
                  <a:buChar char="-"/>
                  <a:defRPr kumimoji="1" baseline="0">
                    <a:latin typeface="+mn-lt"/>
                  </a:defRPr>
                </a:lvl7pPr>
                <a:lvl8pPr marL="749808" indent="-130175" defTabSz="895350" fontAlgn="base">
                  <a:spcBef>
                    <a:spcPct val="0"/>
                  </a:spcBef>
                  <a:spcAft>
                    <a:spcPct val="0"/>
                  </a:spcAft>
                  <a:buClr>
                    <a:schemeClr val="tx2"/>
                  </a:buClr>
                  <a:buSzPct val="89000"/>
                  <a:buFont typeface="Arial" charset="0"/>
                  <a:buChar char="-"/>
                  <a:defRPr kumimoji="1" baseline="0">
                    <a:latin typeface="+mn-lt"/>
                  </a:defRPr>
                </a:lvl8pPr>
                <a:lvl9pPr marL="749808" indent="-130175" defTabSz="895350" fontAlgn="base">
                  <a:spcBef>
                    <a:spcPct val="0"/>
                  </a:spcBef>
                  <a:spcAft>
                    <a:spcPct val="0"/>
                  </a:spcAft>
                  <a:buClr>
                    <a:schemeClr val="tx2"/>
                  </a:buClr>
                  <a:buSzPct val="89000"/>
                  <a:buFont typeface="Arial" charset="0"/>
                  <a:buChar char="-"/>
                  <a:defRPr kumimoji="1" baseline="0">
                    <a:latin typeface="+mn-lt"/>
                  </a:defRPr>
                </a:lvl9pPr>
              </a:lstStyle>
              <a:p>
                <a:pPr marL="1587" lvl="1" indent="0" algn="ctr">
                  <a:spcBef>
                    <a:spcPct val="10000"/>
                  </a:spcBef>
                  <a:buNone/>
                </a:pPr>
                <a:r>
                  <a:rPr kumimoji="0" lang="fi-FI" altLang="ja-JP" b="1" smtClean="0">
                    <a:solidFill>
                      <a:schemeClr val="accent4"/>
                    </a:solidFill>
                    <a:latin typeface="HelveticaNeueLT Std" pitchFamily="34" charset="0"/>
                    <a:ea typeface="+mn-ea"/>
                    <a:cs typeface="+mn-cs"/>
                  </a:rPr>
                  <a:t>6</a:t>
                </a:r>
                <a:endParaRPr kumimoji="0" lang="fi-FI" altLang="ja-JP" b="1" dirty="0">
                  <a:solidFill>
                    <a:schemeClr val="accent4"/>
                  </a:solidFill>
                  <a:latin typeface="HelveticaNeueLT Std" pitchFamily="34" charset="0"/>
                  <a:ea typeface="+mn-ea"/>
                  <a:cs typeface="+mn-cs"/>
                </a:endParaRPr>
              </a:p>
            </p:txBody>
          </p:sp>
        </p:grpSp>
      </p:grpSp>
      <p:grpSp>
        <p:nvGrpSpPr>
          <p:cNvPr id="70" name="Group 69"/>
          <p:cNvGrpSpPr/>
          <p:nvPr/>
        </p:nvGrpSpPr>
        <p:grpSpPr>
          <a:xfrm>
            <a:off x="1885041" y="3750103"/>
            <a:ext cx="5249417" cy="916001"/>
            <a:chOff x="1885041" y="3558198"/>
            <a:chExt cx="5249417" cy="1117432"/>
          </a:xfrm>
        </p:grpSpPr>
        <p:cxnSp>
          <p:nvCxnSpPr>
            <p:cNvPr id="71" name="Straight Connector 70"/>
            <p:cNvCxnSpPr/>
            <p:nvPr/>
          </p:nvCxnSpPr>
          <p:spPr>
            <a:xfrm>
              <a:off x="1885041" y="3558198"/>
              <a:ext cx="0" cy="1117432"/>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3667358" y="3558198"/>
              <a:ext cx="0" cy="1117432"/>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5381858" y="3558198"/>
              <a:ext cx="0" cy="1117432"/>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7134458" y="3558198"/>
              <a:ext cx="0" cy="1117432"/>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66423568"/>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14" name="Object 2"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65030"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8" name="Rounded Rectangle 47"/>
          <p:cNvSpPr/>
          <p:nvPr/>
        </p:nvSpPr>
        <p:spPr>
          <a:xfrm>
            <a:off x="262754" y="1769267"/>
            <a:ext cx="1531813" cy="1233464"/>
          </a:xfrm>
          <a:prstGeom prst="round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50" name="Rounded Rectangle 49"/>
          <p:cNvSpPr/>
          <p:nvPr/>
        </p:nvSpPr>
        <p:spPr>
          <a:xfrm>
            <a:off x="1976989" y="1769267"/>
            <a:ext cx="1531813" cy="1233464"/>
          </a:xfrm>
          <a:prstGeom prst="round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51" name="Rounded Rectangle 50"/>
          <p:cNvSpPr/>
          <p:nvPr/>
        </p:nvSpPr>
        <p:spPr>
          <a:xfrm>
            <a:off x="7119695" y="1769267"/>
            <a:ext cx="1531813" cy="1233464"/>
          </a:xfrm>
          <a:prstGeom prst="round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52" name="Rounded Rectangle 51"/>
          <p:cNvSpPr/>
          <p:nvPr/>
        </p:nvSpPr>
        <p:spPr>
          <a:xfrm>
            <a:off x="5405459" y="1769267"/>
            <a:ext cx="1531813" cy="1233464"/>
          </a:xfrm>
          <a:prstGeom prst="round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53" name="Rounded Rectangle 52"/>
          <p:cNvSpPr/>
          <p:nvPr/>
        </p:nvSpPr>
        <p:spPr>
          <a:xfrm>
            <a:off x="3691224" y="1769267"/>
            <a:ext cx="1531813" cy="1233464"/>
          </a:xfrm>
          <a:prstGeom prst="round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67" name="Line 18"/>
          <p:cNvSpPr>
            <a:spLocks noChangeShapeType="1"/>
          </p:cNvSpPr>
          <p:nvPr/>
        </p:nvSpPr>
        <p:spPr bwMode="auto">
          <a:xfrm rot="10800000">
            <a:off x="0" y="3558197"/>
            <a:ext cx="8961438" cy="0"/>
          </a:xfrm>
          <a:prstGeom prst="line">
            <a:avLst/>
          </a:prstGeom>
          <a:noFill/>
          <a:ln w="57150">
            <a:solidFill>
              <a:schemeClr val="bg1">
                <a:lumMod val="75000"/>
              </a:schemeClr>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endParaRPr lang="en-US"/>
          </a:p>
        </p:txBody>
      </p:sp>
      <p:sp>
        <p:nvSpPr>
          <p:cNvPr id="69" name="Rectangle 68"/>
          <p:cNvSpPr/>
          <p:nvPr/>
        </p:nvSpPr>
        <p:spPr>
          <a:xfrm>
            <a:off x="86852" y="1069229"/>
            <a:ext cx="5894630" cy="584775"/>
          </a:xfrm>
          <a:prstGeom prst="rect">
            <a:avLst/>
          </a:prstGeom>
        </p:spPr>
        <p:txBody>
          <a:bodyPr wrap="square">
            <a:spAutoFit/>
          </a:bodyPr>
          <a:lstStyle/>
          <a:p>
            <a:pPr marL="166688" lvl="1">
              <a:spcBef>
                <a:spcPts val="0"/>
              </a:spcBef>
            </a:pPr>
            <a:r>
              <a:rPr lang="en-US" sz="3200" b="1">
                <a:solidFill>
                  <a:schemeClr val="bg1">
                    <a:lumMod val="75000"/>
                  </a:schemeClr>
                </a:solidFill>
                <a:latin typeface="HelveticaNeueLT Std" pitchFamily="34" charset="0"/>
              </a:rPr>
              <a:t>ASPIRASI SISTEM</a:t>
            </a:r>
            <a:endParaRPr lang="en-US" sz="3200" b="1" dirty="0" err="1">
              <a:solidFill>
                <a:schemeClr val="bg1">
                  <a:lumMod val="75000"/>
                </a:schemeClr>
              </a:solidFill>
              <a:latin typeface="HelveticaNeueLT Std" pitchFamily="34" charset="0"/>
            </a:endParaRPr>
          </a:p>
        </p:txBody>
      </p:sp>
      <p:grpSp>
        <p:nvGrpSpPr>
          <p:cNvPr id="64517" name="Group 64516"/>
          <p:cNvGrpSpPr/>
          <p:nvPr/>
        </p:nvGrpSpPr>
        <p:grpSpPr>
          <a:xfrm>
            <a:off x="2418290" y="2432577"/>
            <a:ext cx="768435" cy="1122058"/>
            <a:chOff x="677960" y="2244177"/>
            <a:chExt cx="880303" cy="1285406"/>
          </a:xfrm>
        </p:grpSpPr>
        <p:pic>
          <p:nvPicPr>
            <p:cNvPr id="14" name="Picture 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77960" y="2244177"/>
              <a:ext cx="880303" cy="1285406"/>
            </a:xfrm>
            <a:prstGeom prst="rect">
              <a:avLst/>
            </a:prstGeom>
          </p:spPr>
        </p:pic>
        <p:sp>
          <p:nvSpPr>
            <p:cNvPr id="17" name="Oval 16"/>
            <p:cNvSpPr/>
            <p:nvPr/>
          </p:nvSpPr>
          <p:spPr>
            <a:xfrm>
              <a:off x="734049" y="2563511"/>
              <a:ext cx="563799" cy="563799"/>
            </a:xfrm>
            <a:prstGeom prst="ellipse">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 name="Oval 69"/>
            <p:cNvSpPr/>
            <p:nvPr/>
          </p:nvSpPr>
          <p:spPr>
            <a:xfrm>
              <a:off x="856178" y="2680657"/>
              <a:ext cx="323718" cy="323716"/>
            </a:xfrm>
            <a:prstGeom prst="ellipse">
              <a:avLst/>
            </a:prstGeom>
            <a:noFill/>
            <a:ln w="190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4519" name="Group 64518"/>
          <p:cNvGrpSpPr/>
          <p:nvPr/>
        </p:nvGrpSpPr>
        <p:grpSpPr>
          <a:xfrm>
            <a:off x="515421" y="2432579"/>
            <a:ext cx="985917" cy="1122057"/>
            <a:chOff x="1747691" y="2244177"/>
            <a:chExt cx="1129446" cy="1285405"/>
          </a:xfrm>
        </p:grpSpPr>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747691" y="2244177"/>
              <a:ext cx="1129446" cy="1285405"/>
            </a:xfrm>
            <a:prstGeom prst="rect">
              <a:avLst/>
            </a:prstGeom>
          </p:spPr>
        </p:pic>
        <p:sp>
          <p:nvSpPr>
            <p:cNvPr id="26" name="Oval 25"/>
            <p:cNvSpPr/>
            <p:nvPr/>
          </p:nvSpPr>
          <p:spPr>
            <a:xfrm>
              <a:off x="2031859" y="2563511"/>
              <a:ext cx="563799" cy="563799"/>
            </a:xfrm>
            <a:prstGeom prst="ellipse">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Oval 70"/>
            <p:cNvSpPr/>
            <p:nvPr/>
          </p:nvSpPr>
          <p:spPr>
            <a:xfrm>
              <a:off x="2153988" y="2680657"/>
              <a:ext cx="323718" cy="323716"/>
            </a:xfrm>
            <a:prstGeom prst="ellipse">
              <a:avLst/>
            </a:prstGeom>
            <a:noFill/>
            <a:ln w="190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0" name="Group 79"/>
          <p:cNvGrpSpPr/>
          <p:nvPr/>
        </p:nvGrpSpPr>
        <p:grpSpPr>
          <a:xfrm>
            <a:off x="4040798" y="2476821"/>
            <a:ext cx="691255" cy="1122058"/>
            <a:chOff x="1209705" y="2288410"/>
            <a:chExt cx="791887" cy="1285406"/>
          </a:xfrm>
        </p:grpSpPr>
        <p:pic>
          <p:nvPicPr>
            <p:cNvPr id="81" name="Picture 80"/>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1209705" y="2288410"/>
              <a:ext cx="791887" cy="1285406"/>
            </a:xfrm>
            <a:prstGeom prst="rect">
              <a:avLst/>
            </a:prstGeom>
          </p:spPr>
        </p:pic>
        <p:sp>
          <p:nvSpPr>
            <p:cNvPr id="82" name="Oval 81"/>
            <p:cNvSpPr/>
            <p:nvPr/>
          </p:nvSpPr>
          <p:spPr>
            <a:xfrm>
              <a:off x="1382530" y="2563511"/>
              <a:ext cx="563799" cy="563799"/>
            </a:xfrm>
            <a:prstGeom prst="ellipse">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Oval 82"/>
            <p:cNvSpPr/>
            <p:nvPr/>
          </p:nvSpPr>
          <p:spPr>
            <a:xfrm>
              <a:off x="1504659" y="2680657"/>
              <a:ext cx="323718" cy="323716"/>
            </a:xfrm>
            <a:prstGeom prst="ellipse">
              <a:avLst/>
            </a:prstGeom>
            <a:noFill/>
            <a:ln w="190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4" name="Group 83"/>
          <p:cNvGrpSpPr/>
          <p:nvPr/>
        </p:nvGrpSpPr>
        <p:grpSpPr>
          <a:xfrm>
            <a:off x="5700661" y="2432579"/>
            <a:ext cx="985917" cy="1122057"/>
            <a:chOff x="1747691" y="2244177"/>
            <a:chExt cx="1129446" cy="1285405"/>
          </a:xfrm>
        </p:grpSpPr>
        <p:pic>
          <p:nvPicPr>
            <p:cNvPr id="85" name="Picture 84"/>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747691" y="2244177"/>
              <a:ext cx="1129446" cy="1285405"/>
            </a:xfrm>
            <a:prstGeom prst="rect">
              <a:avLst/>
            </a:prstGeom>
          </p:spPr>
        </p:pic>
        <p:sp>
          <p:nvSpPr>
            <p:cNvPr id="86" name="Oval 85"/>
            <p:cNvSpPr/>
            <p:nvPr/>
          </p:nvSpPr>
          <p:spPr>
            <a:xfrm>
              <a:off x="2031859" y="2563511"/>
              <a:ext cx="563799" cy="563799"/>
            </a:xfrm>
            <a:prstGeom prst="ellipse">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Oval 86"/>
            <p:cNvSpPr/>
            <p:nvPr/>
          </p:nvSpPr>
          <p:spPr>
            <a:xfrm>
              <a:off x="2153988" y="2680657"/>
              <a:ext cx="323718" cy="323716"/>
            </a:xfrm>
            <a:prstGeom prst="ellipse">
              <a:avLst/>
            </a:prstGeom>
            <a:noFill/>
            <a:ln w="190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2" name="Group 91"/>
          <p:cNvGrpSpPr/>
          <p:nvPr/>
        </p:nvGrpSpPr>
        <p:grpSpPr>
          <a:xfrm>
            <a:off x="7478381" y="2476821"/>
            <a:ext cx="691255" cy="1122058"/>
            <a:chOff x="1209705" y="2288410"/>
            <a:chExt cx="791887" cy="1285406"/>
          </a:xfrm>
        </p:grpSpPr>
        <p:pic>
          <p:nvPicPr>
            <p:cNvPr id="93" name="Picture 92"/>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1209705" y="2288410"/>
              <a:ext cx="791887" cy="1285406"/>
            </a:xfrm>
            <a:prstGeom prst="rect">
              <a:avLst/>
            </a:prstGeom>
          </p:spPr>
        </p:pic>
        <p:sp>
          <p:nvSpPr>
            <p:cNvPr id="94" name="Oval 93"/>
            <p:cNvSpPr/>
            <p:nvPr/>
          </p:nvSpPr>
          <p:spPr>
            <a:xfrm>
              <a:off x="1382530" y="2563511"/>
              <a:ext cx="563799" cy="563799"/>
            </a:xfrm>
            <a:prstGeom prst="ellipse">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Oval 94"/>
            <p:cNvSpPr/>
            <p:nvPr/>
          </p:nvSpPr>
          <p:spPr>
            <a:xfrm>
              <a:off x="1504659" y="2680657"/>
              <a:ext cx="323718" cy="323716"/>
            </a:xfrm>
            <a:prstGeom prst="ellipse">
              <a:avLst/>
            </a:prstGeom>
            <a:noFill/>
            <a:ln w="190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4521" name="Round Same Side Corner Rectangle 64520"/>
          <p:cNvSpPr/>
          <p:nvPr/>
        </p:nvSpPr>
        <p:spPr>
          <a:xfrm>
            <a:off x="3690951" y="1769267"/>
            <a:ext cx="1532084" cy="741312"/>
          </a:xfrm>
          <a:prstGeom prst="round2SameRect">
            <a:avLst>
              <a:gd name="adj1" fmla="val 28432"/>
              <a:gd name="adj2" fmla="val 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98" name="Round Same Side Corner Rectangle 97"/>
          <p:cNvSpPr/>
          <p:nvPr/>
        </p:nvSpPr>
        <p:spPr>
          <a:xfrm>
            <a:off x="1971141" y="1769267"/>
            <a:ext cx="1532084" cy="741312"/>
          </a:xfrm>
          <a:prstGeom prst="round2SameRect">
            <a:avLst>
              <a:gd name="adj1" fmla="val 28432"/>
              <a:gd name="adj2" fmla="val 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99" name="Round Same Side Corner Rectangle 98"/>
          <p:cNvSpPr/>
          <p:nvPr/>
        </p:nvSpPr>
        <p:spPr>
          <a:xfrm>
            <a:off x="260436" y="1769267"/>
            <a:ext cx="1532084" cy="741312"/>
          </a:xfrm>
          <a:prstGeom prst="round2SameRect">
            <a:avLst>
              <a:gd name="adj1" fmla="val 28432"/>
              <a:gd name="adj2" fmla="val 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100" name="Round Same Side Corner Rectangle 99"/>
          <p:cNvSpPr/>
          <p:nvPr/>
        </p:nvSpPr>
        <p:spPr>
          <a:xfrm>
            <a:off x="5407806" y="1769267"/>
            <a:ext cx="1532084" cy="741312"/>
          </a:xfrm>
          <a:prstGeom prst="round2SameRect">
            <a:avLst>
              <a:gd name="adj1" fmla="val 28432"/>
              <a:gd name="adj2" fmla="val 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101" name="Round Same Side Corner Rectangle 100"/>
          <p:cNvSpPr/>
          <p:nvPr/>
        </p:nvSpPr>
        <p:spPr>
          <a:xfrm>
            <a:off x="7119131" y="1769267"/>
            <a:ext cx="1532084" cy="741312"/>
          </a:xfrm>
          <a:prstGeom prst="round2SameRect">
            <a:avLst>
              <a:gd name="adj1" fmla="val 28432"/>
              <a:gd name="adj2" fmla="val 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grpSp>
        <p:nvGrpSpPr>
          <p:cNvPr id="102" name="Group 101"/>
          <p:cNvGrpSpPr/>
          <p:nvPr/>
        </p:nvGrpSpPr>
        <p:grpSpPr>
          <a:xfrm>
            <a:off x="186037" y="1717443"/>
            <a:ext cx="8672771" cy="838015"/>
            <a:chOff x="186035" y="1767545"/>
            <a:chExt cx="8672771" cy="838015"/>
          </a:xfrm>
        </p:grpSpPr>
        <p:sp>
          <p:nvSpPr>
            <p:cNvPr id="103" name="Rectangle 102"/>
            <p:cNvSpPr/>
            <p:nvPr/>
          </p:nvSpPr>
          <p:spPr>
            <a:xfrm>
              <a:off x="1976986" y="1781582"/>
              <a:ext cx="1531543" cy="82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2400" b="1">
                  <a:solidFill>
                    <a:schemeClr val="bg1"/>
                  </a:solidFill>
                  <a:latin typeface="HelveticaNeueLT Std" pitchFamily="34" charset="0"/>
                  <a:cs typeface="Clear Sans" panose="020B0503030202020304" pitchFamily="34" charset="0"/>
                </a:rPr>
                <a:t>Ekuiti</a:t>
              </a:r>
              <a:endParaRPr lang="ms-MY" sz="1200" b="1" dirty="0">
                <a:solidFill>
                  <a:schemeClr val="bg1"/>
                </a:solidFill>
                <a:latin typeface="HelveticaNeueLT Std" pitchFamily="34" charset="0"/>
                <a:cs typeface="Clear Sans" panose="020B0503030202020304" pitchFamily="34" charset="0"/>
              </a:endParaRPr>
            </a:p>
          </p:txBody>
        </p:sp>
        <p:sp>
          <p:nvSpPr>
            <p:cNvPr id="104" name="Rectangle 103"/>
            <p:cNvSpPr/>
            <p:nvPr/>
          </p:nvSpPr>
          <p:spPr>
            <a:xfrm>
              <a:off x="5200382" y="1781582"/>
              <a:ext cx="1946412" cy="82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2000" b="1">
                  <a:solidFill>
                    <a:schemeClr val="bg1"/>
                  </a:solidFill>
                  <a:latin typeface="HelveticaNeueLT Std" pitchFamily="34" charset="0"/>
                  <a:cs typeface="Clear Sans" panose="020B0503030202020304" pitchFamily="34" charset="0"/>
                </a:rPr>
                <a:t>Kecekapan</a:t>
              </a:r>
              <a:endParaRPr lang="ms-MY" sz="2000" b="1" dirty="0">
                <a:solidFill>
                  <a:schemeClr val="bg1"/>
                </a:solidFill>
                <a:latin typeface="HelveticaNeueLT Std" pitchFamily="34" charset="0"/>
                <a:cs typeface="Clear Sans" panose="020B0503030202020304" pitchFamily="34" charset="0"/>
              </a:endParaRPr>
            </a:p>
          </p:txBody>
        </p:sp>
        <p:sp>
          <p:nvSpPr>
            <p:cNvPr id="105" name="Rectangle 104"/>
            <p:cNvSpPr/>
            <p:nvPr/>
          </p:nvSpPr>
          <p:spPr>
            <a:xfrm>
              <a:off x="6912394" y="1767545"/>
              <a:ext cx="1946412" cy="82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2000" b="1">
                  <a:solidFill>
                    <a:schemeClr val="bg1"/>
                  </a:solidFill>
                  <a:latin typeface="HelveticaNeueLT Std" pitchFamily="34" charset="0"/>
                  <a:cs typeface="Clear Sans" panose="020B0503030202020304" pitchFamily="34" charset="0"/>
                </a:rPr>
                <a:t>Perpaduan</a:t>
              </a:r>
            </a:p>
          </p:txBody>
        </p:sp>
        <p:sp>
          <p:nvSpPr>
            <p:cNvPr id="106" name="Rectangle 105"/>
            <p:cNvSpPr/>
            <p:nvPr/>
          </p:nvSpPr>
          <p:spPr>
            <a:xfrm>
              <a:off x="186035" y="1767545"/>
              <a:ext cx="1676085" cy="82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2400" b="1">
                  <a:solidFill>
                    <a:schemeClr val="bg1"/>
                  </a:solidFill>
                  <a:latin typeface="HelveticaNeueLT Std" pitchFamily="34" charset="0"/>
                  <a:cs typeface="Clear Sans" panose="020B0503030202020304" pitchFamily="34" charset="0"/>
                </a:rPr>
                <a:t>Akses</a:t>
              </a:r>
              <a:endParaRPr lang="ms-MY" b="1" dirty="0">
                <a:solidFill>
                  <a:schemeClr val="bg1"/>
                </a:solidFill>
                <a:latin typeface="HelveticaNeueLT Std" pitchFamily="34" charset="0"/>
                <a:cs typeface="Clear Sans" panose="020B0503030202020304" pitchFamily="34" charset="0"/>
              </a:endParaRPr>
            </a:p>
          </p:txBody>
        </p:sp>
        <p:sp>
          <p:nvSpPr>
            <p:cNvPr id="107" name="Rectangle 106"/>
            <p:cNvSpPr/>
            <p:nvPr/>
          </p:nvSpPr>
          <p:spPr>
            <a:xfrm>
              <a:off x="3691222" y="1781582"/>
              <a:ext cx="1531813" cy="82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2400" b="1">
                  <a:solidFill>
                    <a:schemeClr val="bg1"/>
                  </a:solidFill>
                  <a:latin typeface="HelveticaNeueLT Std" pitchFamily="34" charset="0"/>
                  <a:cs typeface="Clear Sans" panose="020B0503030202020304" pitchFamily="34" charset="0"/>
                </a:rPr>
                <a:t>Kualiti</a:t>
              </a:r>
              <a:endParaRPr lang="ms-MY" b="1" dirty="0">
                <a:solidFill>
                  <a:schemeClr val="bg1"/>
                </a:solidFill>
                <a:latin typeface="HelveticaNeueLT Std" pitchFamily="34" charset="0"/>
                <a:cs typeface="Clear Sans" panose="020B0503030202020304" pitchFamily="34" charset="0"/>
              </a:endParaRPr>
            </a:p>
          </p:txBody>
        </p:sp>
      </p:grpSp>
    </p:spTree>
    <p:extLst>
      <p:ext uri="{BB962C8B-B14F-4D97-AF65-F5344CB8AC3E}">
        <p14:creationId xmlns:p14="http://schemas.microsoft.com/office/powerpoint/2010/main" val="3527256913"/>
      </p:ext>
    </p:extLst>
  </p:cSld>
  <p:clrMapOvr>
    <a:masterClrMapping/>
  </p:clrMapOvr>
  <p:transition spd="slow">
    <p:push/>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S" val="1,2"/>
  <p:tag name="THINKCELLPRESENTATIONDONOTDELETE" val="&lt;?xml version=&quot;1.0&quot; encoding=&quot;UTF-16&quot; standalone=&quot;yes&quot;?&gt;&#10;&lt;root reqver=&quot;21047&quot;&gt;&lt;version val=&quot;23045&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d-%1-%Y&lt;/m_strFormatTime&gt;&lt;/m_precDefaultDate&gt;&lt;m_precDefaultYear&gt;&lt;m_bNumberIsYear val=&quot;0&quot;/&gt;&lt;/m_precDefaultYear&gt;&lt;m_precDefaultQuarter&gt;&lt;m_bNumberIsYear val=&quot;0&quot;/&gt;&lt;/m_precDefaultQuarter&gt;&lt;m_precDefaultMonth&gt;&lt;m_bNumberIsYear val=&quot;0&quot;/&gt;&lt;/m_precDefaultMonth&gt;&lt;m_precDefaultWeek&gt;&lt;m_bNumberIsYear val=&quot;0&quot;/&gt;&lt;/m_precDefaultWeek&gt;&lt;m_precDefaultDay&gt;&lt;m_bNumberIsYear val=&quot;0&quot;/&gt;&lt;/m_precDefaultDay&gt;&lt;m_mruColor&gt;&lt;m_vecMRU length=&quot;3&quot;&gt;&lt;elem m_fUsage=&quot;1.89999999999999990000E+000&quot;&gt;&lt;m_msothmcolidx val=&quot;0&quot;/&gt;&lt;m_rgb r=&quot;d8&quot; g=&quot;d8&quot; b=&quot;d8&quot;/&gt;&lt;m_ppcolschidx tagver0=&quot;23004&quot; tagname0=&quot;m_ppcolschidxUNRECOGNIZED&quot; val=&quot;0&quot;/&gt;&lt;m_nBrightness val=&quot;0&quot;/&gt;&lt;/elem&gt;&lt;elem m_fUsage=&quot;8.10000000000000050000E-001&quot;&gt;&lt;m_msothmcolidx val=&quot;0&quot;/&gt;&lt;m_rgb r=&quot;ec&quot; g=&quot;1a&quot; b=&quot;53&quot;/&gt;&lt;m_ppcolschidx tagver0=&quot;23004&quot; tagname0=&quot;m_ppcolschidxUNRECOGNIZED&quot; val=&quot;0&quot;/&gt;&lt;m_nBrightness val=&quot;0&quot;/&gt;&lt;/elem&gt;&lt;elem m_fUsage=&quot;7.29000000000000090000E-001&quot;&gt;&lt;m_msothmcolidx val=&quot;0&quot;/&gt;&lt;m_rgb r=&quot;3e&quot; g=&quot;b3&quot; b=&quot;ff&quot;/&gt;&lt;m_ppcolschidx tagver0=&quot;23004&quot; tagname0=&quot;m_ppcolschidxUNRECOGNIZED&quot; val=&quot;0&quot;/&gt;&lt;m_nBrightness val=&quot;0&quot;/&gt;&lt;/elem&gt;&lt;/m_vecMRU&gt;&lt;/m_mruColor&gt;&lt;m_eweekdayFirstOfWeek val=&quot;2&quot;/&gt;&lt;m_eweekdayFirstOfWorkweek val=&quot;2&quot;/&gt;&lt;m_eweekdayFirstOfWeekend val=&quot;7&quot;/&gt;&lt;/CPresentation&gt;&lt;/root&gt;"/>
  <p:tag name="THINKCELLUNDODONOTDELETE" val="0"/>
  <p:tag name="ISNEWSLIDENUMBER" val="True"/>
  <p:tag name="PREVIOUSNAME" val="C:\Users\Li-Kai Chen\Documents\My Work\MOE\MOHE\DPM\150407 MEB(HE) DPM presentation v20.pptx"/>
  <p:tag name="ISPRING_RESOURCE_PATHS_HASH_PRESENTER" val="d0355cc39e7cabd73dae5cdf4eb6401f9750d6ec"/>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A7H4jGZzFk.9HaZFcpPVi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vvwsK2kBd0GtTDu_lGrIU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14RTaAjHyEygaBEjBnBUj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heme/theme1.xml><?xml version="1.0" encoding="utf-8"?>
<a:theme xmlns:a="http://schemas.openxmlformats.org/drawingml/2006/main" name="KPM_CF_MSG058">
  <a:themeElements>
    <a:clrScheme name="Custom 4">
      <a:dk1>
        <a:srgbClr val="000000"/>
      </a:dk1>
      <a:lt1>
        <a:srgbClr val="FFFFFF"/>
      </a:lt1>
      <a:dk2>
        <a:srgbClr val="273D88"/>
      </a:dk2>
      <a:lt2>
        <a:srgbClr val="FFFFFF"/>
      </a:lt2>
      <a:accent1>
        <a:srgbClr val="FFE390"/>
      </a:accent1>
      <a:accent2>
        <a:srgbClr val="EAAF00"/>
      </a:accent2>
      <a:accent3>
        <a:srgbClr val="AF8300"/>
      </a:accent3>
      <a:accent4>
        <a:srgbClr val="273D88"/>
      </a:accent4>
      <a:accent5>
        <a:srgbClr val="808080"/>
      </a:accent5>
      <a:accent6>
        <a:srgbClr val="B2B2B2"/>
      </a:accent6>
      <a:hlink>
        <a:srgbClr val="0072BC"/>
      </a:hlink>
      <a:folHlink>
        <a:srgbClr val="273D88"/>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273D88"/>
        </a:dk2>
        <a:lt2>
          <a:srgbClr val="FFFFFF"/>
        </a:lt2>
        <a:accent1>
          <a:srgbClr val="D9D9D9"/>
        </a:accent1>
        <a:accent2>
          <a:srgbClr val="EAAF00"/>
        </a:accent2>
        <a:accent3>
          <a:srgbClr val="0072BC"/>
        </a:accent3>
        <a:accent4>
          <a:srgbClr val="273D88"/>
        </a:accent4>
        <a:accent5>
          <a:srgbClr val="595959"/>
        </a:accent5>
        <a:accent6>
          <a:srgbClr val="808080"/>
        </a:accent6>
        <a:hlink>
          <a:srgbClr val="0072BC"/>
        </a:hlink>
        <a:folHlink>
          <a:srgbClr val="273D8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1_blank 1">
        <a:dk1>
          <a:srgbClr val="000000"/>
        </a:dk1>
        <a:lt1>
          <a:srgbClr val="FFFFFF"/>
        </a:lt1>
        <a:dk2>
          <a:srgbClr val="000000"/>
        </a:dk2>
        <a:lt2>
          <a:srgbClr val="FFFFFF"/>
        </a:lt2>
        <a:accent1>
          <a:srgbClr val="EAEAEA"/>
        </a:accent1>
        <a:accent2>
          <a:srgbClr val="D0D0D0"/>
        </a:accent2>
        <a:accent3>
          <a:srgbClr val="FFFFFF"/>
        </a:accent3>
        <a:accent4>
          <a:srgbClr val="000000"/>
        </a:accent4>
        <a:accent5>
          <a:srgbClr val="F3F3F3"/>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blank 3">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lank">
  <a:themeElements>
    <a:clrScheme name="blank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895350" rtl="0" eaLnBrk="1" fontAlgn="base" latinLnBrk="0" hangingPunct="1">
          <a:lnSpc>
            <a:spcPct val="100000"/>
          </a:lnSpc>
          <a:spcBef>
            <a:spcPct val="0"/>
          </a:spcBef>
          <a:spcAft>
            <a:spcPct val="0"/>
          </a:spcAft>
          <a:buClrTx/>
          <a:buSzTx/>
          <a:buFontTx/>
          <a:buNone/>
          <a:tabLst/>
          <a:defRPr kumimoji="0" lang="en-US" sz="4500" b="1" i="0" u="none" strike="noStrike" cap="none" normalizeH="0" baseline="0" smtClean="0">
            <a:ln>
              <a:noFill/>
            </a:ln>
            <a:solidFill>
              <a:schemeClr val="bg1"/>
            </a:solidFill>
            <a:effectLst/>
            <a:latin typeface="HelveticaNeueLT Std"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895350" rtl="0" eaLnBrk="1" fontAlgn="base" latinLnBrk="0" hangingPunct="1">
          <a:lnSpc>
            <a:spcPct val="100000"/>
          </a:lnSpc>
          <a:spcBef>
            <a:spcPct val="0"/>
          </a:spcBef>
          <a:spcAft>
            <a:spcPct val="0"/>
          </a:spcAft>
          <a:buClrTx/>
          <a:buSzTx/>
          <a:buFontTx/>
          <a:buNone/>
          <a:tabLst/>
          <a:defRPr kumimoji="0" lang="en-US" sz="4500" b="1" i="0" u="none" strike="noStrike" cap="none" normalizeH="0" baseline="0" smtClean="0">
            <a:ln>
              <a:noFill/>
            </a:ln>
            <a:solidFill>
              <a:schemeClr val="bg1"/>
            </a:solidFill>
            <a:effectLst/>
            <a:latin typeface="HelveticaNeueLT Std" pitchFamily="34" charset="0"/>
          </a:defRPr>
        </a:defPPr>
      </a:lstStyle>
    </a:lnDef>
  </a:objectDefaults>
  <a:extraClrSchemeLst>
    <a:extraClrScheme>
      <a:clrScheme name="blank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blank">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1_blank 1">
        <a:dk1>
          <a:srgbClr val="000000"/>
        </a:dk1>
        <a:lt1>
          <a:srgbClr val="FFFFFF"/>
        </a:lt1>
        <a:dk2>
          <a:srgbClr val="000000"/>
        </a:dk2>
        <a:lt2>
          <a:srgbClr val="FFFFFF"/>
        </a:lt2>
        <a:accent1>
          <a:srgbClr val="EAEAEA"/>
        </a:accent1>
        <a:accent2>
          <a:srgbClr val="D0D0D0"/>
        </a:accent2>
        <a:accent3>
          <a:srgbClr val="FFFFFF"/>
        </a:accent3>
        <a:accent4>
          <a:srgbClr val="000000"/>
        </a:accent4>
        <a:accent5>
          <a:srgbClr val="F3F3F3"/>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blank 3">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KPM_CF_MSG058</Template>
  <TotalTime>24212</TotalTime>
  <Words>1911</Words>
  <Application>Microsoft Office PowerPoint</Application>
  <PresentationFormat>Custom</PresentationFormat>
  <Paragraphs>420</Paragraphs>
  <Slides>24</Slides>
  <Notes>22</Notes>
  <HiddenSlides>0</HiddenSlides>
  <MMClips>0</MMClips>
  <ScaleCrop>false</ScaleCrop>
  <HeadingPairs>
    <vt:vector size="8" baseType="variant">
      <vt:variant>
        <vt:lpstr>Fonts Used</vt:lpstr>
      </vt:variant>
      <vt:variant>
        <vt:i4>10</vt:i4>
      </vt:variant>
      <vt:variant>
        <vt:lpstr>Theme</vt:lpstr>
      </vt:variant>
      <vt:variant>
        <vt:i4>4</vt:i4>
      </vt:variant>
      <vt:variant>
        <vt:lpstr>Embedded OLE Servers</vt:lpstr>
      </vt:variant>
      <vt:variant>
        <vt:i4>1</vt:i4>
      </vt:variant>
      <vt:variant>
        <vt:lpstr>Slide Titles</vt:lpstr>
      </vt:variant>
      <vt:variant>
        <vt:i4>24</vt:i4>
      </vt:variant>
    </vt:vector>
  </HeadingPairs>
  <TitlesOfParts>
    <vt:vector size="39" baseType="lpstr">
      <vt:lpstr>Arial Unicode MS</vt:lpstr>
      <vt:lpstr>ＭＳ Ｐゴシック</vt:lpstr>
      <vt:lpstr>Arial</vt:lpstr>
      <vt:lpstr>Calibri</vt:lpstr>
      <vt:lpstr>Clear Sans</vt:lpstr>
      <vt:lpstr>Franklin Gothic Medium</vt:lpstr>
      <vt:lpstr>Georgia</vt:lpstr>
      <vt:lpstr>HelveticaNeueLT Std</vt:lpstr>
      <vt:lpstr>HelveticaNeueLT Std Lt</vt:lpstr>
      <vt:lpstr>Microsoft New Tai Lue</vt:lpstr>
      <vt:lpstr>KPM_CF_MSG058</vt:lpstr>
      <vt:lpstr>1_blank</vt:lpstr>
      <vt:lpstr>2_blank</vt:lpstr>
      <vt:lpstr>3_blank</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Ryoichi Kusama</dc:creator>
  <cp:lastModifiedBy>putramooc</cp:lastModifiedBy>
  <cp:revision>3063</cp:revision>
  <cp:lastPrinted>2015-04-06T22:29:06Z</cp:lastPrinted>
  <dcterms:created xsi:type="dcterms:W3CDTF">2014-08-25T07:54:30Z</dcterms:created>
  <dcterms:modified xsi:type="dcterms:W3CDTF">2015-04-07T01:42:59Z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Title</vt:lpwstr>
  </property>
  <property fmtid="{D5CDD505-2E9C-101B-9397-08002B2CF9AE}" pid="3" name="Final">
    <vt:bool>false</vt:bool>
  </property>
  <property fmtid="{D5CDD505-2E9C-101B-9397-08002B2CF9AE}" pid="4" name="Event">
    <vt:lpwstr/>
  </property>
  <property fmtid="{D5CDD505-2E9C-101B-9397-08002B2CF9AE}" pid="5" name="Delivery Date">
    <vt:lpwstr>Date</vt:lpwstr>
  </property>
  <property fmtid="{D5CDD505-2E9C-101B-9397-08002B2CF9AE}" pid="6" name="Office2010EditCount">
    <vt:lpwstr>1</vt:lpwstr>
  </property>
  <property fmtid="{D5CDD505-2E9C-101B-9397-08002B2CF9AE}" pid="7" name="Office2003EditCount">
    <vt:lpwstr>0</vt:lpwstr>
  </property>
  <property fmtid="{D5CDD505-2E9C-101B-9397-08002B2CF9AE}" pid="8" name="LastEditedOfficeVersion">
    <vt:lpwstr>Office2010</vt:lpwstr>
  </property>
  <property fmtid="{D5CDD505-2E9C-101B-9397-08002B2CF9AE}" pid="9" name="VGCompatibilityCheck Run By">
    <vt:lpwstr>Chandrasekar N</vt:lpwstr>
  </property>
  <property fmtid="{D5CDD505-2E9C-101B-9397-08002B2CF9AE}" pid="10" name="VGCompatibilityCheck Run On ">
    <vt:lpwstr>8/13/2014 9:23:44 AM</vt:lpwstr>
  </property>
  <property fmtid="{D5CDD505-2E9C-101B-9397-08002B2CF9AE}" pid="11" name="DocID">
    <vt:lpwstr>DOC ID</vt:lpwstr>
  </property>
  <property fmtid="{D5CDD505-2E9C-101B-9397-08002B2CF9AE}" pid="12" name="Office2010WasSaved">
    <vt:lpwstr>1</vt:lpwstr>
  </property>
</Properties>
</file>