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8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38"/>
      </p:cViewPr>
      <p:guideLst>
        <p:guide orient="horz" pos="1619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8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8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</a:t>
            </a:r>
            <a:r>
              <a:rPr lang="en-US" alt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 </a:t>
            </a: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JU</a:t>
            </a:r>
            <a:r>
              <a:rPr lang="en-US" altLang="en-MY" sz="2700" dirty="0"/>
              <a:t>LAI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HINGGA 31 </a:t>
            </a:r>
            <a:r>
              <a:rPr lang="en-MY" sz="2700" dirty="0"/>
              <a:t>JULAI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endParaRPr lang="en-US" altLang="en-MY" sz="2700" b="0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 descr="C:\Users\OPTIPLEX 5250 AIO\Desktop\JATA KEMENTERIAN PENDIDIKAN TINGGI-01(3).pngJATA KEMENTERIAN PENDIDIKAN TINGGI-01(3)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2903220" y="304800"/>
            <a:ext cx="3278505" cy="16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>
            <p:extLst>
              <p:ext uri="{D42A27DB-BD31-4B8C-83A1-F6EECF244321}">
                <p14:modId xmlns:p14="http://schemas.microsoft.com/office/powerpoint/2010/main" val="3766063478"/>
              </p:ext>
            </p:extLst>
          </p:nvPr>
        </p:nvGraphicFramePr>
        <p:xfrm>
          <a:off x="64135" y="1292860"/>
          <a:ext cx="9022715" cy="273558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23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penawaran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 pada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Julai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>
            <p:extLst>
              <p:ext uri="{D42A27DB-BD31-4B8C-83A1-F6EECF244321}">
                <p14:modId xmlns:p14="http://schemas.microsoft.com/office/powerpoint/2010/main" val="3250214599"/>
              </p:ext>
            </p:extLst>
          </p:nvPr>
        </p:nvGraphicFramePr>
        <p:xfrm>
          <a:off x="55418" y="998582"/>
          <a:ext cx="8996569" cy="3874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190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3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21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885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604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nl-NL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 1 dan 2 :49 hari bekerja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49/30 x 100 = 163.33%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IPTA dan ILKA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UPU Online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Akademik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2024/2025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calon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STPM/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1: 29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Februari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- 29 Mac 2024 (21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2: 29 April – 10 Jun 2024 (28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keseluruhan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49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Berjaya di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capai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100%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20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balas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Balas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lima (5)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.”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setahun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secara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Julai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adalah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Julai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2,134 x 100 = 99.76%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   2,139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176272"/>
                  </a:ext>
                </a:extLst>
              </a:tr>
              <a:tr h="1204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Memastikan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sekurang-kurangnya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terhadap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aktiviti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promosi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pameran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dilaksanakan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94/95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Isi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95/95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93/95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98.9%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97.9%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 item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diambil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kira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iaitu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Isi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setiap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maklumat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/ program yang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disampaikan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kumpulan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sasar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626546"/>
                  </a:ext>
                </a:extLst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>
            <p:extLst>
              <p:ext uri="{D42A27DB-BD31-4B8C-83A1-F6EECF244321}">
                <p14:modId xmlns:p14="http://schemas.microsoft.com/office/powerpoint/2010/main" val="4239337556"/>
              </p:ext>
            </p:extLst>
          </p:nvPr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4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Kebenaran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Penubuhan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44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13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124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456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21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3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</a:t>
            </a:r>
            <a:r>
              <a:rPr lang="en-US" alt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</a:t>
            </a: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>
            <p:extLst>
              <p:ext uri="{D42A27DB-BD31-4B8C-83A1-F6EECF244321}">
                <p14:modId xmlns:p14="http://schemas.microsoft.com/office/powerpoint/2010/main" val="1275141624"/>
              </p:ext>
            </p:extLst>
          </p:nvPr>
        </p:nvGraphicFramePr>
        <p:xfrm>
          <a:off x="35560" y="1167130"/>
          <a:ext cx="9051290" cy="393192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3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</a:t>
                      </a:r>
                      <a:r>
                        <a:rPr lang="en-US" alt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984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buah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projek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lulus FRGS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SELESAI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keputusanpermohonan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GeranPenyelidikan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Fundamental(FRGS)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telahdikeluarkan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pada 28 Jun 2024(14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3295132980"/>
              </p:ext>
            </p:extLst>
          </p:nvPr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35501" y="27168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>
            <p:extLst>
              <p:ext uri="{D42A27DB-BD31-4B8C-83A1-F6EECF244321}">
                <p14:modId xmlns:p14="http://schemas.microsoft.com/office/powerpoint/2010/main" val="1323281655"/>
              </p:ext>
            </p:extLst>
          </p:nvPr>
        </p:nvGraphicFramePr>
        <p:xfrm>
          <a:off x="35501" y="975506"/>
          <a:ext cx="9051300" cy="1607266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7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7923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Kelayakan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Malaysia.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33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071365"/>
              </p:ext>
            </p:extLst>
          </p:nvPr>
        </p:nvGraphicFramePr>
        <p:xfrm>
          <a:off x="35500" y="2604120"/>
          <a:ext cx="9016490" cy="128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24">
                  <a:extLst>
                    <a:ext uri="{9D8B030D-6E8A-4147-A177-3AD203B41FA5}">
                      <a16:colId xmlns:a16="http://schemas.microsoft.com/office/drawing/2014/main" val="3207097090"/>
                    </a:ext>
                  </a:extLst>
                </a:gridCol>
                <a:gridCol w="1690075">
                  <a:extLst>
                    <a:ext uri="{9D8B030D-6E8A-4147-A177-3AD203B41FA5}">
                      <a16:colId xmlns:a16="http://schemas.microsoft.com/office/drawing/2014/main" val="702958531"/>
                    </a:ext>
                  </a:extLst>
                </a:gridCol>
                <a:gridCol w="2911466">
                  <a:extLst>
                    <a:ext uri="{9D8B030D-6E8A-4147-A177-3AD203B41FA5}">
                      <a16:colId xmlns:a16="http://schemas.microsoft.com/office/drawing/2014/main" val="4226283245"/>
                    </a:ext>
                  </a:extLst>
                </a:gridCol>
                <a:gridCol w="2106025">
                  <a:extLst>
                    <a:ext uri="{9D8B030D-6E8A-4147-A177-3AD203B41FA5}">
                      <a16:colId xmlns:a16="http://schemas.microsoft.com/office/drawing/2014/main" val="3524097080"/>
                    </a:ext>
                  </a:extLst>
                </a:gridCol>
              </a:tblGrid>
              <a:tr h="4328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/>
                        <a:t>Permohonan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Selesai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Piagam</a:t>
                      </a:r>
                      <a:r>
                        <a:rPr lang="en-MY" sz="1100" baseline="0" dirty="0"/>
                        <a:t> </a:t>
                      </a:r>
                      <a:r>
                        <a:rPr lang="en-MY" sz="1100" dirty="0" err="1"/>
                        <a:t>Pelanggan</a:t>
                      </a:r>
                      <a:endParaRPr lang="en-MY" sz="1100" dirty="0"/>
                    </a:p>
                    <a:p>
                      <a:pPr algn="ctr"/>
                      <a:r>
                        <a:rPr lang="en-MY" sz="1100" dirty="0"/>
                        <a:t>9 </a:t>
                      </a:r>
                      <a:r>
                        <a:rPr lang="en-MY" sz="1100" dirty="0" err="1"/>
                        <a:t>Minggu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Red Code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88853"/>
                  </a:ext>
                </a:extLst>
              </a:tr>
              <a:tr h="23939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Sementara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51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7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58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72493"/>
                  </a:ext>
                </a:extLst>
              </a:tr>
              <a:tr h="234011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Penuh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>
                          <a:solidFill>
                            <a:schemeClr val="tx1"/>
                          </a:solidFill>
                        </a:rPr>
                        <a:t>33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4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37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45582"/>
                  </a:ext>
                </a:extLst>
              </a:tr>
              <a:tr h="33495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84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11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95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5592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E1161D1-01AE-D6F5-63E7-75287A0B1D8E}"/>
              </a:ext>
            </a:extLst>
          </p:cNvPr>
          <p:cNvSpPr txBox="1"/>
          <p:nvPr/>
        </p:nvSpPr>
        <p:spPr>
          <a:xfrm>
            <a:off x="92009" y="3885225"/>
            <a:ext cx="895997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dirty="0"/>
              <a:t>Nota: MQA </a:t>
            </a:r>
            <a:r>
              <a:rPr lang="en-MY" dirty="0" err="1"/>
              <a:t>telah</a:t>
            </a:r>
            <a:r>
              <a:rPr lang="en-MY" dirty="0"/>
              <a:t> </a:t>
            </a:r>
            <a:r>
              <a:rPr lang="en-MY" dirty="0" err="1"/>
              <a:t>selesai</a:t>
            </a:r>
            <a:r>
              <a:rPr lang="en-MY" dirty="0"/>
              <a:t> </a:t>
            </a:r>
            <a:r>
              <a:rPr lang="en-MY" dirty="0" err="1"/>
              <a:t>memproses</a:t>
            </a:r>
            <a:r>
              <a:rPr lang="en-MY" dirty="0"/>
              <a:t> </a:t>
            </a:r>
            <a:r>
              <a:rPr lang="en-MY" dirty="0" err="1"/>
              <a:t>sejumlah</a:t>
            </a:r>
            <a:r>
              <a:rPr lang="en-MY" dirty="0"/>
              <a:t> 95 program </a:t>
            </a:r>
            <a:r>
              <a:rPr lang="en-MY" dirty="0" err="1"/>
              <a:t>permohonan</a:t>
            </a:r>
            <a:r>
              <a:rPr lang="en-MY" dirty="0"/>
              <a:t> </a:t>
            </a:r>
            <a:r>
              <a:rPr lang="en-MY" dirty="0" err="1"/>
              <a:t>Akreditasi</a:t>
            </a:r>
            <a:r>
              <a:rPr lang="en-MY" dirty="0"/>
              <a:t> </a:t>
            </a:r>
            <a:r>
              <a:rPr lang="en-MY" dirty="0" err="1"/>
              <a:t>Sementara</a:t>
            </a:r>
            <a:r>
              <a:rPr lang="en-MY" dirty="0"/>
              <a:t> dan </a:t>
            </a:r>
            <a:r>
              <a:rPr lang="en-MY" dirty="0" err="1"/>
              <a:t>Akreditasi</a:t>
            </a:r>
            <a:r>
              <a:rPr lang="en-MY" dirty="0"/>
              <a:t> </a:t>
            </a:r>
            <a:r>
              <a:rPr lang="en-MY" dirty="0" err="1"/>
              <a:t>Penuh</a:t>
            </a:r>
            <a:r>
              <a:rPr lang="en-MY" dirty="0"/>
              <a:t> </a:t>
            </a:r>
            <a:r>
              <a:rPr lang="en-MY" dirty="0" err="1"/>
              <a:t>bagi</a:t>
            </a:r>
            <a:r>
              <a:rPr lang="en-MY" dirty="0"/>
              <a:t> </a:t>
            </a:r>
            <a:r>
              <a:rPr lang="en-MY" dirty="0" err="1"/>
              <a:t>bulan</a:t>
            </a:r>
            <a:r>
              <a:rPr lang="en-MY" dirty="0"/>
              <a:t> </a:t>
            </a:r>
            <a:r>
              <a:rPr lang="en-MY" dirty="0" err="1"/>
              <a:t>Julai</a:t>
            </a:r>
            <a:r>
              <a:rPr lang="en-MY" dirty="0"/>
              <a:t> 2024.Hanya 33 program di </a:t>
            </a:r>
            <a:r>
              <a:rPr lang="en-MY" dirty="0" err="1"/>
              <a:t>peringkat</a:t>
            </a:r>
            <a:r>
              <a:rPr lang="en-MY" dirty="0"/>
              <a:t> </a:t>
            </a:r>
            <a:r>
              <a:rPr lang="en-MY" dirty="0" err="1"/>
              <a:t>Akreditasi</a:t>
            </a:r>
            <a:r>
              <a:rPr lang="en-MY" dirty="0"/>
              <a:t> </a:t>
            </a:r>
            <a:r>
              <a:rPr lang="en-MY" dirty="0" err="1"/>
              <a:t>Penuh</a:t>
            </a:r>
            <a:r>
              <a:rPr lang="en-MY" dirty="0"/>
              <a:t> yang </a:t>
            </a:r>
            <a:r>
              <a:rPr lang="en-MY" dirty="0" err="1"/>
              <a:t>tertakluk</a:t>
            </a:r>
            <a:r>
              <a:rPr lang="en-MY" dirty="0"/>
              <a:t> </a:t>
            </a:r>
            <a:r>
              <a:rPr lang="en-MY" dirty="0" err="1"/>
              <a:t>kepada</a:t>
            </a:r>
            <a:r>
              <a:rPr lang="en-MY" dirty="0"/>
              <a:t> </a:t>
            </a:r>
            <a:r>
              <a:rPr lang="en-MY" dirty="0" err="1"/>
              <a:t>piagam</a:t>
            </a:r>
            <a:r>
              <a:rPr lang="en-MY" dirty="0"/>
              <a:t> 9 </a:t>
            </a:r>
            <a:r>
              <a:rPr lang="en-MY" dirty="0" err="1"/>
              <a:t>minggu</a:t>
            </a:r>
            <a:r>
              <a:rPr lang="en-MY" dirty="0"/>
              <a:t> </a:t>
            </a:r>
            <a:r>
              <a:rPr lang="en-MY" dirty="0" err="1"/>
              <a:t>untuk</a:t>
            </a:r>
            <a:r>
              <a:rPr lang="en-MY" dirty="0"/>
              <a:t> </a:t>
            </a:r>
            <a:r>
              <a:rPr lang="en-MY" dirty="0" err="1"/>
              <a:t>pelaporan</a:t>
            </a:r>
            <a:r>
              <a:rPr lang="en-MY" dirty="0"/>
              <a:t> </a:t>
            </a:r>
            <a:r>
              <a:rPr lang="en-MY" dirty="0" err="1"/>
              <a:t>ke</a:t>
            </a:r>
            <a:r>
              <a:rPr lang="en-MY" dirty="0"/>
              <a:t> </a:t>
            </a:r>
            <a:r>
              <a:rPr lang="en-MY" dirty="0" err="1"/>
              <a:t>KPT.Program</a:t>
            </a:r>
            <a:r>
              <a:rPr lang="en-MY" dirty="0"/>
              <a:t> yang </a:t>
            </a:r>
            <a:r>
              <a:rPr lang="en-MY" dirty="0" err="1"/>
              <a:t>diproses</a:t>
            </a:r>
            <a:r>
              <a:rPr lang="en-MY" dirty="0"/>
              <a:t> di </a:t>
            </a:r>
            <a:r>
              <a:rPr lang="en-MY" dirty="0" err="1"/>
              <a:t>bawah</a:t>
            </a:r>
            <a:r>
              <a:rPr lang="en-MY" dirty="0"/>
              <a:t> </a:t>
            </a:r>
            <a:r>
              <a:rPr lang="en-MY" dirty="0" err="1"/>
              <a:t>kategori</a:t>
            </a:r>
            <a:r>
              <a:rPr lang="en-MY" dirty="0"/>
              <a:t> Red Code </a:t>
            </a:r>
            <a:r>
              <a:rPr lang="en-MY" dirty="0" err="1"/>
              <a:t>tidak</a:t>
            </a:r>
            <a:r>
              <a:rPr lang="en-MY" dirty="0"/>
              <a:t> </a:t>
            </a:r>
            <a:r>
              <a:rPr lang="en-MY" dirty="0" err="1"/>
              <a:t>tertakluk</a:t>
            </a:r>
            <a:r>
              <a:rPr lang="en-MY" dirty="0"/>
              <a:t> di </a:t>
            </a:r>
            <a:r>
              <a:rPr lang="en-MY" dirty="0" err="1"/>
              <a:t>bawah</a:t>
            </a:r>
            <a:r>
              <a:rPr lang="en-MY" dirty="0"/>
              <a:t> </a:t>
            </a:r>
            <a:r>
              <a:rPr lang="en-MY" dirty="0" err="1"/>
              <a:t>piagam</a:t>
            </a:r>
            <a:r>
              <a:rPr lang="en-MY" dirty="0"/>
              <a:t> 9 </a:t>
            </a:r>
            <a:r>
              <a:rPr lang="en-MY" dirty="0" err="1"/>
              <a:t>minggu.Program</a:t>
            </a:r>
            <a:r>
              <a:rPr lang="en-MY" dirty="0"/>
              <a:t> Red Code </a:t>
            </a:r>
            <a:r>
              <a:rPr lang="en-MY" dirty="0" err="1"/>
              <a:t>berupa</a:t>
            </a:r>
            <a:r>
              <a:rPr lang="en-MY" dirty="0"/>
              <a:t> program di </a:t>
            </a:r>
            <a:r>
              <a:rPr lang="en-MY" dirty="0" err="1"/>
              <a:t>bawah</a:t>
            </a:r>
            <a:r>
              <a:rPr lang="en-MY" dirty="0"/>
              <a:t> </a:t>
            </a:r>
            <a:r>
              <a:rPr lang="en-MY" dirty="0" err="1"/>
              <a:t>seliaan</a:t>
            </a:r>
            <a:r>
              <a:rPr lang="en-MY" dirty="0"/>
              <a:t> badan </a:t>
            </a:r>
            <a:r>
              <a:rPr lang="en-MY" dirty="0" err="1"/>
              <a:t>profesional</a:t>
            </a:r>
            <a:r>
              <a:rPr lang="en-MY" dirty="0"/>
              <a:t>, program </a:t>
            </a:r>
            <a:r>
              <a:rPr lang="en-MY" dirty="0" err="1"/>
              <a:t>secara</a:t>
            </a:r>
            <a:r>
              <a:rPr lang="en-MY" dirty="0"/>
              <a:t> </a:t>
            </a:r>
            <a:r>
              <a:rPr lang="en-MY" dirty="0" err="1"/>
              <a:t>berkelompok</a:t>
            </a:r>
            <a:r>
              <a:rPr lang="en-MY" dirty="0"/>
              <a:t>, program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baharu</a:t>
            </a:r>
            <a:r>
              <a:rPr lang="en-MY" dirty="0"/>
              <a:t> / </a:t>
            </a:r>
            <a:r>
              <a:rPr lang="en-MY" dirty="0" err="1"/>
              <a:t>kritikaldan</a:t>
            </a:r>
            <a:r>
              <a:rPr lang="en-MY" dirty="0"/>
              <a:t> program yang </a:t>
            </a:r>
            <a:r>
              <a:rPr lang="en-MY" dirty="0" err="1"/>
              <a:t>memerlukan</a:t>
            </a:r>
            <a:r>
              <a:rPr lang="en-MY" dirty="0"/>
              <a:t> </a:t>
            </a:r>
            <a:r>
              <a:rPr lang="en-MY" dirty="0" err="1"/>
              <a:t>perhatian</a:t>
            </a:r>
            <a:r>
              <a:rPr lang="en-MY" dirty="0"/>
              <a:t> </a:t>
            </a:r>
            <a:r>
              <a:rPr lang="en-MY" dirty="0" err="1"/>
              <a:t>khusus</a:t>
            </a:r>
            <a:r>
              <a:rPr lang="en-MY" dirty="0"/>
              <a:t> oleh MQA.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864</Words>
  <Application>Microsoft Office PowerPoint</Application>
  <PresentationFormat>On-screen Show (16:9)</PresentationFormat>
  <Paragraphs>163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Section Break Slide Master</vt:lpstr>
      <vt:lpstr>Contents Slide Master</vt:lpstr>
      <vt:lpstr>PowerPoint Presentation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Shahrolhizan Yaakub</cp:lastModifiedBy>
  <cp:revision>148</cp:revision>
  <dcterms:created xsi:type="dcterms:W3CDTF">2016-12-01T00:32:00Z</dcterms:created>
  <dcterms:modified xsi:type="dcterms:W3CDTF">2024-08-26T01:46:22Z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BAE5C095AE2942C1A1A218356F5CE284</vt:lpwstr>
  </property>
  <property fmtid="{D5CDD505-2E9C-101B-9397-08002B2CF9AE}" pid="3" name="KSOProductBuildVer">
    <vt:lpwstr>1033-11.2.0.11440</vt:lpwstr>
  </property>
</Properties>
</file>